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slides/slide550.xml" ContentType="application/vnd.openxmlformats-officedocument.presentationml.slide+xml"/>
  <Override PartName="/ppt/slides/slide551.xml" ContentType="application/vnd.openxmlformats-officedocument.presentationml.slide+xml"/>
  <Override PartName="/ppt/slides/slide552.xml" ContentType="application/vnd.openxmlformats-officedocument.presentationml.slide+xml"/>
  <Override PartName="/ppt/slides/slide553.xml" ContentType="application/vnd.openxmlformats-officedocument.presentationml.slide+xml"/>
  <Override PartName="/ppt/slides/slide554.xml" ContentType="application/vnd.openxmlformats-officedocument.presentationml.slide+xml"/>
  <Override PartName="/ppt/slides/slide555.xml" ContentType="application/vnd.openxmlformats-officedocument.presentationml.slide+xml"/>
  <Override PartName="/ppt/slides/slide556.xml" ContentType="application/vnd.openxmlformats-officedocument.presentationml.slide+xml"/>
  <Override PartName="/ppt/slides/slide557.xml" ContentType="application/vnd.openxmlformats-officedocument.presentationml.slide+xml"/>
  <Override PartName="/ppt/slides/slide558.xml" ContentType="application/vnd.openxmlformats-officedocument.presentationml.slide+xml"/>
  <Override PartName="/ppt/slides/slide559.xml" ContentType="application/vnd.openxmlformats-officedocument.presentationml.slide+xml"/>
  <Override PartName="/ppt/slides/slide560.xml" ContentType="application/vnd.openxmlformats-officedocument.presentationml.slide+xml"/>
  <Override PartName="/ppt/slides/slide561.xml" ContentType="application/vnd.openxmlformats-officedocument.presentationml.slide+xml"/>
  <Override PartName="/ppt/slides/slide562.xml" ContentType="application/vnd.openxmlformats-officedocument.presentationml.slide+xml"/>
  <Override PartName="/ppt/slides/slide563.xml" ContentType="application/vnd.openxmlformats-officedocument.presentationml.slide+xml"/>
  <Override PartName="/ppt/slides/slide564.xml" ContentType="application/vnd.openxmlformats-officedocument.presentationml.slide+xml"/>
  <Override PartName="/ppt/slides/slide565.xml" ContentType="application/vnd.openxmlformats-officedocument.presentationml.slide+xml"/>
  <Override PartName="/ppt/slides/slide566.xml" ContentType="application/vnd.openxmlformats-officedocument.presentationml.slide+xml"/>
  <Override PartName="/ppt/slides/slide567.xml" ContentType="application/vnd.openxmlformats-officedocument.presentationml.slide+xml"/>
  <Override PartName="/ppt/slides/slide568.xml" ContentType="application/vnd.openxmlformats-officedocument.presentationml.slide+xml"/>
  <Override PartName="/ppt/slides/slide569.xml" ContentType="application/vnd.openxmlformats-officedocument.presentationml.slide+xml"/>
  <Override PartName="/ppt/slides/slide570.xml" ContentType="application/vnd.openxmlformats-officedocument.presentationml.slide+xml"/>
  <Override PartName="/ppt/slides/slide571.xml" ContentType="application/vnd.openxmlformats-officedocument.presentationml.slide+xml"/>
  <Override PartName="/ppt/slides/slide572.xml" ContentType="application/vnd.openxmlformats-officedocument.presentationml.slide+xml"/>
  <Override PartName="/ppt/slides/slide573.xml" ContentType="application/vnd.openxmlformats-officedocument.presentationml.slide+xml"/>
  <Override PartName="/ppt/slides/slide574.xml" ContentType="application/vnd.openxmlformats-officedocument.presentationml.slide+xml"/>
  <Override PartName="/ppt/slides/slide575.xml" ContentType="application/vnd.openxmlformats-officedocument.presentationml.slide+xml"/>
  <Override PartName="/ppt/slides/slide576.xml" ContentType="application/vnd.openxmlformats-officedocument.presentationml.slide+xml"/>
  <Override PartName="/ppt/slides/slide577.xml" ContentType="application/vnd.openxmlformats-officedocument.presentationml.slide+xml"/>
  <Override PartName="/ppt/slides/slide578.xml" ContentType="application/vnd.openxmlformats-officedocument.presentationml.slide+xml"/>
  <Override PartName="/ppt/slides/slide579.xml" ContentType="application/vnd.openxmlformats-officedocument.presentationml.slide+xml"/>
  <Override PartName="/ppt/slides/slide580.xml" ContentType="application/vnd.openxmlformats-officedocument.presentationml.slide+xml"/>
  <Override PartName="/ppt/slides/slide581.xml" ContentType="application/vnd.openxmlformats-officedocument.presentationml.slide+xml"/>
  <Override PartName="/ppt/slides/slide582.xml" ContentType="application/vnd.openxmlformats-officedocument.presentationml.slide+xml"/>
  <Override PartName="/ppt/slides/slide583.xml" ContentType="application/vnd.openxmlformats-officedocument.presentationml.slide+xml"/>
  <Override PartName="/ppt/slides/slide584.xml" ContentType="application/vnd.openxmlformats-officedocument.presentationml.slide+xml"/>
  <Override PartName="/ppt/slides/slide585.xml" ContentType="application/vnd.openxmlformats-officedocument.presentationml.slide+xml"/>
  <Override PartName="/ppt/slides/slide586.xml" ContentType="application/vnd.openxmlformats-officedocument.presentationml.slide+xml"/>
  <Override PartName="/ppt/slides/slide587.xml" ContentType="application/vnd.openxmlformats-officedocument.presentationml.slide+xml"/>
  <Override PartName="/ppt/slides/slide588.xml" ContentType="application/vnd.openxmlformats-officedocument.presentationml.slide+xml"/>
  <Override PartName="/ppt/slides/slide589.xml" ContentType="application/vnd.openxmlformats-officedocument.presentationml.slide+xml"/>
  <Override PartName="/ppt/slides/slide590.xml" ContentType="application/vnd.openxmlformats-officedocument.presentationml.slide+xml"/>
  <Override PartName="/ppt/slides/slide591.xml" ContentType="application/vnd.openxmlformats-officedocument.presentationml.slide+xml"/>
  <Override PartName="/ppt/slides/slide592.xml" ContentType="application/vnd.openxmlformats-officedocument.presentationml.slide+xml"/>
  <Override PartName="/ppt/slides/slide593.xml" ContentType="application/vnd.openxmlformats-officedocument.presentationml.slide+xml"/>
  <Override PartName="/ppt/slides/slide594.xml" ContentType="application/vnd.openxmlformats-officedocument.presentationml.slide+xml"/>
  <Override PartName="/ppt/slides/slide595.xml" ContentType="application/vnd.openxmlformats-officedocument.presentationml.slide+xml"/>
  <Override PartName="/ppt/slides/slide596.xml" ContentType="application/vnd.openxmlformats-officedocument.presentationml.slide+xml"/>
  <Override PartName="/ppt/slides/slide597.xml" ContentType="application/vnd.openxmlformats-officedocument.presentationml.slide+xml"/>
  <Override PartName="/ppt/slides/slide598.xml" ContentType="application/vnd.openxmlformats-officedocument.presentationml.slide+xml"/>
  <Override PartName="/ppt/slides/slide599.xml" ContentType="application/vnd.openxmlformats-officedocument.presentationml.slide+xml"/>
  <Override PartName="/ppt/slides/slide600.xml" ContentType="application/vnd.openxmlformats-officedocument.presentationml.slide+xml"/>
  <Override PartName="/ppt/slides/slide601.xml" ContentType="application/vnd.openxmlformats-officedocument.presentationml.slide+xml"/>
  <Override PartName="/ppt/slides/slide602.xml" ContentType="application/vnd.openxmlformats-officedocument.presentationml.slide+xml"/>
  <Override PartName="/ppt/slides/slide603.xml" ContentType="application/vnd.openxmlformats-officedocument.presentationml.slide+xml"/>
  <Override PartName="/ppt/slides/slide604.xml" ContentType="application/vnd.openxmlformats-officedocument.presentationml.slide+xml"/>
  <Override PartName="/ppt/slides/slide605.xml" ContentType="application/vnd.openxmlformats-officedocument.presentationml.slide+xml"/>
  <Override PartName="/ppt/slides/slide606.xml" ContentType="application/vnd.openxmlformats-officedocument.presentationml.slide+xml"/>
  <Override PartName="/ppt/slides/slide607.xml" ContentType="application/vnd.openxmlformats-officedocument.presentationml.slide+xml"/>
  <Override PartName="/ppt/slides/slide608.xml" ContentType="application/vnd.openxmlformats-officedocument.presentationml.slide+xml"/>
  <Override PartName="/ppt/slides/slide609.xml" ContentType="application/vnd.openxmlformats-officedocument.presentationml.slide+xml"/>
  <Override PartName="/ppt/slides/slide610.xml" ContentType="application/vnd.openxmlformats-officedocument.presentationml.slide+xml"/>
  <Override PartName="/ppt/slides/slide611.xml" ContentType="application/vnd.openxmlformats-officedocument.presentationml.slide+xml"/>
  <Override PartName="/ppt/slides/slide612.xml" ContentType="application/vnd.openxmlformats-officedocument.presentationml.slide+xml"/>
  <Override PartName="/ppt/slides/slide613.xml" ContentType="application/vnd.openxmlformats-officedocument.presentationml.slide+xml"/>
  <Override PartName="/ppt/slides/slide614.xml" ContentType="application/vnd.openxmlformats-officedocument.presentationml.slide+xml"/>
  <Override PartName="/ppt/slides/slide615.xml" ContentType="application/vnd.openxmlformats-officedocument.presentationml.slide+xml"/>
  <Override PartName="/ppt/slides/slide616.xml" ContentType="application/vnd.openxmlformats-officedocument.presentationml.slide+xml"/>
  <Override PartName="/ppt/slides/slide617.xml" ContentType="application/vnd.openxmlformats-officedocument.presentationml.slide+xml"/>
  <Override PartName="/ppt/slides/slide618.xml" ContentType="application/vnd.openxmlformats-officedocument.presentationml.slide+xml"/>
  <Override PartName="/ppt/slides/slide619.xml" ContentType="application/vnd.openxmlformats-officedocument.presentationml.slide+xml"/>
  <Override PartName="/ppt/slides/slide620.xml" ContentType="application/vnd.openxmlformats-officedocument.presentationml.slide+xml"/>
  <Override PartName="/ppt/slides/slide621.xml" ContentType="application/vnd.openxmlformats-officedocument.presentationml.slide+xml"/>
  <Override PartName="/ppt/slides/slide622.xml" ContentType="application/vnd.openxmlformats-officedocument.presentationml.slide+xml"/>
  <Override PartName="/ppt/slides/slide623.xml" ContentType="application/vnd.openxmlformats-officedocument.presentationml.slide+xml"/>
  <Override PartName="/ppt/slides/slide624.xml" ContentType="application/vnd.openxmlformats-officedocument.presentationml.slide+xml"/>
  <Override PartName="/ppt/slides/slide625.xml" ContentType="application/vnd.openxmlformats-officedocument.presentationml.slide+xml"/>
  <Override PartName="/ppt/slides/slide626.xml" ContentType="application/vnd.openxmlformats-officedocument.presentationml.slide+xml"/>
  <Override PartName="/ppt/slides/slide627.xml" ContentType="application/vnd.openxmlformats-officedocument.presentationml.slide+xml"/>
  <Override PartName="/ppt/slides/slide628.xml" ContentType="application/vnd.openxmlformats-officedocument.presentationml.slide+xml"/>
  <Override PartName="/ppt/slides/slide629.xml" ContentType="application/vnd.openxmlformats-officedocument.presentationml.slide+xml"/>
  <Override PartName="/ppt/slides/slide630.xml" ContentType="application/vnd.openxmlformats-officedocument.presentationml.slide+xml"/>
  <Override PartName="/ppt/slides/slide631.xml" ContentType="application/vnd.openxmlformats-officedocument.presentationml.slide+xml"/>
  <Override PartName="/ppt/slides/slide632.xml" ContentType="application/vnd.openxmlformats-officedocument.presentationml.slide+xml"/>
  <Override PartName="/ppt/slides/slide633.xml" ContentType="application/vnd.openxmlformats-officedocument.presentationml.slide+xml"/>
  <Override PartName="/ppt/slides/slide634.xml" ContentType="application/vnd.openxmlformats-officedocument.presentationml.slide+xml"/>
  <Override PartName="/ppt/slides/slide635.xml" ContentType="application/vnd.openxmlformats-officedocument.presentationml.slide+xml"/>
  <Override PartName="/ppt/slides/slide636.xml" ContentType="application/vnd.openxmlformats-officedocument.presentationml.slide+xml"/>
  <Override PartName="/ppt/slides/slide637.xml" ContentType="application/vnd.openxmlformats-officedocument.presentationml.slide+xml"/>
  <Override PartName="/ppt/slides/slide638.xml" ContentType="application/vnd.openxmlformats-officedocument.presentationml.slide+xml"/>
  <Override PartName="/ppt/slides/slide639.xml" ContentType="application/vnd.openxmlformats-officedocument.presentationml.slide+xml"/>
  <Override PartName="/ppt/slides/slide640.xml" ContentType="application/vnd.openxmlformats-officedocument.presentationml.slide+xml"/>
  <Override PartName="/ppt/slides/slide641.xml" ContentType="application/vnd.openxmlformats-officedocument.presentationml.slide+xml"/>
  <Override PartName="/ppt/slides/slide642.xml" ContentType="application/vnd.openxmlformats-officedocument.presentationml.slide+xml"/>
  <Override PartName="/ppt/slides/slide643.xml" ContentType="application/vnd.openxmlformats-officedocument.presentationml.slide+xml"/>
  <Override PartName="/ppt/slides/slide644.xml" ContentType="application/vnd.openxmlformats-officedocument.presentationml.slide+xml"/>
  <Override PartName="/ppt/slides/slide645.xml" ContentType="application/vnd.openxmlformats-officedocument.presentationml.slide+xml"/>
  <Override PartName="/ppt/slides/slide646.xml" ContentType="application/vnd.openxmlformats-officedocument.presentationml.slide+xml"/>
  <Override PartName="/ppt/slides/slide647.xml" ContentType="application/vnd.openxmlformats-officedocument.presentationml.slide+xml"/>
  <Override PartName="/ppt/slides/slide648.xml" ContentType="application/vnd.openxmlformats-officedocument.presentationml.slide+xml"/>
  <Override PartName="/ppt/slides/slide649.xml" ContentType="application/vnd.openxmlformats-officedocument.presentationml.slide+xml"/>
  <Override PartName="/ppt/slides/slide650.xml" ContentType="application/vnd.openxmlformats-officedocument.presentationml.slide+xml"/>
  <Override PartName="/ppt/slides/slide651.xml" ContentType="application/vnd.openxmlformats-officedocument.presentationml.slide+xml"/>
  <Override PartName="/ppt/slides/slide652.xml" ContentType="application/vnd.openxmlformats-officedocument.presentationml.slide+xml"/>
  <Override PartName="/ppt/slides/slide653.xml" ContentType="application/vnd.openxmlformats-officedocument.presentationml.slide+xml"/>
  <Override PartName="/ppt/slides/slide654.xml" ContentType="application/vnd.openxmlformats-officedocument.presentationml.slide+xml"/>
  <Override PartName="/ppt/slides/slide655.xml" ContentType="application/vnd.openxmlformats-officedocument.presentationml.slide+xml"/>
  <Override PartName="/ppt/slides/slide656.xml" ContentType="application/vnd.openxmlformats-officedocument.presentationml.slide+xml"/>
  <Override PartName="/ppt/slides/slide657.xml" ContentType="application/vnd.openxmlformats-officedocument.presentationml.slide+xml"/>
  <Override PartName="/ppt/slides/slide658.xml" ContentType="application/vnd.openxmlformats-officedocument.presentationml.slide+xml"/>
  <Override PartName="/ppt/slides/slide659.xml" ContentType="application/vnd.openxmlformats-officedocument.presentationml.slide+xml"/>
  <Override PartName="/ppt/slides/slide660.xml" ContentType="application/vnd.openxmlformats-officedocument.presentationml.slide+xml"/>
  <Override PartName="/ppt/slides/slide661.xml" ContentType="application/vnd.openxmlformats-officedocument.presentationml.slide+xml"/>
  <Override PartName="/ppt/slides/slide662.xml" ContentType="application/vnd.openxmlformats-officedocument.presentationml.slide+xml"/>
  <Override PartName="/ppt/slides/slide663.xml" ContentType="application/vnd.openxmlformats-officedocument.presentationml.slide+xml"/>
  <Override PartName="/ppt/slides/slide664.xml" ContentType="application/vnd.openxmlformats-officedocument.presentationml.slide+xml"/>
  <Override PartName="/ppt/slides/slide665.xml" ContentType="application/vnd.openxmlformats-officedocument.presentationml.slide+xml"/>
  <Override PartName="/ppt/slides/slide666.xml" ContentType="application/vnd.openxmlformats-officedocument.presentationml.slide+xml"/>
  <Override PartName="/ppt/slides/slide667.xml" ContentType="application/vnd.openxmlformats-officedocument.presentationml.slide+xml"/>
  <Override PartName="/ppt/slides/slide668.xml" ContentType="application/vnd.openxmlformats-officedocument.presentationml.slide+xml"/>
  <Override PartName="/ppt/slides/slide669.xml" ContentType="application/vnd.openxmlformats-officedocument.presentationml.slide+xml"/>
  <Override PartName="/ppt/slides/slide670.xml" ContentType="application/vnd.openxmlformats-officedocument.presentationml.slide+xml"/>
  <Override PartName="/ppt/slides/slide671.xml" ContentType="application/vnd.openxmlformats-officedocument.presentationml.slide+xml"/>
  <Override PartName="/ppt/slides/slide672.xml" ContentType="application/vnd.openxmlformats-officedocument.presentationml.slide+xml"/>
  <Override PartName="/ppt/slides/slide673.xml" ContentType="application/vnd.openxmlformats-officedocument.presentationml.slide+xml"/>
  <Override PartName="/ppt/slides/slide674.xml" ContentType="application/vnd.openxmlformats-officedocument.presentationml.slide+xml"/>
  <Override PartName="/ppt/slides/slide675.xml" ContentType="application/vnd.openxmlformats-officedocument.presentationml.slide+xml"/>
  <Override PartName="/ppt/slides/slide676.xml" ContentType="application/vnd.openxmlformats-officedocument.presentationml.slide+xml"/>
  <Override PartName="/ppt/slides/slide677.xml" ContentType="application/vnd.openxmlformats-officedocument.presentationml.slide+xml"/>
  <Override PartName="/ppt/slides/slide678.xml" ContentType="application/vnd.openxmlformats-officedocument.presentationml.slide+xml"/>
  <Override PartName="/ppt/slides/slide679.xml" ContentType="application/vnd.openxmlformats-officedocument.presentationml.slide+xml"/>
  <Override PartName="/ppt/slides/slide680.xml" ContentType="application/vnd.openxmlformats-officedocument.presentationml.slide+xml"/>
  <Override PartName="/ppt/slides/slide681.xml" ContentType="application/vnd.openxmlformats-officedocument.presentationml.slide+xml"/>
  <Override PartName="/ppt/slides/slide682.xml" ContentType="application/vnd.openxmlformats-officedocument.presentationml.slide+xml"/>
  <Override PartName="/ppt/slides/slide683.xml" ContentType="application/vnd.openxmlformats-officedocument.presentationml.slide+xml"/>
  <Override PartName="/ppt/slides/slide684.xml" ContentType="application/vnd.openxmlformats-officedocument.presentationml.slide+xml"/>
  <Override PartName="/ppt/slides/slide685.xml" ContentType="application/vnd.openxmlformats-officedocument.presentationml.slide+xml"/>
  <Override PartName="/ppt/slides/slide686.xml" ContentType="application/vnd.openxmlformats-officedocument.presentationml.slide+xml"/>
  <Override PartName="/ppt/slides/slide687.xml" ContentType="application/vnd.openxmlformats-officedocument.presentationml.slide+xml"/>
  <Override PartName="/ppt/slides/slide688.xml" ContentType="application/vnd.openxmlformats-officedocument.presentationml.slide+xml"/>
  <Override PartName="/ppt/slides/slide689.xml" ContentType="application/vnd.openxmlformats-officedocument.presentationml.slide+xml"/>
  <Override PartName="/ppt/slides/slide690.xml" ContentType="application/vnd.openxmlformats-officedocument.presentationml.slide+xml"/>
  <Override PartName="/ppt/slides/slide691.xml" ContentType="application/vnd.openxmlformats-officedocument.presentationml.slide+xml"/>
  <Override PartName="/ppt/slides/slide692.xml" ContentType="application/vnd.openxmlformats-officedocument.presentationml.slide+xml"/>
  <Override PartName="/ppt/slides/slide693.xml" ContentType="application/vnd.openxmlformats-officedocument.presentationml.slide+xml"/>
  <Override PartName="/ppt/slides/slide694.xml" ContentType="application/vnd.openxmlformats-officedocument.presentationml.slide+xml"/>
  <Override PartName="/ppt/slides/slide695.xml" ContentType="application/vnd.openxmlformats-officedocument.presentationml.slide+xml"/>
  <Override PartName="/ppt/slides/slide696.xml" ContentType="application/vnd.openxmlformats-officedocument.presentationml.slide+xml"/>
  <Override PartName="/ppt/slides/slide697.xml" ContentType="application/vnd.openxmlformats-officedocument.presentationml.slide+xml"/>
  <Override PartName="/ppt/slides/slide698.xml" ContentType="application/vnd.openxmlformats-officedocument.presentationml.slide+xml"/>
  <Override PartName="/ppt/slides/slide699.xml" ContentType="application/vnd.openxmlformats-officedocument.presentationml.slide+xml"/>
  <Override PartName="/ppt/slides/slide700.xml" ContentType="application/vnd.openxmlformats-officedocument.presentationml.slide+xml"/>
  <Override PartName="/ppt/slides/slide701.xml" ContentType="application/vnd.openxmlformats-officedocument.presentationml.slide+xml"/>
  <Override PartName="/ppt/slides/slide702.xml" ContentType="application/vnd.openxmlformats-officedocument.presentationml.slide+xml"/>
  <Override PartName="/ppt/slides/slide703.xml" ContentType="application/vnd.openxmlformats-officedocument.presentationml.slide+xml"/>
  <Override PartName="/ppt/slides/slide704.xml" ContentType="application/vnd.openxmlformats-officedocument.presentationml.slide+xml"/>
  <Override PartName="/ppt/slides/slide705.xml" ContentType="application/vnd.openxmlformats-officedocument.presentationml.slide+xml"/>
  <Override PartName="/ppt/slides/slide706.xml" ContentType="application/vnd.openxmlformats-officedocument.presentationml.slide+xml"/>
  <Override PartName="/ppt/slides/slide707.xml" ContentType="application/vnd.openxmlformats-officedocument.presentationml.slide+xml"/>
  <Override PartName="/ppt/slides/slide708.xml" ContentType="application/vnd.openxmlformats-officedocument.presentationml.slide+xml"/>
  <Override PartName="/ppt/slides/slide709.xml" ContentType="application/vnd.openxmlformats-officedocument.presentationml.slide+xml"/>
  <Override PartName="/ppt/slides/slide710.xml" ContentType="application/vnd.openxmlformats-officedocument.presentationml.slide+xml"/>
  <Override PartName="/ppt/slides/slide711.xml" ContentType="application/vnd.openxmlformats-officedocument.presentationml.slide+xml"/>
  <Override PartName="/ppt/slides/slide712.xml" ContentType="application/vnd.openxmlformats-officedocument.presentationml.slide+xml"/>
  <Override PartName="/ppt/slides/slide713.xml" ContentType="application/vnd.openxmlformats-officedocument.presentationml.slide+xml"/>
  <Override PartName="/ppt/slides/slide714.xml" ContentType="application/vnd.openxmlformats-officedocument.presentationml.slide+xml"/>
  <Override PartName="/ppt/slides/slide715.xml" ContentType="application/vnd.openxmlformats-officedocument.presentationml.slide+xml"/>
  <Override PartName="/ppt/slides/slide716.xml" ContentType="application/vnd.openxmlformats-officedocument.presentationml.slide+xml"/>
  <Override PartName="/ppt/slides/slide717.xml" ContentType="application/vnd.openxmlformats-officedocument.presentationml.slide+xml"/>
  <Override PartName="/ppt/slides/slide718.xml" ContentType="application/vnd.openxmlformats-officedocument.presentationml.slide+xml"/>
  <Override PartName="/ppt/slides/slide719.xml" ContentType="application/vnd.openxmlformats-officedocument.presentationml.slide+xml"/>
  <Override PartName="/ppt/slides/slide720.xml" ContentType="application/vnd.openxmlformats-officedocument.presentationml.slide+xml"/>
  <Override PartName="/ppt/slides/slide721.xml" ContentType="application/vnd.openxmlformats-officedocument.presentationml.slide+xml"/>
  <Override PartName="/ppt/slides/slide722.xml" ContentType="application/vnd.openxmlformats-officedocument.presentationml.slide+xml"/>
  <Override PartName="/ppt/slides/slide723.xml" ContentType="application/vnd.openxmlformats-officedocument.presentationml.slide+xml"/>
  <Override PartName="/ppt/slides/slide724.xml" ContentType="application/vnd.openxmlformats-officedocument.presentationml.slide+xml"/>
  <Override PartName="/ppt/slides/slide725.xml" ContentType="application/vnd.openxmlformats-officedocument.presentationml.slide+xml"/>
  <Override PartName="/ppt/slides/slide726.xml" ContentType="application/vnd.openxmlformats-officedocument.presentationml.slide+xml"/>
  <Override PartName="/ppt/slides/slide727.xml" ContentType="application/vnd.openxmlformats-officedocument.presentationml.slide+xml"/>
  <Override PartName="/ppt/slides/slide728.xml" ContentType="application/vnd.openxmlformats-officedocument.presentationml.slide+xml"/>
  <Override PartName="/ppt/slides/slide729.xml" ContentType="application/vnd.openxmlformats-officedocument.presentationml.slide+xml"/>
  <Override PartName="/ppt/slides/slide730.xml" ContentType="application/vnd.openxmlformats-officedocument.presentationml.slide+xml"/>
  <Override PartName="/ppt/slides/slide731.xml" ContentType="application/vnd.openxmlformats-officedocument.presentationml.slide+xml"/>
  <Override PartName="/ppt/slides/slide732.xml" ContentType="application/vnd.openxmlformats-officedocument.presentationml.slide+xml"/>
  <Override PartName="/ppt/slides/slide733.xml" ContentType="application/vnd.openxmlformats-officedocument.presentationml.slide+xml"/>
  <Override PartName="/ppt/slides/slide734.xml" ContentType="application/vnd.openxmlformats-officedocument.presentationml.slide+xml"/>
  <Override PartName="/ppt/slides/slide735.xml" ContentType="application/vnd.openxmlformats-officedocument.presentationml.slide+xml"/>
  <Override PartName="/ppt/slides/slide736.xml" ContentType="application/vnd.openxmlformats-officedocument.presentationml.slide+xml"/>
  <Override PartName="/ppt/slides/slide737.xml" ContentType="application/vnd.openxmlformats-officedocument.presentationml.slide+xml"/>
  <Override PartName="/ppt/slides/slide738.xml" ContentType="application/vnd.openxmlformats-officedocument.presentationml.slide+xml"/>
  <Override PartName="/ppt/slides/slide739.xml" ContentType="application/vnd.openxmlformats-officedocument.presentationml.slide+xml"/>
  <Override PartName="/ppt/slides/slide740.xml" ContentType="application/vnd.openxmlformats-officedocument.presentationml.slide+xml"/>
  <Override PartName="/ppt/slides/slide741.xml" ContentType="application/vnd.openxmlformats-officedocument.presentationml.slide+xml"/>
  <Override PartName="/ppt/slides/slide742.xml" ContentType="application/vnd.openxmlformats-officedocument.presentationml.slide+xml"/>
  <Override PartName="/ppt/slides/slide743.xml" ContentType="application/vnd.openxmlformats-officedocument.presentationml.slide+xml"/>
  <Override PartName="/ppt/slides/slide744.xml" ContentType="application/vnd.openxmlformats-officedocument.presentationml.slide+xml"/>
  <Override PartName="/ppt/slides/slide745.xml" ContentType="application/vnd.openxmlformats-officedocument.presentationml.slide+xml"/>
  <Override PartName="/ppt/slides/slide746.xml" ContentType="application/vnd.openxmlformats-officedocument.presentationml.slide+xml"/>
  <Override PartName="/ppt/slides/slide747.xml" ContentType="application/vnd.openxmlformats-officedocument.presentationml.slide+xml"/>
  <Override PartName="/ppt/slides/slide748.xml" ContentType="application/vnd.openxmlformats-officedocument.presentationml.slide+xml"/>
  <Override PartName="/ppt/slides/slide749.xml" ContentType="application/vnd.openxmlformats-officedocument.presentationml.slide+xml"/>
  <Override PartName="/ppt/slides/slide750.xml" ContentType="application/vnd.openxmlformats-officedocument.presentationml.slide+xml"/>
  <Override PartName="/ppt/slides/slide751.xml" ContentType="application/vnd.openxmlformats-officedocument.presentationml.slide+xml"/>
  <Override PartName="/ppt/slides/slide752.xml" ContentType="application/vnd.openxmlformats-officedocument.presentationml.slide+xml"/>
  <Override PartName="/ppt/slides/slide753.xml" ContentType="application/vnd.openxmlformats-officedocument.presentationml.slide+xml"/>
  <Override PartName="/ppt/slides/slide754.xml" ContentType="application/vnd.openxmlformats-officedocument.presentationml.slide+xml"/>
  <Override PartName="/ppt/slides/slide755.xml" ContentType="application/vnd.openxmlformats-officedocument.presentationml.slide+xml"/>
  <Override PartName="/ppt/slides/slide756.xml" ContentType="application/vnd.openxmlformats-officedocument.presentationml.slide+xml"/>
  <Override PartName="/ppt/slides/slide757.xml" ContentType="application/vnd.openxmlformats-officedocument.presentationml.slide+xml"/>
  <Override PartName="/ppt/slides/slide758.xml" ContentType="application/vnd.openxmlformats-officedocument.presentationml.slide+xml"/>
  <Override PartName="/ppt/slides/slide759.xml" ContentType="application/vnd.openxmlformats-officedocument.presentationml.slide+xml"/>
  <Override PartName="/ppt/slides/slide760.xml" ContentType="application/vnd.openxmlformats-officedocument.presentationml.slide+xml"/>
  <Override PartName="/ppt/slides/slide761.xml" ContentType="application/vnd.openxmlformats-officedocument.presentationml.slide+xml"/>
  <Override PartName="/ppt/slides/slide762.xml" ContentType="application/vnd.openxmlformats-officedocument.presentationml.slide+xml"/>
  <Override PartName="/ppt/slides/slide763.xml" ContentType="application/vnd.openxmlformats-officedocument.presentationml.slide+xml"/>
  <Override PartName="/ppt/slides/slide764.xml" ContentType="application/vnd.openxmlformats-officedocument.presentationml.slide+xml"/>
  <Override PartName="/ppt/slides/slide765.xml" ContentType="application/vnd.openxmlformats-officedocument.presentationml.slide+xml"/>
  <Override PartName="/ppt/slides/slide766.xml" ContentType="application/vnd.openxmlformats-officedocument.presentationml.slide+xml"/>
  <Override PartName="/ppt/slides/slide767.xml" ContentType="application/vnd.openxmlformats-officedocument.presentationml.slide+xml"/>
  <Override PartName="/ppt/slides/slide768.xml" ContentType="application/vnd.openxmlformats-officedocument.presentationml.slide+xml"/>
  <Override PartName="/ppt/slides/slide769.xml" ContentType="application/vnd.openxmlformats-officedocument.presentationml.slide+xml"/>
  <Override PartName="/ppt/slides/slide770.xml" ContentType="application/vnd.openxmlformats-officedocument.presentationml.slide+xml"/>
  <Override PartName="/ppt/slides/slide771.xml" ContentType="application/vnd.openxmlformats-officedocument.presentationml.slide+xml"/>
  <Override PartName="/ppt/slides/slide772.xml" ContentType="application/vnd.openxmlformats-officedocument.presentationml.slide+xml"/>
  <Override PartName="/ppt/slides/slide773.xml" ContentType="application/vnd.openxmlformats-officedocument.presentationml.slide+xml"/>
  <Override PartName="/ppt/slides/slide774.xml" ContentType="application/vnd.openxmlformats-officedocument.presentationml.slide+xml"/>
  <Override PartName="/ppt/slides/slide775.xml" ContentType="application/vnd.openxmlformats-officedocument.presentationml.slide+xml"/>
  <Override PartName="/ppt/slides/slide776.xml" ContentType="application/vnd.openxmlformats-officedocument.presentationml.slide+xml"/>
  <Override PartName="/ppt/slides/slide777.xml" ContentType="application/vnd.openxmlformats-officedocument.presentationml.slide+xml"/>
  <Override PartName="/ppt/slides/slide778.xml" ContentType="application/vnd.openxmlformats-officedocument.presentationml.slide+xml"/>
  <Override PartName="/ppt/slides/slide779.xml" ContentType="application/vnd.openxmlformats-officedocument.presentationml.slide+xml"/>
  <Override PartName="/ppt/slides/slide780.xml" ContentType="application/vnd.openxmlformats-officedocument.presentationml.slide+xml"/>
  <Override PartName="/ppt/slides/slide781.xml" ContentType="application/vnd.openxmlformats-officedocument.presentationml.slide+xml"/>
  <Override PartName="/ppt/slides/slide782.xml" ContentType="application/vnd.openxmlformats-officedocument.presentationml.slide+xml"/>
  <Override PartName="/ppt/slides/slide783.xml" ContentType="application/vnd.openxmlformats-officedocument.presentationml.slide+xml"/>
  <Override PartName="/ppt/slides/slide784.xml" ContentType="application/vnd.openxmlformats-officedocument.presentationml.slide+xml"/>
  <Override PartName="/ppt/slides/slide785.xml" ContentType="application/vnd.openxmlformats-officedocument.presentationml.slide+xml"/>
  <Override PartName="/ppt/slides/slide786.xml" ContentType="application/vnd.openxmlformats-officedocument.presentationml.slide+xml"/>
  <Override PartName="/ppt/slides/slide787.xml" ContentType="application/vnd.openxmlformats-officedocument.presentationml.slide+xml"/>
  <Override PartName="/ppt/slides/slide788.xml" ContentType="application/vnd.openxmlformats-officedocument.presentationml.slide+xml"/>
  <Override PartName="/ppt/slides/slide789.xml" ContentType="application/vnd.openxmlformats-officedocument.presentationml.slide+xml"/>
  <Override PartName="/ppt/slides/slide790.xml" ContentType="application/vnd.openxmlformats-officedocument.presentationml.slide+xml"/>
  <Override PartName="/ppt/slides/slide791.xml" ContentType="application/vnd.openxmlformats-officedocument.presentationml.slide+xml"/>
  <Override PartName="/ppt/slides/slide792.xml" ContentType="application/vnd.openxmlformats-officedocument.presentationml.slide+xml"/>
  <Override PartName="/ppt/slides/slide793.xml" ContentType="application/vnd.openxmlformats-officedocument.presentationml.slide+xml"/>
  <Override PartName="/ppt/slides/slide794.xml" ContentType="application/vnd.openxmlformats-officedocument.presentationml.slide+xml"/>
  <Override PartName="/ppt/slides/slide795.xml" ContentType="application/vnd.openxmlformats-officedocument.presentationml.slide+xml"/>
  <Override PartName="/ppt/slides/slide796.xml" ContentType="application/vnd.openxmlformats-officedocument.presentationml.slide+xml"/>
  <Override PartName="/ppt/slides/slide797.xml" ContentType="application/vnd.openxmlformats-officedocument.presentationml.slide+xml"/>
  <Override PartName="/ppt/slides/slide798.xml" ContentType="application/vnd.openxmlformats-officedocument.presentationml.slide+xml"/>
  <Override PartName="/ppt/slides/slide799.xml" ContentType="application/vnd.openxmlformats-officedocument.presentationml.slide+xml"/>
  <Override PartName="/ppt/slides/slide800.xml" ContentType="application/vnd.openxmlformats-officedocument.presentationml.slide+xml"/>
  <Override PartName="/ppt/slides/slide801.xml" ContentType="application/vnd.openxmlformats-officedocument.presentationml.slide+xml"/>
  <Override PartName="/ppt/slides/slide802.xml" ContentType="application/vnd.openxmlformats-officedocument.presentationml.slide+xml"/>
  <Override PartName="/ppt/slides/slide803.xml" ContentType="application/vnd.openxmlformats-officedocument.presentationml.slide+xml"/>
  <Override PartName="/ppt/slides/slide804.xml" ContentType="application/vnd.openxmlformats-officedocument.presentationml.slide+xml"/>
  <Override PartName="/ppt/slides/slide805.xml" ContentType="application/vnd.openxmlformats-officedocument.presentationml.slide+xml"/>
  <Override PartName="/ppt/slides/slide806.xml" ContentType="application/vnd.openxmlformats-officedocument.presentationml.slide+xml"/>
  <Override PartName="/ppt/slides/slide807.xml" ContentType="application/vnd.openxmlformats-officedocument.presentationml.slide+xml"/>
  <Override PartName="/ppt/slides/slide808.xml" ContentType="application/vnd.openxmlformats-officedocument.presentationml.slide+xml"/>
  <Override PartName="/ppt/slides/slide809.xml" ContentType="application/vnd.openxmlformats-officedocument.presentationml.slide+xml"/>
  <Override PartName="/ppt/slides/slide810.xml" ContentType="application/vnd.openxmlformats-officedocument.presentationml.slide+xml"/>
  <Override PartName="/ppt/slides/slide811.xml" ContentType="application/vnd.openxmlformats-officedocument.presentationml.slide+xml"/>
  <Override PartName="/ppt/slides/slide812.xml" ContentType="application/vnd.openxmlformats-officedocument.presentationml.slide+xml"/>
  <Override PartName="/ppt/slides/slide813.xml" ContentType="application/vnd.openxmlformats-officedocument.presentationml.slide+xml"/>
  <Override PartName="/ppt/slides/slide814.xml" ContentType="application/vnd.openxmlformats-officedocument.presentationml.slide+xml"/>
  <Override PartName="/ppt/slides/slide815.xml" ContentType="application/vnd.openxmlformats-officedocument.presentationml.slide+xml"/>
  <Override PartName="/ppt/slides/slide816.xml" ContentType="application/vnd.openxmlformats-officedocument.presentationml.slide+xml"/>
  <Override PartName="/ppt/slides/slide817.xml" ContentType="application/vnd.openxmlformats-officedocument.presentationml.slide+xml"/>
  <Override PartName="/ppt/slides/slide818.xml" ContentType="application/vnd.openxmlformats-officedocument.presentationml.slide+xml"/>
  <Override PartName="/ppt/slides/slide819.xml" ContentType="application/vnd.openxmlformats-officedocument.presentationml.slide+xml"/>
  <Override PartName="/ppt/slides/slide820.xml" ContentType="application/vnd.openxmlformats-officedocument.presentationml.slide+xml"/>
  <Override PartName="/ppt/slides/slide821.xml" ContentType="application/vnd.openxmlformats-officedocument.presentationml.slide+xml"/>
  <Override PartName="/ppt/slides/slide822.xml" ContentType="application/vnd.openxmlformats-officedocument.presentationml.slide+xml"/>
  <Override PartName="/ppt/slides/slide823.xml" ContentType="application/vnd.openxmlformats-officedocument.presentationml.slide+xml"/>
  <Override PartName="/ppt/slides/slide824.xml" ContentType="application/vnd.openxmlformats-officedocument.presentationml.slide+xml"/>
  <Override PartName="/ppt/slides/slide825.xml" ContentType="application/vnd.openxmlformats-officedocument.presentationml.slide+xml"/>
  <Override PartName="/ppt/slides/slide826.xml" ContentType="application/vnd.openxmlformats-officedocument.presentationml.slide+xml"/>
  <Override PartName="/ppt/slides/slide827.xml" ContentType="application/vnd.openxmlformats-officedocument.presentationml.slide+xml"/>
  <Override PartName="/ppt/slides/slide828.xml" ContentType="application/vnd.openxmlformats-officedocument.presentationml.slide+xml"/>
  <Override PartName="/ppt/slides/slide829.xml" ContentType="application/vnd.openxmlformats-officedocument.presentationml.slide+xml"/>
  <Override PartName="/ppt/slides/slide830.xml" ContentType="application/vnd.openxmlformats-officedocument.presentationml.slide+xml"/>
  <Override PartName="/ppt/slides/slide831.xml" ContentType="application/vnd.openxmlformats-officedocument.presentationml.slide+xml"/>
  <Override PartName="/ppt/slides/slide832.xml" ContentType="application/vnd.openxmlformats-officedocument.presentationml.slide+xml"/>
  <Override PartName="/ppt/slides/slide833.xml" ContentType="application/vnd.openxmlformats-officedocument.presentationml.slide+xml"/>
  <Override PartName="/ppt/slides/slide834.xml" ContentType="application/vnd.openxmlformats-officedocument.presentationml.slide+xml"/>
  <Override PartName="/ppt/slides/slide835.xml" ContentType="application/vnd.openxmlformats-officedocument.presentationml.slide+xml"/>
  <Override PartName="/ppt/slides/slide836.xml" ContentType="application/vnd.openxmlformats-officedocument.presentationml.slide+xml"/>
  <Override PartName="/ppt/slides/slide837.xml" ContentType="application/vnd.openxmlformats-officedocument.presentationml.slide+xml"/>
  <Override PartName="/ppt/slides/slide838.xml" ContentType="application/vnd.openxmlformats-officedocument.presentationml.slide+xml"/>
  <Override PartName="/ppt/slides/slide839.xml" ContentType="application/vnd.openxmlformats-officedocument.presentationml.slide+xml"/>
  <Override PartName="/ppt/slides/slide840.xml" ContentType="application/vnd.openxmlformats-officedocument.presentationml.slide+xml"/>
  <Override PartName="/ppt/slides/slide841.xml" ContentType="application/vnd.openxmlformats-officedocument.presentationml.slide+xml"/>
  <Override PartName="/ppt/slides/slide842.xml" ContentType="application/vnd.openxmlformats-officedocument.presentationml.slide+xml"/>
  <Override PartName="/ppt/slides/slide843.xml" ContentType="application/vnd.openxmlformats-officedocument.presentationml.slide+xml"/>
  <Override PartName="/ppt/slides/slide844.xml" ContentType="application/vnd.openxmlformats-officedocument.presentationml.slide+xml"/>
  <Override PartName="/ppt/slides/slide845.xml" ContentType="application/vnd.openxmlformats-officedocument.presentationml.slide+xml"/>
  <Override PartName="/ppt/slides/slide846.xml" ContentType="application/vnd.openxmlformats-officedocument.presentationml.slide+xml"/>
  <Override PartName="/ppt/slides/slide847.xml" ContentType="application/vnd.openxmlformats-officedocument.presentationml.slide+xml"/>
  <Override PartName="/ppt/slides/slide848.xml" ContentType="application/vnd.openxmlformats-officedocument.presentationml.slide+xml"/>
  <Override PartName="/ppt/slides/slide849.xml" ContentType="application/vnd.openxmlformats-officedocument.presentationml.slide+xml"/>
  <Override PartName="/ppt/slides/slide850.xml" ContentType="application/vnd.openxmlformats-officedocument.presentationml.slide+xml"/>
  <Override PartName="/ppt/slides/slide851.xml" ContentType="application/vnd.openxmlformats-officedocument.presentationml.slide+xml"/>
  <Override PartName="/ppt/slides/slide852.xml" ContentType="application/vnd.openxmlformats-officedocument.presentationml.slide+xml"/>
  <Override PartName="/ppt/slides/slide853.xml" ContentType="application/vnd.openxmlformats-officedocument.presentationml.slide+xml"/>
  <Override PartName="/ppt/slides/slide854.xml" ContentType="application/vnd.openxmlformats-officedocument.presentationml.slide+xml"/>
  <Override PartName="/ppt/slides/slide855.xml" ContentType="application/vnd.openxmlformats-officedocument.presentationml.slide+xml"/>
  <Override PartName="/ppt/slides/slide856.xml" ContentType="application/vnd.openxmlformats-officedocument.presentationml.slide+xml"/>
  <Override PartName="/ppt/slides/slide857.xml" ContentType="application/vnd.openxmlformats-officedocument.presentationml.slide+xml"/>
  <Override PartName="/ppt/slides/slide858.xml" ContentType="application/vnd.openxmlformats-officedocument.presentationml.slide+xml"/>
  <Override PartName="/ppt/slides/slide859.xml" ContentType="application/vnd.openxmlformats-officedocument.presentationml.slide+xml"/>
  <Override PartName="/ppt/slides/slide860.xml" ContentType="application/vnd.openxmlformats-officedocument.presentationml.slide+xml"/>
  <Override PartName="/ppt/slides/slide861.xml" ContentType="application/vnd.openxmlformats-officedocument.presentationml.slide+xml"/>
  <Override PartName="/ppt/slides/slide862.xml" ContentType="application/vnd.openxmlformats-officedocument.presentationml.slide+xml"/>
  <Override PartName="/ppt/slides/slide863.xml" ContentType="application/vnd.openxmlformats-officedocument.presentationml.slide+xml"/>
  <Override PartName="/ppt/slides/slide864.xml" ContentType="application/vnd.openxmlformats-officedocument.presentationml.slide+xml"/>
  <Override PartName="/ppt/slides/slide865.xml" ContentType="application/vnd.openxmlformats-officedocument.presentationml.slide+xml"/>
  <Override PartName="/ppt/slides/slide866.xml" ContentType="application/vnd.openxmlformats-officedocument.presentationml.slide+xml"/>
  <Override PartName="/ppt/slides/slide867.xml" ContentType="application/vnd.openxmlformats-officedocument.presentationml.slide+xml"/>
  <Override PartName="/ppt/slides/slide868.xml" ContentType="application/vnd.openxmlformats-officedocument.presentationml.slide+xml"/>
  <Override PartName="/ppt/slides/slide869.xml" ContentType="application/vnd.openxmlformats-officedocument.presentationml.slide+xml"/>
  <Override PartName="/ppt/slides/slide870.xml" ContentType="application/vnd.openxmlformats-officedocument.presentationml.slide+xml"/>
  <Override PartName="/ppt/slides/slide871.xml" ContentType="application/vnd.openxmlformats-officedocument.presentationml.slide+xml"/>
  <Override PartName="/ppt/slides/slide872.xml" ContentType="application/vnd.openxmlformats-officedocument.presentationml.slide+xml"/>
  <Override PartName="/ppt/slides/slide873.xml" ContentType="application/vnd.openxmlformats-officedocument.presentationml.slide+xml"/>
  <Override PartName="/ppt/slides/slide874.xml" ContentType="application/vnd.openxmlformats-officedocument.presentationml.slide+xml"/>
  <Override PartName="/ppt/slides/slide875.xml" ContentType="application/vnd.openxmlformats-officedocument.presentationml.slide+xml"/>
  <Override PartName="/ppt/slides/slide876.xml" ContentType="application/vnd.openxmlformats-officedocument.presentationml.slide+xml"/>
  <Override PartName="/ppt/slides/slide877.xml" ContentType="application/vnd.openxmlformats-officedocument.presentationml.slide+xml"/>
  <Override PartName="/ppt/slides/slide878.xml" ContentType="application/vnd.openxmlformats-officedocument.presentationml.slide+xml"/>
  <Override PartName="/ppt/slides/slide879.xml" ContentType="application/vnd.openxmlformats-officedocument.presentationml.slide+xml"/>
  <Override PartName="/ppt/slides/slide880.xml" ContentType="application/vnd.openxmlformats-officedocument.presentationml.slide+xml"/>
  <Override PartName="/ppt/slides/slide881.xml" ContentType="application/vnd.openxmlformats-officedocument.presentationml.slide+xml"/>
  <Override PartName="/ppt/slides/slide882.xml" ContentType="application/vnd.openxmlformats-officedocument.presentationml.slide+xml"/>
  <Override PartName="/ppt/slides/slide883.xml" ContentType="application/vnd.openxmlformats-officedocument.presentationml.slide+xml"/>
  <Override PartName="/ppt/slides/slide884.xml" ContentType="application/vnd.openxmlformats-officedocument.presentationml.slide+xml"/>
  <Override PartName="/ppt/slides/slide885.xml" ContentType="application/vnd.openxmlformats-officedocument.presentationml.slide+xml"/>
  <Override PartName="/ppt/slides/slide886.xml" ContentType="application/vnd.openxmlformats-officedocument.presentationml.slide+xml"/>
  <Override PartName="/ppt/slides/slide887.xml" ContentType="application/vnd.openxmlformats-officedocument.presentationml.slide+xml"/>
  <Override PartName="/ppt/slides/slide888.xml" ContentType="application/vnd.openxmlformats-officedocument.presentationml.slide+xml"/>
  <Override PartName="/ppt/slides/slide889.xml" ContentType="application/vnd.openxmlformats-officedocument.presentationml.slide+xml"/>
  <Override PartName="/ppt/slides/slide890.xml" ContentType="application/vnd.openxmlformats-officedocument.presentationml.slide+xml"/>
  <Override PartName="/ppt/slides/slide891.xml" ContentType="application/vnd.openxmlformats-officedocument.presentationml.slide+xml"/>
  <Override PartName="/ppt/slides/slide892.xml" ContentType="application/vnd.openxmlformats-officedocument.presentationml.slide+xml"/>
  <Override PartName="/ppt/slides/slide893.xml" ContentType="application/vnd.openxmlformats-officedocument.presentationml.slide+xml"/>
  <Override PartName="/ppt/slides/slide894.xml" ContentType="application/vnd.openxmlformats-officedocument.presentationml.slide+xml"/>
  <Override PartName="/ppt/slides/slide895.xml" ContentType="application/vnd.openxmlformats-officedocument.presentationml.slide+xml"/>
  <Override PartName="/ppt/slides/slide896.xml" ContentType="application/vnd.openxmlformats-officedocument.presentationml.slide+xml"/>
  <Override PartName="/ppt/slides/slide897.xml" ContentType="application/vnd.openxmlformats-officedocument.presentationml.slide+xml"/>
  <Override PartName="/ppt/slides/slide898.xml" ContentType="application/vnd.openxmlformats-officedocument.presentationml.slide+xml"/>
  <Override PartName="/ppt/slides/slide899.xml" ContentType="application/vnd.openxmlformats-officedocument.presentationml.slide+xml"/>
  <Override PartName="/ppt/slides/slide900.xml" ContentType="application/vnd.openxmlformats-officedocument.presentationml.slide+xml"/>
  <Override PartName="/ppt/slides/slide901.xml" ContentType="application/vnd.openxmlformats-officedocument.presentationml.slide+xml"/>
  <Override PartName="/ppt/slides/slide902.xml" ContentType="application/vnd.openxmlformats-officedocument.presentationml.slide+xml"/>
  <Override PartName="/ppt/slides/slide903.xml" ContentType="application/vnd.openxmlformats-officedocument.presentationml.slide+xml"/>
  <Override PartName="/ppt/slides/slide904.xml" ContentType="application/vnd.openxmlformats-officedocument.presentationml.slide+xml"/>
  <Override PartName="/ppt/slides/slide905.xml" ContentType="application/vnd.openxmlformats-officedocument.presentationml.slide+xml"/>
  <Override PartName="/ppt/slides/slide906.xml" ContentType="application/vnd.openxmlformats-officedocument.presentationml.slide+xml"/>
  <Override PartName="/ppt/slides/slide907.xml" ContentType="application/vnd.openxmlformats-officedocument.presentationml.slide+xml"/>
  <Override PartName="/ppt/slides/slide908.xml" ContentType="application/vnd.openxmlformats-officedocument.presentationml.slide+xml"/>
  <Override PartName="/ppt/slides/slide909.xml" ContentType="application/vnd.openxmlformats-officedocument.presentationml.slide+xml"/>
  <Override PartName="/ppt/slides/slide910.xml" ContentType="application/vnd.openxmlformats-officedocument.presentationml.slide+xml"/>
  <Override PartName="/ppt/slides/slide911.xml" ContentType="application/vnd.openxmlformats-officedocument.presentationml.slide+xml"/>
  <Override PartName="/ppt/slides/slide912.xml" ContentType="application/vnd.openxmlformats-officedocument.presentationml.slide+xml"/>
  <Override PartName="/ppt/slides/slide913.xml" ContentType="application/vnd.openxmlformats-officedocument.presentationml.slide+xml"/>
  <Override PartName="/ppt/slides/slide914.xml" ContentType="application/vnd.openxmlformats-officedocument.presentationml.slide+xml"/>
  <Override PartName="/ppt/slides/slide915.xml" ContentType="application/vnd.openxmlformats-officedocument.presentationml.slide+xml"/>
  <Override PartName="/ppt/slides/slide916.xml" ContentType="application/vnd.openxmlformats-officedocument.presentationml.slide+xml"/>
  <Override PartName="/ppt/slides/slide917.xml" ContentType="application/vnd.openxmlformats-officedocument.presentationml.slide+xml"/>
  <Override PartName="/ppt/slides/slide918.xml" ContentType="application/vnd.openxmlformats-officedocument.presentationml.slide+xml"/>
  <Override PartName="/ppt/slides/slide919.xml" ContentType="application/vnd.openxmlformats-officedocument.presentationml.slide+xml"/>
  <Override PartName="/ppt/slides/slide920.xml" ContentType="application/vnd.openxmlformats-officedocument.presentationml.slide+xml"/>
  <Override PartName="/ppt/slides/slide921.xml" ContentType="application/vnd.openxmlformats-officedocument.presentationml.slide+xml"/>
  <Override PartName="/ppt/slides/slide922.xml" ContentType="application/vnd.openxmlformats-officedocument.presentationml.slide+xml"/>
  <Override PartName="/ppt/slides/slide923.xml" ContentType="application/vnd.openxmlformats-officedocument.presentationml.slide+xml"/>
  <Override PartName="/ppt/slides/slide924.xml" ContentType="application/vnd.openxmlformats-officedocument.presentationml.slide+xml"/>
  <Override PartName="/ppt/slides/slide925.xml" ContentType="application/vnd.openxmlformats-officedocument.presentationml.slide+xml"/>
  <Override PartName="/ppt/slides/slide926.xml" ContentType="application/vnd.openxmlformats-officedocument.presentationml.slide+xml"/>
  <Override PartName="/ppt/slides/slide927.xml" ContentType="application/vnd.openxmlformats-officedocument.presentationml.slide+xml"/>
  <Override PartName="/ppt/slides/slide928.xml" ContentType="application/vnd.openxmlformats-officedocument.presentationml.slide+xml"/>
  <Override PartName="/ppt/slides/slide929.xml" ContentType="application/vnd.openxmlformats-officedocument.presentationml.slide+xml"/>
  <Override PartName="/ppt/slides/slide930.xml" ContentType="application/vnd.openxmlformats-officedocument.presentationml.slide+xml"/>
  <Override PartName="/ppt/slides/slide931.xml" ContentType="application/vnd.openxmlformats-officedocument.presentationml.slide+xml"/>
  <Override PartName="/ppt/slides/slide932.xml" ContentType="application/vnd.openxmlformats-officedocument.presentationml.slide+xml"/>
  <Override PartName="/ppt/slides/slide933.xml" ContentType="application/vnd.openxmlformats-officedocument.presentationml.slide+xml"/>
  <Override PartName="/ppt/slides/slide934.xml" ContentType="application/vnd.openxmlformats-officedocument.presentationml.slide+xml"/>
  <Override PartName="/ppt/slides/slide935.xml" ContentType="application/vnd.openxmlformats-officedocument.presentationml.slide+xml"/>
  <Override PartName="/ppt/slides/slide936.xml" ContentType="application/vnd.openxmlformats-officedocument.presentationml.slide+xml"/>
  <Override PartName="/ppt/slides/slide937.xml" ContentType="application/vnd.openxmlformats-officedocument.presentationml.slide+xml"/>
  <Override PartName="/ppt/slides/slide938.xml" ContentType="application/vnd.openxmlformats-officedocument.presentationml.slide+xml"/>
  <Override PartName="/ppt/slides/slide939.xml" ContentType="application/vnd.openxmlformats-officedocument.presentationml.slide+xml"/>
  <Override PartName="/ppt/slides/slide940.xml" ContentType="application/vnd.openxmlformats-officedocument.presentationml.slide+xml"/>
  <Override PartName="/ppt/slides/slide941.xml" ContentType="application/vnd.openxmlformats-officedocument.presentationml.slide+xml"/>
  <Override PartName="/ppt/slides/slide942.xml" ContentType="application/vnd.openxmlformats-officedocument.presentationml.slide+xml"/>
  <Override PartName="/ppt/slides/slide943.xml" ContentType="application/vnd.openxmlformats-officedocument.presentationml.slide+xml"/>
  <Override PartName="/ppt/slides/slide944.xml" ContentType="application/vnd.openxmlformats-officedocument.presentationml.slide+xml"/>
  <Override PartName="/ppt/slides/slide945.xml" ContentType="application/vnd.openxmlformats-officedocument.presentationml.slide+xml"/>
  <Override PartName="/ppt/slides/slide946.xml" ContentType="application/vnd.openxmlformats-officedocument.presentationml.slide+xml"/>
  <Override PartName="/ppt/slides/slide947.xml" ContentType="application/vnd.openxmlformats-officedocument.presentationml.slide+xml"/>
  <Override PartName="/ppt/slides/slide948.xml" ContentType="application/vnd.openxmlformats-officedocument.presentationml.slide+xml"/>
  <Override PartName="/ppt/slides/slide949.xml" ContentType="application/vnd.openxmlformats-officedocument.presentationml.slide+xml"/>
  <Override PartName="/ppt/slides/slide950.xml" ContentType="application/vnd.openxmlformats-officedocument.presentationml.slide+xml"/>
  <Override PartName="/ppt/slides/slide951.xml" ContentType="application/vnd.openxmlformats-officedocument.presentationml.slide+xml"/>
  <Override PartName="/ppt/slides/slide952.xml" ContentType="application/vnd.openxmlformats-officedocument.presentationml.slide+xml"/>
  <Override PartName="/ppt/slides/slide953.xml" ContentType="application/vnd.openxmlformats-officedocument.presentationml.slide+xml"/>
  <Override PartName="/ppt/slides/slide954.xml" ContentType="application/vnd.openxmlformats-officedocument.presentationml.slide+xml"/>
  <Override PartName="/ppt/slides/slide955.xml" ContentType="application/vnd.openxmlformats-officedocument.presentationml.slide+xml"/>
  <Override PartName="/ppt/slides/slide956.xml" ContentType="application/vnd.openxmlformats-officedocument.presentationml.slide+xml"/>
  <Override PartName="/ppt/slides/slide957.xml" ContentType="application/vnd.openxmlformats-officedocument.presentationml.slide+xml"/>
  <Override PartName="/ppt/slides/slide958.xml" ContentType="application/vnd.openxmlformats-officedocument.presentationml.slide+xml"/>
  <Override PartName="/ppt/slides/slide959.xml" ContentType="application/vnd.openxmlformats-officedocument.presentationml.slide+xml"/>
  <Override PartName="/ppt/slides/slide960.xml" ContentType="application/vnd.openxmlformats-officedocument.presentationml.slide+xml"/>
  <Override PartName="/ppt/slides/slide961.xml" ContentType="application/vnd.openxmlformats-officedocument.presentationml.slide+xml"/>
  <Override PartName="/ppt/slides/slide962.xml" ContentType="application/vnd.openxmlformats-officedocument.presentationml.slide+xml"/>
  <Override PartName="/ppt/slides/slide963.xml" ContentType="application/vnd.openxmlformats-officedocument.presentationml.slide+xml"/>
  <Override PartName="/ppt/slides/slide964.xml" ContentType="application/vnd.openxmlformats-officedocument.presentationml.slide+xml"/>
  <Override PartName="/ppt/slides/slide965.xml" ContentType="application/vnd.openxmlformats-officedocument.presentationml.slide+xml"/>
  <Override PartName="/ppt/slides/slide966.xml" ContentType="application/vnd.openxmlformats-officedocument.presentationml.slide+xml"/>
  <Override PartName="/ppt/slides/slide967.xml" ContentType="application/vnd.openxmlformats-officedocument.presentationml.slide+xml"/>
  <Override PartName="/ppt/slides/slide968.xml" ContentType="application/vnd.openxmlformats-officedocument.presentationml.slide+xml"/>
  <Override PartName="/ppt/slides/slide969.xml" ContentType="application/vnd.openxmlformats-officedocument.presentationml.slide+xml"/>
  <Override PartName="/ppt/slides/slide970.xml" ContentType="application/vnd.openxmlformats-officedocument.presentationml.slide+xml"/>
  <Override PartName="/ppt/slides/slide971.xml" ContentType="application/vnd.openxmlformats-officedocument.presentationml.slide+xml"/>
  <Override PartName="/ppt/slides/slide972.xml" ContentType="application/vnd.openxmlformats-officedocument.presentationml.slide+xml"/>
  <Override PartName="/ppt/slides/slide973.xml" ContentType="application/vnd.openxmlformats-officedocument.presentationml.slide+xml"/>
  <Override PartName="/ppt/slides/slide974.xml" ContentType="application/vnd.openxmlformats-officedocument.presentationml.slide+xml"/>
  <Override PartName="/ppt/slides/slide975.xml" ContentType="application/vnd.openxmlformats-officedocument.presentationml.slide+xml"/>
  <Override PartName="/ppt/slides/slide976.xml" ContentType="application/vnd.openxmlformats-officedocument.presentationml.slide+xml"/>
  <Override PartName="/ppt/slides/slide977.xml" ContentType="application/vnd.openxmlformats-officedocument.presentationml.slide+xml"/>
  <Override PartName="/ppt/slides/slide978.xml" ContentType="application/vnd.openxmlformats-officedocument.presentationml.slide+xml"/>
  <Override PartName="/ppt/slides/slide979.xml" ContentType="application/vnd.openxmlformats-officedocument.presentationml.slide+xml"/>
  <Override PartName="/ppt/slides/slide980.xml" ContentType="application/vnd.openxmlformats-officedocument.presentationml.slide+xml"/>
  <Override PartName="/ppt/slides/slide981.xml" ContentType="application/vnd.openxmlformats-officedocument.presentationml.slide+xml"/>
  <Override PartName="/ppt/slides/slide982.xml" ContentType="application/vnd.openxmlformats-officedocument.presentationml.slide+xml"/>
  <Override PartName="/ppt/slides/slide983.xml" ContentType="application/vnd.openxmlformats-officedocument.presentationml.slide+xml"/>
  <Override PartName="/ppt/slides/slide984.xml" ContentType="application/vnd.openxmlformats-officedocument.presentationml.slide+xml"/>
  <Override PartName="/ppt/slides/slide985.xml" ContentType="application/vnd.openxmlformats-officedocument.presentationml.slide+xml"/>
  <Override PartName="/ppt/slides/slide986.xml" ContentType="application/vnd.openxmlformats-officedocument.presentationml.slide+xml"/>
  <Override PartName="/ppt/slides/slide987.xml" ContentType="application/vnd.openxmlformats-officedocument.presentationml.slide+xml"/>
  <Override PartName="/ppt/slides/slide988.xml" ContentType="application/vnd.openxmlformats-officedocument.presentationml.slide+xml"/>
  <Override PartName="/ppt/slides/slide989.xml" ContentType="application/vnd.openxmlformats-officedocument.presentationml.slide+xml"/>
  <Override PartName="/ppt/slides/slide990.xml" ContentType="application/vnd.openxmlformats-officedocument.presentationml.slide+xml"/>
  <Override PartName="/ppt/slides/slide991.xml" ContentType="application/vnd.openxmlformats-officedocument.presentationml.slide+xml"/>
  <Override PartName="/ppt/slides/slide992.xml" ContentType="application/vnd.openxmlformats-officedocument.presentationml.slide+xml"/>
  <Override PartName="/ppt/slides/slide993.xml" ContentType="application/vnd.openxmlformats-officedocument.presentationml.slide+xml"/>
  <Override PartName="/ppt/slides/slide994.xml" ContentType="application/vnd.openxmlformats-officedocument.presentationml.slide+xml"/>
  <Override PartName="/ppt/slides/slide995.xml" ContentType="application/vnd.openxmlformats-officedocument.presentationml.slide+xml"/>
  <Override PartName="/ppt/slides/slide996.xml" ContentType="application/vnd.openxmlformats-officedocument.presentationml.slide+xml"/>
  <Override PartName="/ppt/slides/slide997.xml" ContentType="application/vnd.openxmlformats-officedocument.presentationml.slide+xml"/>
  <Override PartName="/ppt/slides/slide998.xml" ContentType="application/vnd.openxmlformats-officedocument.presentationml.slide+xml"/>
  <Override PartName="/ppt/slides/slide999.xml" ContentType="application/vnd.openxmlformats-officedocument.presentationml.slide+xml"/>
  <Override PartName="/ppt/slides/slide1000.xml" ContentType="application/vnd.openxmlformats-officedocument.presentationml.slide+xml"/>
  <Override PartName="/ppt/slides/slide1001.xml" ContentType="application/vnd.openxmlformats-officedocument.presentationml.slide+xml"/>
  <Override PartName="/ppt/slides/slide1002.xml" ContentType="application/vnd.openxmlformats-officedocument.presentationml.slide+xml"/>
  <Override PartName="/ppt/slides/slide1003.xml" ContentType="application/vnd.openxmlformats-officedocument.presentationml.slide+xml"/>
  <Override PartName="/ppt/slides/slide1004.xml" ContentType="application/vnd.openxmlformats-officedocument.presentationml.slide+xml"/>
  <Override PartName="/ppt/slides/slide1005.xml" ContentType="application/vnd.openxmlformats-officedocument.presentationml.slide+xml"/>
  <Override PartName="/ppt/slides/slide1006.xml" ContentType="application/vnd.openxmlformats-officedocument.presentationml.slide+xml"/>
  <Override PartName="/ppt/slides/slide1007.xml" ContentType="application/vnd.openxmlformats-officedocument.presentationml.slide+xml"/>
  <Override PartName="/ppt/slides/slide1008.xml" ContentType="application/vnd.openxmlformats-officedocument.presentationml.slide+xml"/>
  <Override PartName="/ppt/slides/slide1009.xml" ContentType="application/vnd.openxmlformats-officedocument.presentationml.slide+xml"/>
  <Override PartName="/ppt/slides/slide1010.xml" ContentType="application/vnd.openxmlformats-officedocument.presentationml.slide+xml"/>
  <Override PartName="/ppt/slides/slide1011.xml" ContentType="application/vnd.openxmlformats-officedocument.presentationml.slide+xml"/>
  <Override PartName="/ppt/slides/slide1012.xml" ContentType="application/vnd.openxmlformats-officedocument.presentationml.slide+xml"/>
  <Override PartName="/ppt/slides/slide1013.xml" ContentType="application/vnd.openxmlformats-officedocument.presentationml.slide+xml"/>
  <Override PartName="/ppt/slides/slide1014.xml" ContentType="application/vnd.openxmlformats-officedocument.presentationml.slide+xml"/>
  <Override PartName="/ppt/slides/slide1015.xml" ContentType="application/vnd.openxmlformats-officedocument.presentationml.slide+xml"/>
  <Override PartName="/ppt/slides/slide1016.xml" ContentType="application/vnd.openxmlformats-officedocument.presentationml.slide+xml"/>
  <Override PartName="/ppt/slides/slide1017.xml" ContentType="application/vnd.openxmlformats-officedocument.presentationml.slide+xml"/>
  <Override PartName="/ppt/slides/slide1018.xml" ContentType="application/vnd.openxmlformats-officedocument.presentationml.slide+xml"/>
  <Override PartName="/ppt/slides/slide1019.xml" ContentType="application/vnd.openxmlformats-officedocument.presentationml.slide+xml"/>
  <Override PartName="/ppt/slides/slide1020.xml" ContentType="application/vnd.openxmlformats-officedocument.presentationml.slide+xml"/>
  <Override PartName="/ppt/slides/slide1021.xml" ContentType="application/vnd.openxmlformats-officedocument.presentationml.slide+xml"/>
  <Override PartName="/ppt/slides/slide1022.xml" ContentType="application/vnd.openxmlformats-officedocument.presentationml.slide+xml"/>
  <Override PartName="/ppt/slides/slide1023.xml" ContentType="application/vnd.openxmlformats-officedocument.presentationml.slide+xml"/>
  <Override PartName="/ppt/slides/slide1024.xml" ContentType="application/vnd.openxmlformats-officedocument.presentationml.slide+xml"/>
  <Override PartName="/ppt/slides/slide1025.xml" ContentType="application/vnd.openxmlformats-officedocument.presentationml.slide+xml"/>
  <Override PartName="/ppt/slides/slide1026.xml" ContentType="application/vnd.openxmlformats-officedocument.presentationml.slide+xml"/>
  <Override PartName="/ppt/slides/slide1027.xml" ContentType="application/vnd.openxmlformats-officedocument.presentationml.slide+xml"/>
  <Override PartName="/ppt/slides/slide1028.xml" ContentType="application/vnd.openxmlformats-officedocument.presentationml.slide+xml"/>
  <Override PartName="/ppt/slides/slide1029.xml" ContentType="application/vnd.openxmlformats-officedocument.presentationml.slide+xml"/>
  <Override PartName="/ppt/slides/slide1030.xml" ContentType="application/vnd.openxmlformats-officedocument.presentationml.slide+xml"/>
  <Override PartName="/ppt/slides/slide1031.xml" ContentType="application/vnd.openxmlformats-officedocument.presentationml.slide+xml"/>
  <Override PartName="/ppt/slides/slide1032.xml" ContentType="application/vnd.openxmlformats-officedocument.presentationml.slide+xml"/>
  <Override PartName="/ppt/slides/slide1033.xml" ContentType="application/vnd.openxmlformats-officedocument.presentationml.slide+xml"/>
  <Override PartName="/ppt/slides/slide1034.xml" ContentType="application/vnd.openxmlformats-officedocument.presentationml.slide+xml"/>
  <Override PartName="/ppt/slides/slide1035.xml" ContentType="application/vnd.openxmlformats-officedocument.presentationml.slide+xml"/>
  <Override PartName="/ppt/slides/slide1036.xml" ContentType="application/vnd.openxmlformats-officedocument.presentationml.slide+xml"/>
  <Override PartName="/ppt/slides/slide1037.xml" ContentType="application/vnd.openxmlformats-officedocument.presentationml.slide+xml"/>
  <Override PartName="/ppt/slides/slide1038.xml" ContentType="application/vnd.openxmlformats-officedocument.presentationml.slide+xml"/>
  <Override PartName="/ppt/slides/slide1039.xml" ContentType="application/vnd.openxmlformats-officedocument.presentationml.slide+xml"/>
  <Override PartName="/ppt/slides/slide1040.xml" ContentType="application/vnd.openxmlformats-officedocument.presentationml.slide+xml"/>
  <Override PartName="/ppt/slides/slide1041.xml" ContentType="application/vnd.openxmlformats-officedocument.presentationml.slide+xml"/>
  <Override PartName="/ppt/slides/slide1042.xml" ContentType="application/vnd.openxmlformats-officedocument.presentationml.slide+xml"/>
  <Override PartName="/ppt/slides/slide1043.xml" ContentType="application/vnd.openxmlformats-officedocument.presentationml.slide+xml"/>
  <Override PartName="/ppt/slides/slide1044.xml" ContentType="application/vnd.openxmlformats-officedocument.presentationml.slide+xml"/>
  <Override PartName="/ppt/slides/slide1045.xml" ContentType="application/vnd.openxmlformats-officedocument.presentationml.slide+xml"/>
  <Override PartName="/ppt/slides/slide1046.xml" ContentType="application/vnd.openxmlformats-officedocument.presentationml.slide+xml"/>
  <Override PartName="/ppt/slides/slide1047.xml" ContentType="application/vnd.openxmlformats-officedocument.presentationml.slide+xml"/>
  <Override PartName="/ppt/slides/slide1048.xml" ContentType="application/vnd.openxmlformats-officedocument.presentationml.slide+xml"/>
  <Override PartName="/ppt/slides/slide1049.xml" ContentType="application/vnd.openxmlformats-officedocument.presentationml.slide+xml"/>
  <Override PartName="/ppt/slides/slide1050.xml" ContentType="application/vnd.openxmlformats-officedocument.presentationml.slide+xml"/>
  <Override PartName="/ppt/slides/slide1051.xml" ContentType="application/vnd.openxmlformats-officedocument.presentationml.slide+xml"/>
  <Override PartName="/ppt/slides/slide1052.xml" ContentType="application/vnd.openxmlformats-officedocument.presentationml.slide+xml"/>
  <Override PartName="/ppt/slides/slide1053.xml" ContentType="application/vnd.openxmlformats-officedocument.presentationml.slide+xml"/>
  <Override PartName="/ppt/slides/slide1054.xml" ContentType="application/vnd.openxmlformats-officedocument.presentationml.slide+xml"/>
  <Override PartName="/ppt/slides/slide1055.xml" ContentType="application/vnd.openxmlformats-officedocument.presentationml.slide+xml"/>
  <Override PartName="/ppt/slides/slide1056.xml" ContentType="application/vnd.openxmlformats-officedocument.presentationml.slide+xml"/>
  <Override PartName="/ppt/slides/slide1057.xml" ContentType="application/vnd.openxmlformats-officedocument.presentationml.slide+xml"/>
  <Override PartName="/ppt/slides/slide1058.xml" ContentType="application/vnd.openxmlformats-officedocument.presentationml.slide+xml"/>
  <Override PartName="/ppt/slides/slide1059.xml" ContentType="application/vnd.openxmlformats-officedocument.presentationml.slide+xml"/>
  <Override PartName="/ppt/slides/slide1060.xml" ContentType="application/vnd.openxmlformats-officedocument.presentationml.slide+xml"/>
  <Override PartName="/ppt/slides/slide1061.xml" ContentType="application/vnd.openxmlformats-officedocument.presentationml.slide+xml"/>
  <Override PartName="/ppt/slides/slide1062.xml" ContentType="application/vnd.openxmlformats-officedocument.presentationml.slide+xml"/>
  <Override PartName="/ppt/slides/slide1063.xml" ContentType="application/vnd.openxmlformats-officedocument.presentationml.slide+xml"/>
  <Override PartName="/ppt/slides/slide1064.xml" ContentType="application/vnd.openxmlformats-officedocument.presentationml.slide+xml"/>
  <Override PartName="/ppt/slides/slide1065.xml" ContentType="application/vnd.openxmlformats-officedocument.presentationml.slide+xml"/>
  <Override PartName="/ppt/slides/slide1066.xml" ContentType="application/vnd.openxmlformats-officedocument.presentationml.slide+xml"/>
  <Override PartName="/ppt/slides/slide1067.xml" ContentType="application/vnd.openxmlformats-officedocument.presentationml.slide+xml"/>
  <Override PartName="/ppt/slides/slide1068.xml" ContentType="application/vnd.openxmlformats-officedocument.presentationml.slide+xml"/>
  <Override PartName="/ppt/slides/slide1069.xml" ContentType="application/vnd.openxmlformats-officedocument.presentationml.slide+xml"/>
  <Override PartName="/ppt/slides/slide1070.xml" ContentType="application/vnd.openxmlformats-officedocument.presentationml.slide+xml"/>
  <Override PartName="/ppt/slides/slide1071.xml" ContentType="application/vnd.openxmlformats-officedocument.presentationml.slide+xml"/>
  <Override PartName="/ppt/slides/slide1072.xml" ContentType="application/vnd.openxmlformats-officedocument.presentationml.slide+xml"/>
  <Override PartName="/ppt/slides/slide1073.xml" ContentType="application/vnd.openxmlformats-officedocument.presentationml.slide+xml"/>
  <Override PartName="/ppt/slides/slide1074.xml" ContentType="application/vnd.openxmlformats-officedocument.presentationml.slide+xml"/>
  <Override PartName="/ppt/slides/slide1075.xml" ContentType="application/vnd.openxmlformats-officedocument.presentationml.slide+xml"/>
  <Override PartName="/ppt/slides/slide1076.xml" ContentType="application/vnd.openxmlformats-officedocument.presentationml.slide+xml"/>
  <Override PartName="/ppt/slides/slide1077.xml" ContentType="application/vnd.openxmlformats-officedocument.presentationml.slide+xml"/>
  <Override PartName="/ppt/slides/slide1078.xml" ContentType="application/vnd.openxmlformats-officedocument.presentationml.slide+xml"/>
  <Override PartName="/ppt/slides/slide1079.xml" ContentType="application/vnd.openxmlformats-officedocument.presentationml.slide+xml"/>
  <Override PartName="/ppt/slides/slide1080.xml" ContentType="application/vnd.openxmlformats-officedocument.presentationml.slide+xml"/>
  <Override PartName="/ppt/slides/slide1081.xml" ContentType="application/vnd.openxmlformats-officedocument.presentationml.slide+xml"/>
  <Override PartName="/ppt/slides/slide1082.xml" ContentType="application/vnd.openxmlformats-officedocument.presentationml.slide+xml"/>
  <Override PartName="/ppt/slides/slide1083.xml" ContentType="application/vnd.openxmlformats-officedocument.presentationml.slide+xml"/>
  <Override PartName="/ppt/slides/slide1084.xml" ContentType="application/vnd.openxmlformats-officedocument.presentationml.slide+xml"/>
  <Override PartName="/ppt/slides/slide1085.xml" ContentType="application/vnd.openxmlformats-officedocument.presentationml.slide+xml"/>
  <Override PartName="/ppt/slides/slide1086.xml" ContentType="application/vnd.openxmlformats-officedocument.presentationml.slide+xml"/>
  <Override PartName="/ppt/slides/slide1087.xml" ContentType="application/vnd.openxmlformats-officedocument.presentationml.slide+xml"/>
  <Override PartName="/ppt/slides/slide1088.xml" ContentType="application/vnd.openxmlformats-officedocument.presentationml.slide+xml"/>
  <Override PartName="/ppt/slides/slide1089.xml" ContentType="application/vnd.openxmlformats-officedocument.presentationml.slide+xml"/>
  <Override PartName="/ppt/slides/slide1090.xml" ContentType="application/vnd.openxmlformats-officedocument.presentationml.slide+xml"/>
  <Override PartName="/ppt/slides/slide1091.xml" ContentType="application/vnd.openxmlformats-officedocument.presentationml.slide+xml"/>
  <Override PartName="/ppt/slides/slide1092.xml" ContentType="application/vnd.openxmlformats-officedocument.presentationml.slide+xml"/>
  <Override PartName="/ppt/slides/slide1093.xml" ContentType="application/vnd.openxmlformats-officedocument.presentationml.slide+xml"/>
  <Override PartName="/ppt/slides/slide1094.xml" ContentType="application/vnd.openxmlformats-officedocument.presentationml.slide+xml"/>
  <Override PartName="/ppt/slides/slide1095.xml" ContentType="application/vnd.openxmlformats-officedocument.presentationml.slide+xml"/>
  <Override PartName="/ppt/slides/slide1096.xml" ContentType="application/vnd.openxmlformats-officedocument.presentationml.slide+xml"/>
  <Override PartName="/ppt/slides/slide1097.xml" ContentType="application/vnd.openxmlformats-officedocument.presentationml.slide+xml"/>
  <Override PartName="/ppt/slides/slide1098.xml" ContentType="application/vnd.openxmlformats-officedocument.presentationml.slide+xml"/>
  <Override PartName="/ppt/slides/slide1099.xml" ContentType="application/vnd.openxmlformats-officedocument.presentationml.slide+xml"/>
  <Override PartName="/ppt/slides/slide1100.xml" ContentType="application/vnd.openxmlformats-officedocument.presentationml.slide+xml"/>
  <Override PartName="/ppt/slides/slide1101.xml" ContentType="application/vnd.openxmlformats-officedocument.presentationml.slide+xml"/>
  <Override PartName="/ppt/slides/slide1102.xml" ContentType="application/vnd.openxmlformats-officedocument.presentationml.slide+xml"/>
  <Override PartName="/ppt/slides/slide1103.xml" ContentType="application/vnd.openxmlformats-officedocument.presentationml.slide+xml"/>
  <Override PartName="/ppt/slides/slide1104.xml" ContentType="application/vnd.openxmlformats-officedocument.presentationml.slide+xml"/>
  <Override PartName="/ppt/slides/slide1105.xml" ContentType="application/vnd.openxmlformats-officedocument.presentationml.slide+xml"/>
  <Override PartName="/ppt/slides/slide1106.xml" ContentType="application/vnd.openxmlformats-officedocument.presentationml.slide+xml"/>
  <Override PartName="/ppt/slides/slide1107.xml" ContentType="application/vnd.openxmlformats-officedocument.presentationml.slide+xml"/>
  <Override PartName="/ppt/slides/slide1108.xml" ContentType="application/vnd.openxmlformats-officedocument.presentationml.slide+xml"/>
  <Override PartName="/ppt/slides/slide1109.xml" ContentType="application/vnd.openxmlformats-officedocument.presentationml.slide+xml"/>
  <Override PartName="/ppt/slides/slide1110.xml" ContentType="application/vnd.openxmlformats-officedocument.presentationml.slide+xml"/>
  <Override PartName="/ppt/slides/slide1111.xml" ContentType="application/vnd.openxmlformats-officedocument.presentationml.slide+xml"/>
  <Override PartName="/ppt/slides/slide1112.xml" ContentType="application/vnd.openxmlformats-officedocument.presentationml.slide+xml"/>
  <Override PartName="/ppt/slides/slide1113.xml" ContentType="application/vnd.openxmlformats-officedocument.presentationml.slide+xml"/>
  <Override PartName="/ppt/slides/slide1114.xml" ContentType="application/vnd.openxmlformats-officedocument.presentationml.slide+xml"/>
  <Override PartName="/ppt/slides/slide1115.xml" ContentType="application/vnd.openxmlformats-officedocument.presentationml.slide+xml"/>
  <Override PartName="/ppt/slides/slide1116.xml" ContentType="application/vnd.openxmlformats-officedocument.presentationml.slide+xml"/>
  <Override PartName="/ppt/slides/slide1117.xml" ContentType="application/vnd.openxmlformats-officedocument.presentationml.slide+xml"/>
  <Override PartName="/ppt/slides/slide1118.xml" ContentType="application/vnd.openxmlformats-officedocument.presentationml.slide+xml"/>
  <Override PartName="/ppt/slides/slide1119.xml" ContentType="application/vnd.openxmlformats-officedocument.presentationml.slide+xml"/>
  <Override PartName="/ppt/slides/slide1120.xml" ContentType="application/vnd.openxmlformats-officedocument.presentationml.slide+xml"/>
  <Override PartName="/ppt/slides/slide1121.xml" ContentType="application/vnd.openxmlformats-officedocument.presentationml.slide+xml"/>
  <Override PartName="/ppt/slides/slide1122.xml" ContentType="application/vnd.openxmlformats-officedocument.presentationml.slide+xml"/>
  <Override PartName="/ppt/slides/slide1123.xml" ContentType="application/vnd.openxmlformats-officedocument.presentationml.slide+xml"/>
  <Override PartName="/ppt/slides/slide1124.xml" ContentType="application/vnd.openxmlformats-officedocument.presentationml.slide+xml"/>
  <Override PartName="/ppt/slides/slide1125.xml" ContentType="application/vnd.openxmlformats-officedocument.presentationml.slide+xml"/>
  <Override PartName="/ppt/slides/slide1126.xml" ContentType="application/vnd.openxmlformats-officedocument.presentationml.slide+xml"/>
  <Override PartName="/ppt/slides/slide1127.xml" ContentType="application/vnd.openxmlformats-officedocument.presentationml.slide+xml"/>
  <Override PartName="/ppt/slides/slide1128.xml" ContentType="application/vnd.openxmlformats-officedocument.presentationml.slide+xml"/>
  <Override PartName="/ppt/slides/slide1129.xml" ContentType="application/vnd.openxmlformats-officedocument.presentationml.slide+xml"/>
  <Override PartName="/ppt/slides/slide1130.xml" ContentType="application/vnd.openxmlformats-officedocument.presentationml.slide+xml"/>
  <Override PartName="/ppt/slides/slide1131.xml" ContentType="application/vnd.openxmlformats-officedocument.presentationml.slide+xml"/>
  <Override PartName="/ppt/slides/slide1132.xml" ContentType="application/vnd.openxmlformats-officedocument.presentationml.slide+xml"/>
  <Override PartName="/ppt/slides/slide1133.xml" ContentType="application/vnd.openxmlformats-officedocument.presentationml.slide+xml"/>
  <Override PartName="/ppt/slides/slide1134.xml" ContentType="application/vnd.openxmlformats-officedocument.presentationml.slide+xml"/>
  <Override PartName="/ppt/slides/slide1135.xml" ContentType="application/vnd.openxmlformats-officedocument.presentationml.slide+xml"/>
  <Override PartName="/ppt/slides/slide1136.xml" ContentType="application/vnd.openxmlformats-officedocument.presentationml.slide+xml"/>
  <Override PartName="/ppt/slides/slide1137.xml" ContentType="application/vnd.openxmlformats-officedocument.presentationml.slide+xml"/>
  <Override PartName="/ppt/slides/slide1138.xml" ContentType="application/vnd.openxmlformats-officedocument.presentationml.slide+xml"/>
  <Override PartName="/ppt/slides/slide1139.xml" ContentType="application/vnd.openxmlformats-officedocument.presentationml.slide+xml"/>
  <Override PartName="/ppt/slides/slide1140.xml" ContentType="application/vnd.openxmlformats-officedocument.presentationml.slide+xml"/>
  <Override PartName="/ppt/slides/slide1141.xml" ContentType="application/vnd.openxmlformats-officedocument.presentationml.slide+xml"/>
  <Override PartName="/ppt/slides/slide1142.xml" ContentType="application/vnd.openxmlformats-officedocument.presentationml.slide+xml"/>
  <Override PartName="/ppt/slides/slide1143.xml" ContentType="application/vnd.openxmlformats-officedocument.presentationml.slide+xml"/>
  <Override PartName="/ppt/slides/slide1144.xml" ContentType="application/vnd.openxmlformats-officedocument.presentationml.slide+xml"/>
  <Override PartName="/ppt/slides/slide1145.xml" ContentType="application/vnd.openxmlformats-officedocument.presentationml.slide+xml"/>
  <Override PartName="/ppt/slides/slide1146.xml" ContentType="application/vnd.openxmlformats-officedocument.presentationml.slide+xml"/>
  <Override PartName="/ppt/slides/slide1147.xml" ContentType="application/vnd.openxmlformats-officedocument.presentationml.slide+xml"/>
  <Override PartName="/ppt/slides/slide1148.xml" ContentType="application/vnd.openxmlformats-officedocument.presentationml.slide+xml"/>
  <Override PartName="/ppt/slides/slide1149.xml" ContentType="application/vnd.openxmlformats-officedocument.presentationml.slide+xml"/>
  <Override PartName="/ppt/slides/slide1150.xml" ContentType="application/vnd.openxmlformats-officedocument.presentationml.slide+xml"/>
  <Override PartName="/ppt/slides/slide1151.xml" ContentType="application/vnd.openxmlformats-officedocument.presentationml.slide+xml"/>
  <Override PartName="/ppt/slides/slide1152.xml" ContentType="application/vnd.openxmlformats-officedocument.presentationml.slide+xml"/>
  <Override PartName="/ppt/slides/slide1153.xml" ContentType="application/vnd.openxmlformats-officedocument.presentationml.slide+xml"/>
  <Override PartName="/ppt/slides/slide1154.xml" ContentType="application/vnd.openxmlformats-officedocument.presentationml.slide+xml"/>
  <Override PartName="/ppt/slides/slide1155.xml" ContentType="application/vnd.openxmlformats-officedocument.presentationml.slide+xml"/>
  <Override PartName="/ppt/slides/slide1156.xml" ContentType="application/vnd.openxmlformats-officedocument.presentationml.slide+xml"/>
  <Override PartName="/ppt/slides/slide1157.xml" ContentType="application/vnd.openxmlformats-officedocument.presentationml.slide+xml"/>
  <Override PartName="/ppt/slides/slide1158.xml" ContentType="application/vnd.openxmlformats-officedocument.presentationml.slide+xml"/>
  <Override PartName="/ppt/slides/slide1159.xml" ContentType="application/vnd.openxmlformats-officedocument.presentationml.slide+xml"/>
  <Override PartName="/ppt/slides/slide1160.xml" ContentType="application/vnd.openxmlformats-officedocument.presentationml.slide+xml"/>
  <Override PartName="/ppt/slides/slide1161.xml" ContentType="application/vnd.openxmlformats-officedocument.presentationml.slide+xml"/>
  <Override PartName="/ppt/slides/slide1162.xml" ContentType="application/vnd.openxmlformats-officedocument.presentationml.slide+xml"/>
  <Override PartName="/ppt/slides/slide1163.xml" ContentType="application/vnd.openxmlformats-officedocument.presentationml.slide+xml"/>
  <Override PartName="/ppt/slides/slide1164.xml" ContentType="application/vnd.openxmlformats-officedocument.presentationml.slide+xml"/>
  <Override PartName="/ppt/slides/slide1165.xml" ContentType="application/vnd.openxmlformats-officedocument.presentationml.slide+xml"/>
  <Override PartName="/ppt/slides/slide1166.xml" ContentType="application/vnd.openxmlformats-officedocument.presentationml.slide+xml"/>
  <Override PartName="/ppt/slides/slide1167.xml" ContentType="application/vnd.openxmlformats-officedocument.presentationml.slide+xml"/>
  <Override PartName="/ppt/slides/slide1168.xml" ContentType="application/vnd.openxmlformats-officedocument.presentationml.slide+xml"/>
  <Override PartName="/ppt/slides/slide1169.xml" ContentType="application/vnd.openxmlformats-officedocument.presentationml.slide+xml"/>
  <Override PartName="/ppt/slides/slide1170.xml" ContentType="application/vnd.openxmlformats-officedocument.presentationml.slide+xml"/>
  <Override PartName="/ppt/slides/slide1171.xml" ContentType="application/vnd.openxmlformats-officedocument.presentationml.slide+xml"/>
  <Override PartName="/ppt/slides/slide1172.xml" ContentType="application/vnd.openxmlformats-officedocument.presentationml.slide+xml"/>
  <Override PartName="/ppt/slides/slide1173.xml" ContentType="application/vnd.openxmlformats-officedocument.presentationml.slide+xml"/>
  <Override PartName="/ppt/slides/slide1174.xml" ContentType="application/vnd.openxmlformats-officedocument.presentationml.slide+xml"/>
  <Override PartName="/ppt/slides/slide1175.xml" ContentType="application/vnd.openxmlformats-officedocument.presentationml.slide+xml"/>
  <Override PartName="/ppt/slides/slide1176.xml" ContentType="application/vnd.openxmlformats-officedocument.presentationml.slide+xml"/>
  <Override PartName="/ppt/slides/slide1177.xml" ContentType="application/vnd.openxmlformats-officedocument.presentationml.slide+xml"/>
  <Override PartName="/ppt/slides/slide1178.xml" ContentType="application/vnd.openxmlformats-officedocument.presentationml.slide+xml"/>
  <Override PartName="/ppt/slides/slide1179.xml" ContentType="application/vnd.openxmlformats-officedocument.presentationml.slide+xml"/>
  <Override PartName="/ppt/slides/slide1180.xml" ContentType="application/vnd.openxmlformats-officedocument.presentationml.slide+xml"/>
  <Override PartName="/ppt/slides/slide1181.xml" ContentType="application/vnd.openxmlformats-officedocument.presentationml.slide+xml"/>
  <Override PartName="/ppt/slides/slide1182.xml" ContentType="application/vnd.openxmlformats-officedocument.presentationml.slide+xml"/>
  <Override PartName="/ppt/slides/slide1183.xml" ContentType="application/vnd.openxmlformats-officedocument.presentationml.slide+xml"/>
  <Override PartName="/ppt/slides/slide1184.xml" ContentType="application/vnd.openxmlformats-officedocument.presentationml.slide+xml"/>
  <Override PartName="/ppt/slides/slide1185.xml" ContentType="application/vnd.openxmlformats-officedocument.presentationml.slide+xml"/>
  <Override PartName="/ppt/slides/slide1186.xml" ContentType="application/vnd.openxmlformats-officedocument.presentationml.slide+xml"/>
  <Override PartName="/ppt/slides/slide1187.xml" ContentType="application/vnd.openxmlformats-officedocument.presentationml.slide+xml"/>
  <Override PartName="/ppt/slides/slide1188.xml" ContentType="application/vnd.openxmlformats-officedocument.presentationml.slide+xml"/>
  <Override PartName="/ppt/slides/slide1189.xml" ContentType="application/vnd.openxmlformats-officedocument.presentationml.slide+xml"/>
  <Override PartName="/ppt/slides/slide1190.xml" ContentType="application/vnd.openxmlformats-officedocument.presentationml.slide+xml"/>
  <Override PartName="/ppt/slides/slide1191.xml" ContentType="application/vnd.openxmlformats-officedocument.presentationml.slide+xml"/>
  <Override PartName="/ppt/slides/slide1192.xml" ContentType="application/vnd.openxmlformats-officedocument.presentationml.slide+xml"/>
  <Override PartName="/ppt/slides/slide1193.xml" ContentType="application/vnd.openxmlformats-officedocument.presentationml.slide+xml"/>
  <Override PartName="/ppt/slides/slide1194.xml" ContentType="application/vnd.openxmlformats-officedocument.presentationml.slide+xml"/>
  <Override PartName="/ppt/slides/slide1195.xml" ContentType="application/vnd.openxmlformats-officedocument.presentationml.slide+xml"/>
  <Override PartName="/ppt/slides/slide1196.xml" ContentType="application/vnd.openxmlformats-officedocument.presentationml.slide+xml"/>
  <Override PartName="/ppt/slides/slide1197.xml" ContentType="application/vnd.openxmlformats-officedocument.presentationml.slide+xml"/>
  <Override PartName="/ppt/slides/slide1198.xml" ContentType="application/vnd.openxmlformats-officedocument.presentationml.slide+xml"/>
  <Override PartName="/ppt/slides/slide1199.xml" ContentType="application/vnd.openxmlformats-officedocument.presentationml.slide+xml"/>
  <Override PartName="/ppt/slides/slide1200.xml" ContentType="application/vnd.openxmlformats-officedocument.presentationml.slide+xml"/>
  <Override PartName="/ppt/slides/slide1201.xml" ContentType="application/vnd.openxmlformats-officedocument.presentationml.slide+xml"/>
  <Override PartName="/ppt/slides/slide1202.xml" ContentType="application/vnd.openxmlformats-officedocument.presentationml.slide+xml"/>
  <Override PartName="/ppt/slides/slide1203.xml" ContentType="application/vnd.openxmlformats-officedocument.presentationml.slide+xml"/>
  <Override PartName="/ppt/slides/slide1204.xml" ContentType="application/vnd.openxmlformats-officedocument.presentationml.slide+xml"/>
  <Override PartName="/ppt/slides/slide1205.xml" ContentType="application/vnd.openxmlformats-officedocument.presentationml.slide+xml"/>
  <Override PartName="/ppt/slides/slide1206.xml" ContentType="application/vnd.openxmlformats-officedocument.presentationml.slide+xml"/>
  <Override PartName="/ppt/slides/slide1207.xml" ContentType="application/vnd.openxmlformats-officedocument.presentationml.slide+xml"/>
  <Override PartName="/ppt/slides/slide1208.xml" ContentType="application/vnd.openxmlformats-officedocument.presentationml.slide+xml"/>
  <Override PartName="/ppt/slides/slide1209.xml" ContentType="application/vnd.openxmlformats-officedocument.presentationml.slide+xml"/>
  <Override PartName="/ppt/slides/slide1210.xml" ContentType="application/vnd.openxmlformats-officedocument.presentationml.slide+xml"/>
  <Override PartName="/ppt/slides/slide1211.xml" ContentType="application/vnd.openxmlformats-officedocument.presentationml.slide+xml"/>
  <Override PartName="/ppt/slides/slide1212.xml" ContentType="application/vnd.openxmlformats-officedocument.presentationml.slide+xml"/>
  <Override PartName="/ppt/slides/slide1213.xml" ContentType="application/vnd.openxmlformats-officedocument.presentationml.slide+xml"/>
  <Override PartName="/ppt/slides/slide1214.xml" ContentType="application/vnd.openxmlformats-officedocument.presentationml.slide+xml"/>
  <Override PartName="/ppt/slides/slide1215.xml" ContentType="application/vnd.openxmlformats-officedocument.presentationml.slide+xml"/>
  <Override PartName="/ppt/slides/slide1216.xml" ContentType="application/vnd.openxmlformats-officedocument.presentationml.slide+xml"/>
  <Override PartName="/ppt/slides/slide1217.xml" ContentType="application/vnd.openxmlformats-officedocument.presentationml.slide+xml"/>
  <Override PartName="/ppt/slides/slide1218.xml" ContentType="application/vnd.openxmlformats-officedocument.presentationml.slide+xml"/>
  <Override PartName="/ppt/slides/slide1219.xml" ContentType="application/vnd.openxmlformats-officedocument.presentationml.slide+xml"/>
  <Override PartName="/ppt/slides/slide1220.xml" ContentType="application/vnd.openxmlformats-officedocument.presentationml.slide+xml"/>
  <Override PartName="/ppt/slides/slide1221.xml" ContentType="application/vnd.openxmlformats-officedocument.presentationml.slide+xml"/>
  <Override PartName="/ppt/slides/slide1222.xml" ContentType="application/vnd.openxmlformats-officedocument.presentationml.slide+xml"/>
  <Override PartName="/ppt/slides/slide1223.xml" ContentType="application/vnd.openxmlformats-officedocument.presentationml.slide+xml"/>
  <Override PartName="/ppt/slides/slide1224.xml" ContentType="application/vnd.openxmlformats-officedocument.presentationml.slide+xml"/>
  <Override PartName="/ppt/slides/slide1225.xml" ContentType="application/vnd.openxmlformats-officedocument.presentationml.slide+xml"/>
  <Override PartName="/ppt/slides/slide1226.xml" ContentType="application/vnd.openxmlformats-officedocument.presentationml.slide+xml"/>
  <Override PartName="/ppt/slides/slide1227.xml" ContentType="application/vnd.openxmlformats-officedocument.presentationml.slide+xml"/>
  <Override PartName="/ppt/slides/slide1228.xml" ContentType="application/vnd.openxmlformats-officedocument.presentationml.slide+xml"/>
  <Override PartName="/ppt/slides/slide1229.xml" ContentType="application/vnd.openxmlformats-officedocument.presentationml.slide+xml"/>
  <Override PartName="/ppt/slides/slide1230.xml" ContentType="application/vnd.openxmlformats-officedocument.presentationml.slide+xml"/>
  <Override PartName="/ppt/slides/slide1231.xml" ContentType="application/vnd.openxmlformats-officedocument.presentationml.slide+xml"/>
  <Override PartName="/ppt/slides/slide1232.xml" ContentType="application/vnd.openxmlformats-officedocument.presentationml.slide+xml"/>
  <Override PartName="/ppt/slides/slide1233.xml" ContentType="application/vnd.openxmlformats-officedocument.presentationml.slide+xml"/>
  <Override PartName="/ppt/slides/slide1234.xml" ContentType="application/vnd.openxmlformats-officedocument.presentationml.slide+xml"/>
  <Override PartName="/ppt/slides/slide1235.xml" ContentType="application/vnd.openxmlformats-officedocument.presentationml.slide+xml"/>
  <Override PartName="/ppt/slides/slide1236.xml" ContentType="application/vnd.openxmlformats-officedocument.presentationml.slide+xml"/>
  <Override PartName="/ppt/slides/slide1237.xml" ContentType="application/vnd.openxmlformats-officedocument.presentationml.slide+xml"/>
  <Override PartName="/ppt/slides/slide1238.xml" ContentType="application/vnd.openxmlformats-officedocument.presentationml.slide+xml"/>
  <Override PartName="/ppt/slides/slide1239.xml" ContentType="application/vnd.openxmlformats-officedocument.presentationml.slide+xml"/>
  <Override PartName="/ppt/slides/slide1240.xml" ContentType="application/vnd.openxmlformats-officedocument.presentationml.slide+xml"/>
  <Override PartName="/ppt/slides/slide1241.xml" ContentType="application/vnd.openxmlformats-officedocument.presentationml.slide+xml"/>
  <Override PartName="/ppt/slides/slide1242.xml" ContentType="application/vnd.openxmlformats-officedocument.presentationml.slide+xml"/>
  <Override PartName="/ppt/slides/slide1243.xml" ContentType="application/vnd.openxmlformats-officedocument.presentationml.slide+xml"/>
  <Override PartName="/ppt/slides/slide1244.xml" ContentType="application/vnd.openxmlformats-officedocument.presentationml.slide+xml"/>
  <Override PartName="/ppt/slides/slide1245.xml" ContentType="application/vnd.openxmlformats-officedocument.presentationml.slide+xml"/>
  <Override PartName="/ppt/slides/slide1246.xml" ContentType="application/vnd.openxmlformats-officedocument.presentationml.slide+xml"/>
  <Override PartName="/ppt/slides/slide1247.xml" ContentType="application/vnd.openxmlformats-officedocument.presentationml.slide+xml"/>
  <Override PartName="/ppt/slides/slide1248.xml" ContentType="application/vnd.openxmlformats-officedocument.presentationml.slide+xml"/>
  <Override PartName="/ppt/slides/slide1249.xml" ContentType="application/vnd.openxmlformats-officedocument.presentationml.slide+xml"/>
  <Override PartName="/ppt/slides/slide1250.xml" ContentType="application/vnd.openxmlformats-officedocument.presentationml.slide+xml"/>
  <Override PartName="/ppt/slides/slide1251.xml" ContentType="application/vnd.openxmlformats-officedocument.presentationml.slide+xml"/>
  <Override PartName="/ppt/slides/slide1252.xml" ContentType="application/vnd.openxmlformats-officedocument.presentationml.slide+xml"/>
  <Override PartName="/ppt/slides/slide1253.xml" ContentType="application/vnd.openxmlformats-officedocument.presentationml.slide+xml"/>
  <Override PartName="/ppt/slides/slide1254.xml" ContentType="application/vnd.openxmlformats-officedocument.presentationml.slide+xml"/>
  <Override PartName="/ppt/slides/slide1255.xml" ContentType="application/vnd.openxmlformats-officedocument.presentationml.slide+xml"/>
  <Override PartName="/ppt/slides/slide1256.xml" ContentType="application/vnd.openxmlformats-officedocument.presentationml.slide+xml"/>
  <Override PartName="/ppt/slides/slide1257.xml" ContentType="application/vnd.openxmlformats-officedocument.presentationml.slide+xml"/>
  <Override PartName="/ppt/slides/slide1258.xml" ContentType="application/vnd.openxmlformats-officedocument.presentationml.slide+xml"/>
  <Override PartName="/ppt/slides/slide1259.xml" ContentType="application/vnd.openxmlformats-officedocument.presentationml.slide+xml"/>
  <Override PartName="/ppt/slides/slide1260.xml" ContentType="application/vnd.openxmlformats-officedocument.presentationml.slide+xml"/>
  <Override PartName="/ppt/slides/slide1261.xml" ContentType="application/vnd.openxmlformats-officedocument.presentationml.slide+xml"/>
  <Override PartName="/ppt/slides/slide1262.xml" ContentType="application/vnd.openxmlformats-officedocument.presentationml.slide+xml"/>
  <Override PartName="/ppt/slides/slide1263.xml" ContentType="application/vnd.openxmlformats-officedocument.presentationml.slide+xml"/>
  <Override PartName="/ppt/slides/slide1264.xml" ContentType="application/vnd.openxmlformats-officedocument.presentationml.slide+xml"/>
  <Override PartName="/ppt/slides/slide1265.xml" ContentType="application/vnd.openxmlformats-officedocument.presentationml.slide+xml"/>
  <Override PartName="/ppt/slides/slide1266.xml" ContentType="application/vnd.openxmlformats-officedocument.presentationml.slide+xml"/>
  <Override PartName="/ppt/slides/slide1267.xml" ContentType="application/vnd.openxmlformats-officedocument.presentationml.slide+xml"/>
  <Override PartName="/ppt/slides/slide1268.xml" ContentType="application/vnd.openxmlformats-officedocument.presentationml.slide+xml"/>
  <Override PartName="/ppt/slides/slide1269.xml" ContentType="application/vnd.openxmlformats-officedocument.presentationml.slide+xml"/>
  <Override PartName="/ppt/slides/slide1270.xml" ContentType="application/vnd.openxmlformats-officedocument.presentationml.slide+xml"/>
  <Override PartName="/ppt/slides/slide1271.xml" ContentType="application/vnd.openxmlformats-officedocument.presentationml.slide+xml"/>
  <Override PartName="/ppt/slides/slide1272.xml" ContentType="application/vnd.openxmlformats-officedocument.presentationml.slide+xml"/>
  <Override PartName="/ppt/slides/slide1273.xml" ContentType="application/vnd.openxmlformats-officedocument.presentationml.slide+xml"/>
  <Override PartName="/ppt/slides/slide1274.xml" ContentType="application/vnd.openxmlformats-officedocument.presentationml.slide+xml"/>
  <Override PartName="/ppt/slides/slide1275.xml" ContentType="application/vnd.openxmlformats-officedocument.presentationml.slide+xml"/>
  <Override PartName="/ppt/slides/slide1276.xml" ContentType="application/vnd.openxmlformats-officedocument.presentationml.slide+xml"/>
  <Override PartName="/ppt/slides/slide1277.xml" ContentType="application/vnd.openxmlformats-officedocument.presentationml.slide+xml"/>
  <Override PartName="/ppt/slides/slide1278.xml" ContentType="application/vnd.openxmlformats-officedocument.presentationml.slide+xml"/>
  <Override PartName="/ppt/slides/slide1279.xml" ContentType="application/vnd.openxmlformats-officedocument.presentationml.slide+xml"/>
  <Override PartName="/ppt/slides/slide1280.xml" ContentType="application/vnd.openxmlformats-officedocument.presentationml.slide+xml"/>
  <Override PartName="/ppt/slides/slide1281.xml" ContentType="application/vnd.openxmlformats-officedocument.presentationml.slide+xml"/>
  <Override PartName="/ppt/slides/slide1282.xml" ContentType="application/vnd.openxmlformats-officedocument.presentationml.slide+xml"/>
  <Override PartName="/ppt/slides/slide1283.xml" ContentType="application/vnd.openxmlformats-officedocument.presentationml.slide+xml"/>
  <Override PartName="/ppt/slides/slide1284.xml" ContentType="application/vnd.openxmlformats-officedocument.presentationml.slide+xml"/>
  <Override PartName="/ppt/slides/slide1285.xml" ContentType="application/vnd.openxmlformats-officedocument.presentationml.slide+xml"/>
  <Override PartName="/ppt/slides/slide1286.xml" ContentType="application/vnd.openxmlformats-officedocument.presentationml.slide+xml"/>
  <Override PartName="/ppt/slides/slide1287.xml" ContentType="application/vnd.openxmlformats-officedocument.presentationml.slide+xml"/>
  <Override PartName="/ppt/slides/slide1288.xml" ContentType="application/vnd.openxmlformats-officedocument.presentationml.slide+xml"/>
  <Override PartName="/ppt/slides/slide1289.xml" ContentType="application/vnd.openxmlformats-officedocument.presentationml.slide+xml"/>
  <Override PartName="/ppt/slides/slide1290.xml" ContentType="application/vnd.openxmlformats-officedocument.presentationml.slide+xml"/>
  <Override PartName="/ppt/slides/slide1291.xml" ContentType="application/vnd.openxmlformats-officedocument.presentationml.slide+xml"/>
  <Override PartName="/ppt/slides/slide1292.xml" ContentType="application/vnd.openxmlformats-officedocument.presentationml.slide+xml"/>
  <Override PartName="/ppt/slides/slide1293.xml" ContentType="application/vnd.openxmlformats-officedocument.presentationml.slide+xml"/>
  <Override PartName="/ppt/slides/slide1294.xml" ContentType="application/vnd.openxmlformats-officedocument.presentationml.slide+xml"/>
  <Override PartName="/ppt/slides/slide1295.xml" ContentType="application/vnd.openxmlformats-officedocument.presentationml.slide+xml"/>
  <Override PartName="/ppt/slides/slide1296.xml" ContentType="application/vnd.openxmlformats-officedocument.presentationml.slide+xml"/>
  <Override PartName="/ppt/slides/slide1297.xml" ContentType="application/vnd.openxmlformats-officedocument.presentationml.slide+xml"/>
  <Override PartName="/ppt/slides/slide1298.xml" ContentType="application/vnd.openxmlformats-officedocument.presentationml.slide+xml"/>
  <Override PartName="/ppt/slides/slide1299.xml" ContentType="application/vnd.openxmlformats-officedocument.presentationml.slide+xml"/>
  <Override PartName="/ppt/slides/slide1300.xml" ContentType="application/vnd.openxmlformats-officedocument.presentationml.slide+xml"/>
  <Override PartName="/ppt/slides/slide1301.xml" ContentType="application/vnd.openxmlformats-officedocument.presentationml.slide+xml"/>
  <Override PartName="/ppt/slides/slide1302.xml" ContentType="application/vnd.openxmlformats-officedocument.presentationml.slide+xml"/>
  <Override PartName="/ppt/slides/slide1303.xml" ContentType="application/vnd.openxmlformats-officedocument.presentationml.slide+xml"/>
  <Override PartName="/ppt/slides/slide1304.xml" ContentType="application/vnd.openxmlformats-officedocument.presentationml.slide+xml"/>
  <Override PartName="/ppt/slides/slide1305.xml" ContentType="application/vnd.openxmlformats-officedocument.presentationml.slide+xml"/>
  <Override PartName="/ppt/slides/slide1306.xml" ContentType="application/vnd.openxmlformats-officedocument.presentationml.slide+xml"/>
  <Override PartName="/ppt/slides/slide1307.xml" ContentType="application/vnd.openxmlformats-officedocument.presentationml.slide+xml"/>
  <Override PartName="/ppt/slides/slide1308.xml" ContentType="application/vnd.openxmlformats-officedocument.presentationml.slide+xml"/>
  <Override PartName="/ppt/slides/slide1309.xml" ContentType="application/vnd.openxmlformats-officedocument.presentationml.slide+xml"/>
  <Override PartName="/ppt/slides/slide1310.xml" ContentType="application/vnd.openxmlformats-officedocument.presentationml.slide+xml"/>
  <Override PartName="/ppt/slides/slide1311.xml" ContentType="application/vnd.openxmlformats-officedocument.presentationml.slide+xml"/>
  <Override PartName="/ppt/slides/slide1312.xml" ContentType="application/vnd.openxmlformats-officedocument.presentationml.slide+xml"/>
  <Override PartName="/ppt/slides/slide1313.xml" ContentType="application/vnd.openxmlformats-officedocument.presentationml.slide+xml"/>
  <Override PartName="/ppt/slides/slide1314.xml" ContentType="application/vnd.openxmlformats-officedocument.presentationml.slide+xml"/>
  <Override PartName="/ppt/slides/slide1315.xml" ContentType="application/vnd.openxmlformats-officedocument.presentationml.slide+xml"/>
  <Override PartName="/ppt/slides/slide1316.xml" ContentType="application/vnd.openxmlformats-officedocument.presentationml.slide+xml"/>
  <Override PartName="/ppt/slides/slide1317.xml" ContentType="application/vnd.openxmlformats-officedocument.presentationml.slide+xml"/>
  <Override PartName="/ppt/slides/slide1318.xml" ContentType="application/vnd.openxmlformats-officedocument.presentationml.slide+xml"/>
  <Override PartName="/ppt/slides/slide1319.xml" ContentType="application/vnd.openxmlformats-officedocument.presentationml.slide+xml"/>
  <Override PartName="/ppt/slides/slide1320.xml" ContentType="application/vnd.openxmlformats-officedocument.presentationml.slide+xml"/>
  <Override PartName="/ppt/slides/slide1321.xml" ContentType="application/vnd.openxmlformats-officedocument.presentationml.slide+xml"/>
  <Override PartName="/ppt/slides/slide1322.xml" ContentType="application/vnd.openxmlformats-officedocument.presentationml.slide+xml"/>
  <Override PartName="/ppt/slides/slide1323.xml" ContentType="application/vnd.openxmlformats-officedocument.presentationml.slide+xml"/>
  <Override PartName="/ppt/slides/slide1324.xml" ContentType="application/vnd.openxmlformats-officedocument.presentationml.slide+xml"/>
  <Override PartName="/ppt/slides/slide1325.xml" ContentType="application/vnd.openxmlformats-officedocument.presentationml.slide+xml"/>
  <Override PartName="/ppt/slides/slide1326.xml" ContentType="application/vnd.openxmlformats-officedocument.presentationml.slide+xml"/>
  <Override PartName="/ppt/slides/slide1327.xml" ContentType="application/vnd.openxmlformats-officedocument.presentationml.slide+xml"/>
  <Override PartName="/ppt/slides/slide1328.xml" ContentType="application/vnd.openxmlformats-officedocument.presentationml.slide+xml"/>
  <Override PartName="/ppt/slides/slide13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ppt/notesSlides/notesSlide204.xml" ContentType="application/vnd.openxmlformats-officedocument.presentationml.notesSlide+xml"/>
  <Override PartName="/ppt/notesSlides/notesSlide205.xml" ContentType="application/vnd.openxmlformats-officedocument.presentationml.notesSlide+xml"/>
  <Override PartName="/ppt/notesSlides/notesSlide206.xml" ContentType="application/vnd.openxmlformats-officedocument.presentationml.notesSlide+xml"/>
  <Override PartName="/ppt/notesSlides/notesSlide207.xml" ContentType="application/vnd.openxmlformats-officedocument.presentationml.notesSlide+xml"/>
  <Override PartName="/ppt/notesSlides/notesSlide208.xml" ContentType="application/vnd.openxmlformats-officedocument.presentationml.notesSlide+xml"/>
  <Override PartName="/ppt/notesSlides/notesSlide209.xml" ContentType="application/vnd.openxmlformats-officedocument.presentationml.notesSlide+xml"/>
  <Override PartName="/ppt/notesSlides/notesSlide210.xml" ContentType="application/vnd.openxmlformats-officedocument.presentationml.notesSlide+xml"/>
  <Override PartName="/ppt/notesSlides/notesSlide211.xml" ContentType="application/vnd.openxmlformats-officedocument.presentationml.notesSlide+xml"/>
  <Override PartName="/ppt/notesSlides/notesSlide212.xml" ContentType="application/vnd.openxmlformats-officedocument.presentationml.notesSlide+xml"/>
  <Override PartName="/ppt/notesSlides/notesSlide213.xml" ContentType="application/vnd.openxmlformats-officedocument.presentationml.notesSlide+xml"/>
  <Override PartName="/ppt/notesSlides/notesSlide214.xml" ContentType="application/vnd.openxmlformats-officedocument.presentationml.notesSlide+xml"/>
  <Override PartName="/ppt/notesSlides/notesSlide215.xml" ContentType="application/vnd.openxmlformats-officedocument.presentationml.notesSlide+xml"/>
  <Override PartName="/ppt/notesSlides/notesSlide216.xml" ContentType="application/vnd.openxmlformats-officedocument.presentationml.notesSlide+xml"/>
  <Override PartName="/ppt/notesSlides/notesSlide217.xml" ContentType="application/vnd.openxmlformats-officedocument.presentationml.notesSlide+xml"/>
  <Override PartName="/ppt/notesSlides/notesSlide218.xml" ContentType="application/vnd.openxmlformats-officedocument.presentationml.notesSlide+xml"/>
  <Override PartName="/ppt/notesSlides/notesSlide219.xml" ContentType="application/vnd.openxmlformats-officedocument.presentationml.notesSlide+xml"/>
  <Override PartName="/ppt/notesSlides/notesSlide220.xml" ContentType="application/vnd.openxmlformats-officedocument.presentationml.notesSlide+xml"/>
  <Override PartName="/ppt/notesSlides/notesSlide221.xml" ContentType="application/vnd.openxmlformats-officedocument.presentationml.notesSlide+xml"/>
  <Override PartName="/ppt/notesSlides/notesSlide222.xml" ContentType="application/vnd.openxmlformats-officedocument.presentationml.notesSlide+xml"/>
  <Override PartName="/ppt/notesSlides/notesSlide223.xml" ContentType="application/vnd.openxmlformats-officedocument.presentationml.notesSlide+xml"/>
  <Override PartName="/ppt/notesSlides/notesSlide224.xml" ContentType="application/vnd.openxmlformats-officedocument.presentationml.notesSlide+xml"/>
  <Override PartName="/ppt/notesSlides/notesSlide225.xml" ContentType="application/vnd.openxmlformats-officedocument.presentationml.notesSlide+xml"/>
  <Override PartName="/ppt/notesSlides/notesSlide226.xml" ContentType="application/vnd.openxmlformats-officedocument.presentationml.notesSlide+xml"/>
  <Override PartName="/ppt/notesSlides/notesSlide227.xml" ContentType="application/vnd.openxmlformats-officedocument.presentationml.notesSlide+xml"/>
  <Override PartName="/ppt/notesSlides/notesSlide228.xml" ContentType="application/vnd.openxmlformats-officedocument.presentationml.notesSlide+xml"/>
  <Override PartName="/ppt/notesSlides/notesSlide229.xml" ContentType="application/vnd.openxmlformats-officedocument.presentationml.notesSlide+xml"/>
  <Override PartName="/ppt/notesSlides/notesSlide230.xml" ContentType="application/vnd.openxmlformats-officedocument.presentationml.notesSlide+xml"/>
  <Override PartName="/ppt/notesSlides/notesSlide231.xml" ContentType="application/vnd.openxmlformats-officedocument.presentationml.notesSlide+xml"/>
  <Override PartName="/ppt/notesSlides/notesSlide232.xml" ContentType="application/vnd.openxmlformats-officedocument.presentationml.notesSlide+xml"/>
  <Override PartName="/ppt/notesSlides/notesSlide233.xml" ContentType="application/vnd.openxmlformats-officedocument.presentationml.notesSlide+xml"/>
  <Override PartName="/ppt/notesSlides/notesSlide234.xml" ContentType="application/vnd.openxmlformats-officedocument.presentationml.notesSlide+xml"/>
  <Override PartName="/ppt/notesSlides/notesSlide235.xml" ContentType="application/vnd.openxmlformats-officedocument.presentationml.notesSlide+xml"/>
  <Override PartName="/ppt/notesSlides/notesSlide236.xml" ContentType="application/vnd.openxmlformats-officedocument.presentationml.notesSlide+xml"/>
  <Override PartName="/ppt/notesSlides/notesSlide237.xml" ContentType="application/vnd.openxmlformats-officedocument.presentationml.notesSlide+xml"/>
  <Override PartName="/ppt/notesSlides/notesSlide238.xml" ContentType="application/vnd.openxmlformats-officedocument.presentationml.notesSlide+xml"/>
  <Override PartName="/ppt/notesSlides/notesSlide239.xml" ContentType="application/vnd.openxmlformats-officedocument.presentationml.notesSlide+xml"/>
  <Override PartName="/ppt/notesSlides/notesSlide240.xml" ContentType="application/vnd.openxmlformats-officedocument.presentationml.notesSlide+xml"/>
  <Override PartName="/ppt/notesSlides/notesSlide241.xml" ContentType="application/vnd.openxmlformats-officedocument.presentationml.notesSlide+xml"/>
  <Override PartName="/ppt/notesSlides/notesSlide242.xml" ContentType="application/vnd.openxmlformats-officedocument.presentationml.notesSlide+xml"/>
  <Override PartName="/ppt/notesSlides/notesSlide243.xml" ContentType="application/vnd.openxmlformats-officedocument.presentationml.notesSlide+xml"/>
  <Override PartName="/ppt/notesSlides/notesSlide244.xml" ContentType="application/vnd.openxmlformats-officedocument.presentationml.notesSlide+xml"/>
  <Override PartName="/ppt/notesSlides/notesSlide245.xml" ContentType="application/vnd.openxmlformats-officedocument.presentationml.notesSlide+xml"/>
  <Override PartName="/ppt/notesSlides/notesSlide246.xml" ContentType="application/vnd.openxmlformats-officedocument.presentationml.notesSlide+xml"/>
  <Override PartName="/ppt/notesSlides/notesSlide247.xml" ContentType="application/vnd.openxmlformats-officedocument.presentationml.notesSlide+xml"/>
  <Override PartName="/ppt/notesSlides/notesSlide248.xml" ContentType="application/vnd.openxmlformats-officedocument.presentationml.notesSlide+xml"/>
  <Override PartName="/ppt/notesSlides/notesSlide249.xml" ContentType="application/vnd.openxmlformats-officedocument.presentationml.notesSlide+xml"/>
  <Override PartName="/ppt/notesSlides/notesSlide250.xml" ContentType="application/vnd.openxmlformats-officedocument.presentationml.notesSlide+xml"/>
  <Override PartName="/ppt/notesSlides/notesSlide251.xml" ContentType="application/vnd.openxmlformats-officedocument.presentationml.notesSlide+xml"/>
  <Override PartName="/ppt/notesSlides/notesSlide252.xml" ContentType="application/vnd.openxmlformats-officedocument.presentationml.notesSlide+xml"/>
  <Override PartName="/ppt/notesSlides/notesSlide253.xml" ContentType="application/vnd.openxmlformats-officedocument.presentationml.notesSlide+xml"/>
  <Override PartName="/ppt/notesSlides/notesSlide254.xml" ContentType="application/vnd.openxmlformats-officedocument.presentationml.notesSlide+xml"/>
  <Override PartName="/ppt/notesSlides/notesSlide255.xml" ContentType="application/vnd.openxmlformats-officedocument.presentationml.notesSlide+xml"/>
  <Override PartName="/ppt/notesSlides/notesSlide256.xml" ContentType="application/vnd.openxmlformats-officedocument.presentationml.notesSlide+xml"/>
  <Override PartName="/ppt/notesSlides/notesSlide257.xml" ContentType="application/vnd.openxmlformats-officedocument.presentationml.notesSlide+xml"/>
  <Override PartName="/ppt/notesSlides/notesSlide258.xml" ContentType="application/vnd.openxmlformats-officedocument.presentationml.notesSlide+xml"/>
  <Override PartName="/ppt/notesSlides/notesSlide259.xml" ContentType="application/vnd.openxmlformats-officedocument.presentationml.notesSlide+xml"/>
  <Override PartName="/ppt/notesSlides/notesSlide260.xml" ContentType="application/vnd.openxmlformats-officedocument.presentationml.notesSlide+xml"/>
  <Override PartName="/ppt/notesSlides/notesSlide261.xml" ContentType="application/vnd.openxmlformats-officedocument.presentationml.notesSlide+xml"/>
  <Override PartName="/ppt/notesSlides/notesSlide262.xml" ContentType="application/vnd.openxmlformats-officedocument.presentationml.notesSlide+xml"/>
  <Override PartName="/ppt/notesSlides/notesSlide263.xml" ContentType="application/vnd.openxmlformats-officedocument.presentationml.notesSlide+xml"/>
  <Override PartName="/ppt/notesSlides/notesSlide264.xml" ContentType="application/vnd.openxmlformats-officedocument.presentationml.notesSlide+xml"/>
  <Override PartName="/ppt/notesSlides/notesSlide265.xml" ContentType="application/vnd.openxmlformats-officedocument.presentationml.notesSlide+xml"/>
  <Override PartName="/ppt/notesSlides/notesSlide266.xml" ContentType="application/vnd.openxmlformats-officedocument.presentationml.notesSlide+xml"/>
  <Override PartName="/ppt/notesSlides/notesSlide267.xml" ContentType="application/vnd.openxmlformats-officedocument.presentationml.notesSlide+xml"/>
  <Override PartName="/ppt/notesSlides/notesSlide268.xml" ContentType="application/vnd.openxmlformats-officedocument.presentationml.notesSlide+xml"/>
  <Override PartName="/ppt/notesSlides/notesSlide269.xml" ContentType="application/vnd.openxmlformats-officedocument.presentationml.notesSlide+xml"/>
  <Override PartName="/ppt/notesSlides/notesSlide270.xml" ContentType="application/vnd.openxmlformats-officedocument.presentationml.notesSlide+xml"/>
  <Override PartName="/ppt/notesSlides/notesSlide271.xml" ContentType="application/vnd.openxmlformats-officedocument.presentationml.notesSlide+xml"/>
  <Override PartName="/ppt/notesSlides/notesSlide272.xml" ContentType="application/vnd.openxmlformats-officedocument.presentationml.notesSlide+xml"/>
  <Override PartName="/ppt/notesSlides/notesSlide273.xml" ContentType="application/vnd.openxmlformats-officedocument.presentationml.notesSlide+xml"/>
  <Override PartName="/ppt/notesSlides/notesSlide274.xml" ContentType="application/vnd.openxmlformats-officedocument.presentationml.notesSlide+xml"/>
  <Override PartName="/ppt/notesSlides/notesSlide275.xml" ContentType="application/vnd.openxmlformats-officedocument.presentationml.notesSlide+xml"/>
  <Override PartName="/ppt/notesSlides/notesSlide276.xml" ContentType="application/vnd.openxmlformats-officedocument.presentationml.notesSlide+xml"/>
  <Override PartName="/ppt/notesSlides/notesSlide277.xml" ContentType="application/vnd.openxmlformats-officedocument.presentationml.notesSlide+xml"/>
  <Override PartName="/ppt/notesSlides/notesSlide278.xml" ContentType="application/vnd.openxmlformats-officedocument.presentationml.notesSlide+xml"/>
  <Override PartName="/ppt/notesSlides/notesSlide279.xml" ContentType="application/vnd.openxmlformats-officedocument.presentationml.notesSlide+xml"/>
  <Override PartName="/ppt/notesSlides/notesSlide280.xml" ContentType="application/vnd.openxmlformats-officedocument.presentationml.notesSlide+xml"/>
  <Override PartName="/ppt/notesSlides/notesSlide281.xml" ContentType="application/vnd.openxmlformats-officedocument.presentationml.notesSlide+xml"/>
  <Override PartName="/ppt/notesSlides/notesSlide282.xml" ContentType="application/vnd.openxmlformats-officedocument.presentationml.notesSlide+xml"/>
  <Override PartName="/ppt/notesSlides/notesSlide283.xml" ContentType="application/vnd.openxmlformats-officedocument.presentationml.notesSlide+xml"/>
  <Override PartName="/ppt/notesSlides/notesSlide284.xml" ContentType="application/vnd.openxmlformats-officedocument.presentationml.notesSlide+xml"/>
  <Override PartName="/ppt/notesSlides/notesSlide285.xml" ContentType="application/vnd.openxmlformats-officedocument.presentationml.notesSlide+xml"/>
  <Override PartName="/ppt/notesSlides/notesSlide286.xml" ContentType="application/vnd.openxmlformats-officedocument.presentationml.notesSlide+xml"/>
  <Override PartName="/ppt/notesSlides/notesSlide287.xml" ContentType="application/vnd.openxmlformats-officedocument.presentationml.notesSlide+xml"/>
  <Override PartName="/ppt/notesSlides/notesSlide288.xml" ContentType="application/vnd.openxmlformats-officedocument.presentationml.notesSlide+xml"/>
  <Override PartName="/ppt/notesSlides/notesSlide289.xml" ContentType="application/vnd.openxmlformats-officedocument.presentationml.notesSlide+xml"/>
  <Override PartName="/ppt/notesSlides/notesSlide290.xml" ContentType="application/vnd.openxmlformats-officedocument.presentationml.notesSlide+xml"/>
  <Override PartName="/ppt/notesSlides/notesSlide291.xml" ContentType="application/vnd.openxmlformats-officedocument.presentationml.notesSlide+xml"/>
  <Override PartName="/ppt/notesSlides/notesSlide292.xml" ContentType="application/vnd.openxmlformats-officedocument.presentationml.notesSlide+xml"/>
  <Override PartName="/ppt/notesSlides/notesSlide293.xml" ContentType="application/vnd.openxmlformats-officedocument.presentationml.notesSlide+xml"/>
  <Override PartName="/ppt/notesSlides/notesSlide294.xml" ContentType="application/vnd.openxmlformats-officedocument.presentationml.notesSlide+xml"/>
  <Override PartName="/ppt/notesSlides/notesSlide295.xml" ContentType="application/vnd.openxmlformats-officedocument.presentationml.notesSlide+xml"/>
  <Override PartName="/ppt/notesSlides/notesSlide296.xml" ContentType="application/vnd.openxmlformats-officedocument.presentationml.notesSlide+xml"/>
  <Override PartName="/ppt/notesSlides/notesSlide297.xml" ContentType="application/vnd.openxmlformats-officedocument.presentationml.notesSlide+xml"/>
  <Override PartName="/ppt/notesSlides/notesSlide298.xml" ContentType="application/vnd.openxmlformats-officedocument.presentationml.notesSlide+xml"/>
  <Override PartName="/ppt/notesSlides/notesSlide299.xml" ContentType="application/vnd.openxmlformats-officedocument.presentationml.notesSlide+xml"/>
  <Override PartName="/ppt/notesSlides/notesSlide300.xml" ContentType="application/vnd.openxmlformats-officedocument.presentationml.notesSlide+xml"/>
  <Override PartName="/ppt/notesSlides/notesSlide301.xml" ContentType="application/vnd.openxmlformats-officedocument.presentationml.notesSlide+xml"/>
  <Override PartName="/ppt/notesSlides/notesSlide302.xml" ContentType="application/vnd.openxmlformats-officedocument.presentationml.notesSlide+xml"/>
  <Override PartName="/ppt/notesSlides/notesSlide303.xml" ContentType="application/vnd.openxmlformats-officedocument.presentationml.notesSlide+xml"/>
  <Override PartName="/ppt/notesSlides/notesSlide304.xml" ContentType="application/vnd.openxmlformats-officedocument.presentationml.notesSlide+xml"/>
  <Override PartName="/ppt/notesSlides/notesSlide305.xml" ContentType="application/vnd.openxmlformats-officedocument.presentationml.notesSlide+xml"/>
  <Override PartName="/ppt/notesSlides/notesSlide306.xml" ContentType="application/vnd.openxmlformats-officedocument.presentationml.notesSlide+xml"/>
  <Override PartName="/ppt/notesSlides/notesSlide307.xml" ContentType="application/vnd.openxmlformats-officedocument.presentationml.notesSlide+xml"/>
  <Override PartName="/ppt/notesSlides/notesSlide308.xml" ContentType="application/vnd.openxmlformats-officedocument.presentationml.notesSlide+xml"/>
  <Override PartName="/ppt/notesSlides/notesSlide309.xml" ContentType="application/vnd.openxmlformats-officedocument.presentationml.notesSlide+xml"/>
  <Override PartName="/ppt/notesSlides/notesSlide310.xml" ContentType="application/vnd.openxmlformats-officedocument.presentationml.notesSlide+xml"/>
  <Override PartName="/ppt/notesSlides/notesSlide311.xml" ContentType="application/vnd.openxmlformats-officedocument.presentationml.notesSlide+xml"/>
  <Override PartName="/ppt/notesSlides/notesSlide312.xml" ContentType="application/vnd.openxmlformats-officedocument.presentationml.notesSlide+xml"/>
  <Override PartName="/ppt/notesSlides/notesSlide313.xml" ContentType="application/vnd.openxmlformats-officedocument.presentationml.notesSlide+xml"/>
  <Override PartName="/ppt/notesSlides/notesSlide314.xml" ContentType="application/vnd.openxmlformats-officedocument.presentationml.notesSlide+xml"/>
  <Override PartName="/ppt/notesSlides/notesSlide315.xml" ContentType="application/vnd.openxmlformats-officedocument.presentationml.notesSlide+xml"/>
  <Override PartName="/ppt/notesSlides/notesSlide316.xml" ContentType="application/vnd.openxmlformats-officedocument.presentationml.notesSlide+xml"/>
  <Override PartName="/ppt/notesSlides/notesSlide317.xml" ContentType="application/vnd.openxmlformats-officedocument.presentationml.notesSlide+xml"/>
  <Override PartName="/ppt/notesSlides/notesSlide318.xml" ContentType="application/vnd.openxmlformats-officedocument.presentationml.notesSlide+xml"/>
  <Override PartName="/ppt/notesSlides/notesSlide319.xml" ContentType="application/vnd.openxmlformats-officedocument.presentationml.notesSlide+xml"/>
  <Override PartName="/ppt/notesSlides/notesSlide320.xml" ContentType="application/vnd.openxmlformats-officedocument.presentationml.notesSlide+xml"/>
  <Override PartName="/ppt/notesSlides/notesSlide321.xml" ContentType="application/vnd.openxmlformats-officedocument.presentationml.notesSlide+xml"/>
  <Override PartName="/ppt/notesSlides/notesSlide322.xml" ContentType="application/vnd.openxmlformats-officedocument.presentationml.notesSlide+xml"/>
  <Override PartName="/ppt/notesSlides/notesSlide323.xml" ContentType="application/vnd.openxmlformats-officedocument.presentationml.notesSlide+xml"/>
  <Override PartName="/ppt/notesSlides/notesSlide324.xml" ContentType="application/vnd.openxmlformats-officedocument.presentationml.notesSlide+xml"/>
  <Override PartName="/ppt/notesSlides/notesSlide325.xml" ContentType="application/vnd.openxmlformats-officedocument.presentationml.notesSlide+xml"/>
  <Override PartName="/ppt/notesSlides/notesSlide326.xml" ContentType="application/vnd.openxmlformats-officedocument.presentationml.notesSlide+xml"/>
  <Override PartName="/ppt/notesSlides/notesSlide327.xml" ContentType="application/vnd.openxmlformats-officedocument.presentationml.notesSlide+xml"/>
  <Override PartName="/ppt/notesSlides/notesSlide328.xml" ContentType="application/vnd.openxmlformats-officedocument.presentationml.notesSlide+xml"/>
  <Override PartName="/ppt/notesSlides/notesSlide329.xml" ContentType="application/vnd.openxmlformats-officedocument.presentationml.notesSlide+xml"/>
  <Override PartName="/ppt/notesSlides/notesSlide330.xml" ContentType="application/vnd.openxmlformats-officedocument.presentationml.notesSlide+xml"/>
  <Override PartName="/ppt/notesSlides/notesSlide331.xml" ContentType="application/vnd.openxmlformats-officedocument.presentationml.notesSlide+xml"/>
  <Override PartName="/ppt/notesSlides/notesSlide332.xml" ContentType="application/vnd.openxmlformats-officedocument.presentationml.notesSlide+xml"/>
  <Override PartName="/ppt/notesSlides/notesSlide333.xml" ContentType="application/vnd.openxmlformats-officedocument.presentationml.notesSlide+xml"/>
  <Override PartName="/ppt/notesSlides/notesSlide334.xml" ContentType="application/vnd.openxmlformats-officedocument.presentationml.notesSlide+xml"/>
  <Override PartName="/ppt/notesSlides/notesSlide335.xml" ContentType="application/vnd.openxmlformats-officedocument.presentationml.notesSlide+xml"/>
  <Override PartName="/ppt/notesSlides/notesSlide336.xml" ContentType="application/vnd.openxmlformats-officedocument.presentationml.notesSlide+xml"/>
  <Override PartName="/ppt/notesSlides/notesSlide337.xml" ContentType="application/vnd.openxmlformats-officedocument.presentationml.notesSlide+xml"/>
  <Override PartName="/ppt/notesSlides/notesSlide338.xml" ContentType="application/vnd.openxmlformats-officedocument.presentationml.notesSlide+xml"/>
  <Override PartName="/ppt/notesSlides/notesSlide339.xml" ContentType="application/vnd.openxmlformats-officedocument.presentationml.notesSlide+xml"/>
  <Override PartName="/ppt/notesSlides/notesSlide340.xml" ContentType="application/vnd.openxmlformats-officedocument.presentationml.notesSlide+xml"/>
  <Override PartName="/ppt/notesSlides/notesSlide341.xml" ContentType="application/vnd.openxmlformats-officedocument.presentationml.notesSlide+xml"/>
  <Override PartName="/ppt/notesSlides/notesSlide342.xml" ContentType="application/vnd.openxmlformats-officedocument.presentationml.notesSlide+xml"/>
  <Override PartName="/ppt/notesSlides/notesSlide343.xml" ContentType="application/vnd.openxmlformats-officedocument.presentationml.notesSlide+xml"/>
  <Override PartName="/ppt/notesSlides/notesSlide344.xml" ContentType="application/vnd.openxmlformats-officedocument.presentationml.notesSlide+xml"/>
  <Override PartName="/ppt/notesSlides/notesSlide345.xml" ContentType="application/vnd.openxmlformats-officedocument.presentationml.notesSlide+xml"/>
  <Override PartName="/ppt/notesSlides/notesSlide346.xml" ContentType="application/vnd.openxmlformats-officedocument.presentationml.notesSlide+xml"/>
  <Override PartName="/ppt/notesSlides/notesSlide347.xml" ContentType="application/vnd.openxmlformats-officedocument.presentationml.notesSlide+xml"/>
  <Override PartName="/ppt/notesSlides/notesSlide348.xml" ContentType="application/vnd.openxmlformats-officedocument.presentationml.notesSlide+xml"/>
  <Override PartName="/ppt/notesSlides/notesSlide349.xml" ContentType="application/vnd.openxmlformats-officedocument.presentationml.notesSlide+xml"/>
  <Override PartName="/ppt/notesSlides/notesSlide350.xml" ContentType="application/vnd.openxmlformats-officedocument.presentationml.notesSlide+xml"/>
  <Override PartName="/ppt/notesSlides/notesSlide351.xml" ContentType="application/vnd.openxmlformats-officedocument.presentationml.notesSlide+xml"/>
  <Override PartName="/ppt/notesSlides/notesSlide352.xml" ContentType="application/vnd.openxmlformats-officedocument.presentationml.notesSlide+xml"/>
  <Override PartName="/ppt/notesSlides/notesSlide353.xml" ContentType="application/vnd.openxmlformats-officedocument.presentationml.notesSlide+xml"/>
  <Override PartName="/ppt/notesSlides/notesSlide354.xml" ContentType="application/vnd.openxmlformats-officedocument.presentationml.notesSlide+xml"/>
  <Override PartName="/ppt/notesSlides/notesSlide355.xml" ContentType="application/vnd.openxmlformats-officedocument.presentationml.notesSlide+xml"/>
  <Override PartName="/ppt/notesSlides/notesSlide356.xml" ContentType="application/vnd.openxmlformats-officedocument.presentationml.notesSlide+xml"/>
  <Override PartName="/ppt/notesSlides/notesSlide357.xml" ContentType="application/vnd.openxmlformats-officedocument.presentationml.notesSlide+xml"/>
  <Override PartName="/ppt/notesSlides/notesSlide358.xml" ContentType="application/vnd.openxmlformats-officedocument.presentationml.notesSlide+xml"/>
  <Override PartName="/ppt/notesSlides/notesSlide359.xml" ContentType="application/vnd.openxmlformats-officedocument.presentationml.notesSlide+xml"/>
  <Override PartName="/ppt/notesSlides/notesSlide360.xml" ContentType="application/vnd.openxmlformats-officedocument.presentationml.notesSlide+xml"/>
  <Override PartName="/ppt/notesSlides/notesSlide361.xml" ContentType="application/vnd.openxmlformats-officedocument.presentationml.notesSlide+xml"/>
  <Override PartName="/ppt/notesSlides/notesSlide362.xml" ContentType="application/vnd.openxmlformats-officedocument.presentationml.notesSlide+xml"/>
  <Override PartName="/ppt/notesSlides/notesSlide363.xml" ContentType="application/vnd.openxmlformats-officedocument.presentationml.notesSlide+xml"/>
  <Override PartName="/ppt/notesSlides/notesSlide364.xml" ContentType="application/vnd.openxmlformats-officedocument.presentationml.notesSlide+xml"/>
  <Override PartName="/ppt/notesSlides/notesSlide365.xml" ContentType="application/vnd.openxmlformats-officedocument.presentationml.notesSlide+xml"/>
  <Override PartName="/ppt/notesSlides/notesSlide366.xml" ContentType="application/vnd.openxmlformats-officedocument.presentationml.notesSlide+xml"/>
  <Override PartName="/ppt/notesSlides/notesSlide367.xml" ContentType="application/vnd.openxmlformats-officedocument.presentationml.notesSlide+xml"/>
  <Override PartName="/ppt/notesSlides/notesSlide368.xml" ContentType="application/vnd.openxmlformats-officedocument.presentationml.notesSlide+xml"/>
  <Override PartName="/ppt/notesSlides/notesSlide369.xml" ContentType="application/vnd.openxmlformats-officedocument.presentationml.notesSlide+xml"/>
  <Override PartName="/ppt/notesSlides/notesSlide370.xml" ContentType="application/vnd.openxmlformats-officedocument.presentationml.notesSlide+xml"/>
  <Override PartName="/ppt/notesSlides/notesSlide371.xml" ContentType="application/vnd.openxmlformats-officedocument.presentationml.notesSlide+xml"/>
  <Override PartName="/ppt/notesSlides/notesSlide372.xml" ContentType="application/vnd.openxmlformats-officedocument.presentationml.notesSlide+xml"/>
  <Override PartName="/ppt/notesSlides/notesSlide373.xml" ContentType="application/vnd.openxmlformats-officedocument.presentationml.notesSlide+xml"/>
  <Override PartName="/ppt/notesSlides/notesSlide374.xml" ContentType="application/vnd.openxmlformats-officedocument.presentationml.notesSlide+xml"/>
  <Override PartName="/ppt/notesSlides/notesSlide375.xml" ContentType="application/vnd.openxmlformats-officedocument.presentationml.notesSlide+xml"/>
  <Override PartName="/ppt/notesSlides/notesSlide376.xml" ContentType="application/vnd.openxmlformats-officedocument.presentationml.notesSlide+xml"/>
  <Override PartName="/ppt/notesSlides/notesSlide377.xml" ContentType="application/vnd.openxmlformats-officedocument.presentationml.notesSlide+xml"/>
  <Override PartName="/ppt/notesSlides/notesSlide378.xml" ContentType="application/vnd.openxmlformats-officedocument.presentationml.notesSlide+xml"/>
  <Override PartName="/ppt/notesSlides/notesSlide379.xml" ContentType="application/vnd.openxmlformats-officedocument.presentationml.notesSlide+xml"/>
  <Override PartName="/ppt/notesSlides/notesSlide380.xml" ContentType="application/vnd.openxmlformats-officedocument.presentationml.notesSlide+xml"/>
  <Override PartName="/ppt/notesSlides/notesSlide381.xml" ContentType="application/vnd.openxmlformats-officedocument.presentationml.notesSlide+xml"/>
  <Override PartName="/ppt/notesSlides/notesSlide382.xml" ContentType="application/vnd.openxmlformats-officedocument.presentationml.notesSlide+xml"/>
  <Override PartName="/ppt/notesSlides/notesSlide383.xml" ContentType="application/vnd.openxmlformats-officedocument.presentationml.notesSlide+xml"/>
  <Override PartName="/ppt/notesSlides/notesSlide384.xml" ContentType="application/vnd.openxmlformats-officedocument.presentationml.notesSlide+xml"/>
  <Override PartName="/ppt/notesSlides/notesSlide385.xml" ContentType="application/vnd.openxmlformats-officedocument.presentationml.notesSlide+xml"/>
  <Override PartName="/ppt/notesSlides/notesSlide386.xml" ContentType="application/vnd.openxmlformats-officedocument.presentationml.notesSlide+xml"/>
  <Override PartName="/ppt/notesSlides/notesSlide387.xml" ContentType="application/vnd.openxmlformats-officedocument.presentationml.notesSlide+xml"/>
  <Override PartName="/ppt/notesSlides/notesSlide388.xml" ContentType="application/vnd.openxmlformats-officedocument.presentationml.notesSlide+xml"/>
  <Override PartName="/ppt/notesSlides/notesSlide389.xml" ContentType="application/vnd.openxmlformats-officedocument.presentationml.notesSlide+xml"/>
  <Override PartName="/ppt/notesSlides/notesSlide390.xml" ContentType="application/vnd.openxmlformats-officedocument.presentationml.notesSlide+xml"/>
  <Override PartName="/ppt/notesSlides/notesSlide391.xml" ContentType="application/vnd.openxmlformats-officedocument.presentationml.notesSlide+xml"/>
  <Override PartName="/ppt/notesSlides/notesSlide392.xml" ContentType="application/vnd.openxmlformats-officedocument.presentationml.notesSlide+xml"/>
  <Override PartName="/ppt/notesSlides/notesSlide393.xml" ContentType="application/vnd.openxmlformats-officedocument.presentationml.notesSlide+xml"/>
  <Override PartName="/ppt/notesSlides/notesSlide394.xml" ContentType="application/vnd.openxmlformats-officedocument.presentationml.notesSlide+xml"/>
  <Override PartName="/ppt/notesSlides/notesSlide395.xml" ContentType="application/vnd.openxmlformats-officedocument.presentationml.notesSlide+xml"/>
  <Override PartName="/ppt/notesSlides/notesSlide396.xml" ContentType="application/vnd.openxmlformats-officedocument.presentationml.notesSlide+xml"/>
  <Override PartName="/ppt/notesSlides/notesSlide397.xml" ContentType="application/vnd.openxmlformats-officedocument.presentationml.notesSlide+xml"/>
  <Override PartName="/ppt/notesSlides/notesSlide398.xml" ContentType="application/vnd.openxmlformats-officedocument.presentationml.notesSlide+xml"/>
  <Override PartName="/ppt/notesSlides/notesSlide399.xml" ContentType="application/vnd.openxmlformats-officedocument.presentationml.notesSlide+xml"/>
  <Override PartName="/ppt/notesSlides/notesSlide400.xml" ContentType="application/vnd.openxmlformats-officedocument.presentationml.notesSlide+xml"/>
  <Override PartName="/ppt/notesSlides/notesSlide401.xml" ContentType="application/vnd.openxmlformats-officedocument.presentationml.notesSlide+xml"/>
  <Override PartName="/ppt/notesSlides/notesSlide402.xml" ContentType="application/vnd.openxmlformats-officedocument.presentationml.notesSlide+xml"/>
  <Override PartName="/ppt/notesSlides/notesSlide403.xml" ContentType="application/vnd.openxmlformats-officedocument.presentationml.notesSlide+xml"/>
  <Override PartName="/ppt/notesSlides/notesSlide404.xml" ContentType="application/vnd.openxmlformats-officedocument.presentationml.notesSlide+xml"/>
  <Override PartName="/ppt/notesSlides/notesSlide405.xml" ContentType="application/vnd.openxmlformats-officedocument.presentationml.notesSlide+xml"/>
  <Override PartName="/ppt/notesSlides/notesSlide406.xml" ContentType="application/vnd.openxmlformats-officedocument.presentationml.notesSlide+xml"/>
  <Override PartName="/ppt/notesSlides/notesSlide407.xml" ContentType="application/vnd.openxmlformats-officedocument.presentationml.notesSlide+xml"/>
  <Override PartName="/ppt/notesSlides/notesSlide408.xml" ContentType="application/vnd.openxmlformats-officedocument.presentationml.notesSlide+xml"/>
  <Override PartName="/ppt/notesSlides/notesSlide409.xml" ContentType="application/vnd.openxmlformats-officedocument.presentationml.notesSlide+xml"/>
  <Override PartName="/ppt/notesSlides/notesSlide410.xml" ContentType="application/vnd.openxmlformats-officedocument.presentationml.notesSlide+xml"/>
  <Override PartName="/ppt/notesSlides/notesSlide411.xml" ContentType="application/vnd.openxmlformats-officedocument.presentationml.notesSlide+xml"/>
  <Override PartName="/ppt/notesSlides/notesSlide412.xml" ContentType="application/vnd.openxmlformats-officedocument.presentationml.notesSlide+xml"/>
  <Override PartName="/ppt/notesSlides/notesSlide413.xml" ContentType="application/vnd.openxmlformats-officedocument.presentationml.notesSlide+xml"/>
  <Override PartName="/ppt/notesSlides/notesSlide414.xml" ContentType="application/vnd.openxmlformats-officedocument.presentationml.notesSlide+xml"/>
  <Override PartName="/ppt/notesSlides/notesSlide415.xml" ContentType="application/vnd.openxmlformats-officedocument.presentationml.notesSlide+xml"/>
  <Override PartName="/ppt/notesSlides/notesSlide416.xml" ContentType="application/vnd.openxmlformats-officedocument.presentationml.notesSlide+xml"/>
  <Override PartName="/ppt/notesSlides/notesSlide417.xml" ContentType="application/vnd.openxmlformats-officedocument.presentationml.notesSlide+xml"/>
  <Override PartName="/ppt/notesSlides/notesSlide418.xml" ContentType="application/vnd.openxmlformats-officedocument.presentationml.notesSlide+xml"/>
  <Override PartName="/ppt/notesSlides/notesSlide419.xml" ContentType="application/vnd.openxmlformats-officedocument.presentationml.notesSlide+xml"/>
  <Override PartName="/ppt/notesSlides/notesSlide420.xml" ContentType="application/vnd.openxmlformats-officedocument.presentationml.notesSlide+xml"/>
  <Override PartName="/ppt/notesSlides/notesSlide421.xml" ContentType="application/vnd.openxmlformats-officedocument.presentationml.notesSlide+xml"/>
  <Override PartName="/ppt/notesSlides/notesSlide422.xml" ContentType="application/vnd.openxmlformats-officedocument.presentationml.notesSlide+xml"/>
  <Override PartName="/ppt/notesSlides/notesSlide423.xml" ContentType="application/vnd.openxmlformats-officedocument.presentationml.notesSlide+xml"/>
  <Override PartName="/ppt/notesSlides/notesSlide424.xml" ContentType="application/vnd.openxmlformats-officedocument.presentationml.notesSlide+xml"/>
  <Override PartName="/ppt/notesSlides/notesSlide425.xml" ContentType="application/vnd.openxmlformats-officedocument.presentationml.notesSlide+xml"/>
  <Override PartName="/ppt/notesSlides/notesSlide426.xml" ContentType="application/vnd.openxmlformats-officedocument.presentationml.notesSlide+xml"/>
  <Override PartName="/ppt/notesSlides/notesSlide427.xml" ContentType="application/vnd.openxmlformats-officedocument.presentationml.notesSlide+xml"/>
  <Override PartName="/ppt/notesSlides/notesSlide428.xml" ContentType="application/vnd.openxmlformats-officedocument.presentationml.notesSlide+xml"/>
  <Override PartName="/ppt/notesSlides/notesSlide429.xml" ContentType="application/vnd.openxmlformats-officedocument.presentationml.notesSlide+xml"/>
  <Override PartName="/ppt/notesSlides/notesSlide430.xml" ContentType="application/vnd.openxmlformats-officedocument.presentationml.notesSlide+xml"/>
  <Override PartName="/ppt/notesSlides/notesSlide431.xml" ContentType="application/vnd.openxmlformats-officedocument.presentationml.notesSlide+xml"/>
  <Override PartName="/ppt/notesSlides/notesSlide432.xml" ContentType="application/vnd.openxmlformats-officedocument.presentationml.notesSlide+xml"/>
  <Override PartName="/ppt/notesSlides/notesSlide433.xml" ContentType="application/vnd.openxmlformats-officedocument.presentationml.notesSlide+xml"/>
  <Override PartName="/ppt/notesSlides/notesSlide434.xml" ContentType="application/vnd.openxmlformats-officedocument.presentationml.notesSlide+xml"/>
  <Override PartName="/ppt/notesSlides/notesSlide435.xml" ContentType="application/vnd.openxmlformats-officedocument.presentationml.notesSlide+xml"/>
  <Override PartName="/ppt/notesSlides/notesSlide436.xml" ContentType="application/vnd.openxmlformats-officedocument.presentationml.notesSlide+xml"/>
  <Override PartName="/ppt/notesSlides/notesSlide437.xml" ContentType="application/vnd.openxmlformats-officedocument.presentationml.notesSlide+xml"/>
  <Override PartName="/ppt/notesSlides/notesSlide438.xml" ContentType="application/vnd.openxmlformats-officedocument.presentationml.notesSlide+xml"/>
  <Override PartName="/ppt/notesSlides/notesSlide439.xml" ContentType="application/vnd.openxmlformats-officedocument.presentationml.notesSlide+xml"/>
  <Override PartName="/ppt/notesSlides/notesSlide440.xml" ContentType="application/vnd.openxmlformats-officedocument.presentationml.notesSlide+xml"/>
  <Override PartName="/ppt/notesSlides/notesSlide441.xml" ContentType="application/vnd.openxmlformats-officedocument.presentationml.notesSlide+xml"/>
  <Override PartName="/ppt/notesSlides/notesSlide442.xml" ContentType="application/vnd.openxmlformats-officedocument.presentationml.notesSlide+xml"/>
  <Override PartName="/ppt/notesSlides/notesSlide443.xml" ContentType="application/vnd.openxmlformats-officedocument.presentationml.notesSlide+xml"/>
  <Override PartName="/ppt/notesSlides/notesSlide444.xml" ContentType="application/vnd.openxmlformats-officedocument.presentationml.notesSlide+xml"/>
  <Override PartName="/ppt/notesSlides/notesSlide445.xml" ContentType="application/vnd.openxmlformats-officedocument.presentationml.notesSlide+xml"/>
  <Override PartName="/ppt/notesSlides/notesSlide446.xml" ContentType="application/vnd.openxmlformats-officedocument.presentationml.notesSlide+xml"/>
  <Override PartName="/ppt/notesSlides/notesSlide447.xml" ContentType="application/vnd.openxmlformats-officedocument.presentationml.notesSlide+xml"/>
  <Override PartName="/ppt/notesSlides/notesSlide448.xml" ContentType="application/vnd.openxmlformats-officedocument.presentationml.notesSlide+xml"/>
  <Override PartName="/ppt/notesSlides/notesSlide449.xml" ContentType="application/vnd.openxmlformats-officedocument.presentationml.notesSlide+xml"/>
  <Override PartName="/ppt/notesSlides/notesSlide450.xml" ContentType="application/vnd.openxmlformats-officedocument.presentationml.notesSlide+xml"/>
  <Override PartName="/ppt/notesSlides/notesSlide451.xml" ContentType="application/vnd.openxmlformats-officedocument.presentationml.notesSlide+xml"/>
  <Override PartName="/ppt/notesSlides/notesSlide452.xml" ContentType="application/vnd.openxmlformats-officedocument.presentationml.notesSlide+xml"/>
  <Override PartName="/ppt/notesSlides/notesSlide453.xml" ContentType="application/vnd.openxmlformats-officedocument.presentationml.notesSlide+xml"/>
  <Override PartName="/ppt/notesSlides/notesSlide454.xml" ContentType="application/vnd.openxmlformats-officedocument.presentationml.notesSlide+xml"/>
  <Override PartName="/ppt/notesSlides/notesSlide455.xml" ContentType="application/vnd.openxmlformats-officedocument.presentationml.notesSlide+xml"/>
  <Override PartName="/ppt/notesSlides/notesSlide456.xml" ContentType="application/vnd.openxmlformats-officedocument.presentationml.notesSlide+xml"/>
  <Override PartName="/ppt/notesSlides/notesSlide457.xml" ContentType="application/vnd.openxmlformats-officedocument.presentationml.notesSlide+xml"/>
  <Override PartName="/ppt/notesSlides/notesSlide458.xml" ContentType="application/vnd.openxmlformats-officedocument.presentationml.notesSlide+xml"/>
  <Override PartName="/ppt/notesSlides/notesSlide459.xml" ContentType="application/vnd.openxmlformats-officedocument.presentationml.notesSlide+xml"/>
  <Override PartName="/ppt/notesSlides/notesSlide460.xml" ContentType="application/vnd.openxmlformats-officedocument.presentationml.notesSlide+xml"/>
  <Override PartName="/ppt/notesSlides/notesSlide461.xml" ContentType="application/vnd.openxmlformats-officedocument.presentationml.notesSlide+xml"/>
  <Override PartName="/ppt/notesSlides/notesSlide462.xml" ContentType="application/vnd.openxmlformats-officedocument.presentationml.notesSlide+xml"/>
  <Override PartName="/ppt/notesSlides/notesSlide463.xml" ContentType="application/vnd.openxmlformats-officedocument.presentationml.notesSlide+xml"/>
  <Override PartName="/ppt/notesSlides/notesSlide464.xml" ContentType="application/vnd.openxmlformats-officedocument.presentationml.notesSlide+xml"/>
  <Override PartName="/ppt/notesSlides/notesSlide465.xml" ContentType="application/vnd.openxmlformats-officedocument.presentationml.notesSlide+xml"/>
  <Override PartName="/ppt/notesSlides/notesSlide466.xml" ContentType="application/vnd.openxmlformats-officedocument.presentationml.notesSlide+xml"/>
  <Override PartName="/ppt/notesSlides/notesSlide467.xml" ContentType="application/vnd.openxmlformats-officedocument.presentationml.notesSlide+xml"/>
  <Override PartName="/ppt/notesSlides/notesSlide468.xml" ContentType="application/vnd.openxmlformats-officedocument.presentationml.notesSlide+xml"/>
  <Override PartName="/ppt/notesSlides/notesSlide469.xml" ContentType="application/vnd.openxmlformats-officedocument.presentationml.notesSlide+xml"/>
  <Override PartName="/ppt/notesSlides/notesSlide470.xml" ContentType="application/vnd.openxmlformats-officedocument.presentationml.notesSlide+xml"/>
  <Override PartName="/ppt/notesSlides/notesSlide471.xml" ContentType="application/vnd.openxmlformats-officedocument.presentationml.notesSlide+xml"/>
  <Override PartName="/ppt/notesSlides/notesSlide472.xml" ContentType="application/vnd.openxmlformats-officedocument.presentationml.notesSlide+xml"/>
  <Override PartName="/ppt/notesSlides/notesSlide473.xml" ContentType="application/vnd.openxmlformats-officedocument.presentationml.notesSlide+xml"/>
  <Override PartName="/ppt/notesSlides/notesSlide474.xml" ContentType="application/vnd.openxmlformats-officedocument.presentationml.notesSlide+xml"/>
  <Override PartName="/ppt/notesSlides/notesSlide475.xml" ContentType="application/vnd.openxmlformats-officedocument.presentationml.notesSlide+xml"/>
  <Override PartName="/ppt/notesSlides/notesSlide476.xml" ContentType="application/vnd.openxmlformats-officedocument.presentationml.notesSlide+xml"/>
  <Override PartName="/ppt/notesSlides/notesSlide477.xml" ContentType="application/vnd.openxmlformats-officedocument.presentationml.notesSlide+xml"/>
  <Override PartName="/ppt/notesSlides/notesSlide478.xml" ContentType="application/vnd.openxmlformats-officedocument.presentationml.notesSlide+xml"/>
  <Override PartName="/ppt/notesSlides/notesSlide479.xml" ContentType="application/vnd.openxmlformats-officedocument.presentationml.notesSlide+xml"/>
  <Override PartName="/ppt/notesSlides/notesSlide480.xml" ContentType="application/vnd.openxmlformats-officedocument.presentationml.notesSlide+xml"/>
  <Override PartName="/ppt/notesSlides/notesSlide481.xml" ContentType="application/vnd.openxmlformats-officedocument.presentationml.notesSlide+xml"/>
  <Override PartName="/ppt/notesSlides/notesSlide482.xml" ContentType="application/vnd.openxmlformats-officedocument.presentationml.notesSlide+xml"/>
  <Override PartName="/ppt/notesSlides/notesSlide483.xml" ContentType="application/vnd.openxmlformats-officedocument.presentationml.notesSlide+xml"/>
  <Override PartName="/ppt/notesSlides/notesSlide484.xml" ContentType="application/vnd.openxmlformats-officedocument.presentationml.notesSlide+xml"/>
  <Override PartName="/ppt/notesSlides/notesSlide485.xml" ContentType="application/vnd.openxmlformats-officedocument.presentationml.notesSlide+xml"/>
  <Override PartName="/ppt/notesSlides/notesSlide486.xml" ContentType="application/vnd.openxmlformats-officedocument.presentationml.notesSlide+xml"/>
  <Override PartName="/ppt/notesSlides/notesSlide487.xml" ContentType="application/vnd.openxmlformats-officedocument.presentationml.notesSlide+xml"/>
  <Override PartName="/ppt/notesSlides/notesSlide488.xml" ContentType="application/vnd.openxmlformats-officedocument.presentationml.notesSlide+xml"/>
  <Override PartName="/ppt/notesSlides/notesSlide489.xml" ContentType="application/vnd.openxmlformats-officedocument.presentationml.notesSlide+xml"/>
  <Override PartName="/ppt/notesSlides/notesSlide490.xml" ContentType="application/vnd.openxmlformats-officedocument.presentationml.notesSlide+xml"/>
  <Override PartName="/ppt/notesSlides/notesSlide491.xml" ContentType="application/vnd.openxmlformats-officedocument.presentationml.notesSlide+xml"/>
  <Override PartName="/ppt/notesSlides/notesSlide492.xml" ContentType="application/vnd.openxmlformats-officedocument.presentationml.notesSlide+xml"/>
  <Override PartName="/ppt/notesSlides/notesSlide493.xml" ContentType="application/vnd.openxmlformats-officedocument.presentationml.notesSlide+xml"/>
  <Override PartName="/ppt/notesSlides/notesSlide494.xml" ContentType="application/vnd.openxmlformats-officedocument.presentationml.notesSlide+xml"/>
  <Override PartName="/ppt/notesSlides/notesSlide495.xml" ContentType="application/vnd.openxmlformats-officedocument.presentationml.notesSlide+xml"/>
  <Override PartName="/ppt/notesSlides/notesSlide496.xml" ContentType="application/vnd.openxmlformats-officedocument.presentationml.notesSlide+xml"/>
  <Override PartName="/ppt/notesSlides/notesSlide497.xml" ContentType="application/vnd.openxmlformats-officedocument.presentationml.notesSlide+xml"/>
  <Override PartName="/ppt/notesSlides/notesSlide498.xml" ContentType="application/vnd.openxmlformats-officedocument.presentationml.notesSlide+xml"/>
  <Override PartName="/ppt/notesSlides/notesSlide499.xml" ContentType="application/vnd.openxmlformats-officedocument.presentationml.notesSlide+xml"/>
  <Override PartName="/ppt/notesSlides/notesSlide500.xml" ContentType="application/vnd.openxmlformats-officedocument.presentationml.notesSlide+xml"/>
  <Override PartName="/ppt/notesSlides/notesSlide501.xml" ContentType="application/vnd.openxmlformats-officedocument.presentationml.notesSlide+xml"/>
  <Override PartName="/ppt/notesSlides/notesSlide502.xml" ContentType="application/vnd.openxmlformats-officedocument.presentationml.notesSlide+xml"/>
  <Override PartName="/ppt/notesSlides/notesSlide503.xml" ContentType="application/vnd.openxmlformats-officedocument.presentationml.notesSlide+xml"/>
  <Override PartName="/ppt/notesSlides/notesSlide504.xml" ContentType="application/vnd.openxmlformats-officedocument.presentationml.notesSlide+xml"/>
  <Override PartName="/ppt/notesSlides/notesSlide505.xml" ContentType="application/vnd.openxmlformats-officedocument.presentationml.notesSlide+xml"/>
  <Override PartName="/ppt/notesSlides/notesSlide506.xml" ContentType="application/vnd.openxmlformats-officedocument.presentationml.notesSlide+xml"/>
  <Override PartName="/ppt/notesSlides/notesSlide507.xml" ContentType="application/vnd.openxmlformats-officedocument.presentationml.notesSlide+xml"/>
  <Override PartName="/ppt/notesSlides/notesSlide508.xml" ContentType="application/vnd.openxmlformats-officedocument.presentationml.notesSlide+xml"/>
  <Override PartName="/ppt/notesSlides/notesSlide509.xml" ContentType="application/vnd.openxmlformats-officedocument.presentationml.notesSlide+xml"/>
  <Override PartName="/ppt/notesSlides/notesSlide510.xml" ContentType="application/vnd.openxmlformats-officedocument.presentationml.notesSlide+xml"/>
  <Override PartName="/ppt/notesSlides/notesSlide511.xml" ContentType="application/vnd.openxmlformats-officedocument.presentationml.notesSlide+xml"/>
  <Override PartName="/ppt/notesSlides/notesSlide512.xml" ContentType="application/vnd.openxmlformats-officedocument.presentationml.notesSlide+xml"/>
  <Override PartName="/ppt/notesSlides/notesSlide513.xml" ContentType="application/vnd.openxmlformats-officedocument.presentationml.notesSlide+xml"/>
  <Override PartName="/ppt/notesSlides/notesSlide514.xml" ContentType="application/vnd.openxmlformats-officedocument.presentationml.notesSlide+xml"/>
  <Override PartName="/ppt/notesSlides/notesSlide515.xml" ContentType="application/vnd.openxmlformats-officedocument.presentationml.notesSlide+xml"/>
  <Override PartName="/ppt/notesSlides/notesSlide516.xml" ContentType="application/vnd.openxmlformats-officedocument.presentationml.notesSlide+xml"/>
  <Override PartName="/ppt/notesSlides/notesSlide517.xml" ContentType="application/vnd.openxmlformats-officedocument.presentationml.notesSlide+xml"/>
  <Override PartName="/ppt/notesSlides/notesSlide518.xml" ContentType="application/vnd.openxmlformats-officedocument.presentationml.notesSlide+xml"/>
  <Override PartName="/ppt/notesSlides/notesSlide519.xml" ContentType="application/vnd.openxmlformats-officedocument.presentationml.notesSlide+xml"/>
  <Override PartName="/ppt/notesSlides/notesSlide520.xml" ContentType="application/vnd.openxmlformats-officedocument.presentationml.notesSlide+xml"/>
  <Override PartName="/ppt/notesSlides/notesSlide521.xml" ContentType="application/vnd.openxmlformats-officedocument.presentationml.notesSlide+xml"/>
  <Override PartName="/ppt/notesSlides/notesSlide522.xml" ContentType="application/vnd.openxmlformats-officedocument.presentationml.notesSlide+xml"/>
  <Override PartName="/ppt/notesSlides/notesSlide523.xml" ContentType="application/vnd.openxmlformats-officedocument.presentationml.notesSlide+xml"/>
  <Override PartName="/ppt/notesSlides/notesSlide524.xml" ContentType="application/vnd.openxmlformats-officedocument.presentationml.notesSlide+xml"/>
  <Override PartName="/ppt/notesSlides/notesSlide525.xml" ContentType="application/vnd.openxmlformats-officedocument.presentationml.notesSlide+xml"/>
  <Override PartName="/ppt/notesSlides/notesSlide526.xml" ContentType="application/vnd.openxmlformats-officedocument.presentationml.notesSlide+xml"/>
  <Override PartName="/ppt/notesSlides/notesSlide527.xml" ContentType="application/vnd.openxmlformats-officedocument.presentationml.notesSlide+xml"/>
  <Override PartName="/ppt/notesSlides/notesSlide528.xml" ContentType="application/vnd.openxmlformats-officedocument.presentationml.notesSlide+xml"/>
  <Override PartName="/ppt/notesSlides/notesSlide529.xml" ContentType="application/vnd.openxmlformats-officedocument.presentationml.notesSlide+xml"/>
  <Override PartName="/ppt/notesSlides/notesSlide530.xml" ContentType="application/vnd.openxmlformats-officedocument.presentationml.notesSlide+xml"/>
  <Override PartName="/ppt/notesSlides/notesSlide531.xml" ContentType="application/vnd.openxmlformats-officedocument.presentationml.notesSlide+xml"/>
  <Override PartName="/ppt/notesSlides/notesSlide532.xml" ContentType="application/vnd.openxmlformats-officedocument.presentationml.notesSlide+xml"/>
  <Override PartName="/ppt/notesSlides/notesSlide533.xml" ContentType="application/vnd.openxmlformats-officedocument.presentationml.notesSlide+xml"/>
  <Override PartName="/ppt/notesSlides/notesSlide534.xml" ContentType="application/vnd.openxmlformats-officedocument.presentationml.notesSlide+xml"/>
  <Override PartName="/ppt/notesSlides/notesSlide535.xml" ContentType="application/vnd.openxmlformats-officedocument.presentationml.notesSlide+xml"/>
  <Override PartName="/ppt/notesSlides/notesSlide536.xml" ContentType="application/vnd.openxmlformats-officedocument.presentationml.notesSlide+xml"/>
  <Override PartName="/ppt/notesSlides/notesSlide537.xml" ContentType="application/vnd.openxmlformats-officedocument.presentationml.notesSlide+xml"/>
  <Override PartName="/ppt/notesSlides/notesSlide538.xml" ContentType="application/vnd.openxmlformats-officedocument.presentationml.notesSlide+xml"/>
  <Override PartName="/ppt/notesSlides/notesSlide539.xml" ContentType="application/vnd.openxmlformats-officedocument.presentationml.notesSlide+xml"/>
  <Override PartName="/ppt/notesSlides/notesSlide540.xml" ContentType="application/vnd.openxmlformats-officedocument.presentationml.notesSlide+xml"/>
  <Override PartName="/ppt/notesSlides/notesSlide541.xml" ContentType="application/vnd.openxmlformats-officedocument.presentationml.notesSlide+xml"/>
  <Override PartName="/ppt/notesSlides/notesSlide542.xml" ContentType="application/vnd.openxmlformats-officedocument.presentationml.notesSlide+xml"/>
  <Override PartName="/ppt/notesSlides/notesSlide543.xml" ContentType="application/vnd.openxmlformats-officedocument.presentationml.notesSlide+xml"/>
  <Override PartName="/ppt/notesSlides/notesSlide544.xml" ContentType="application/vnd.openxmlformats-officedocument.presentationml.notesSlide+xml"/>
  <Override PartName="/ppt/notesSlides/notesSlide545.xml" ContentType="application/vnd.openxmlformats-officedocument.presentationml.notesSlide+xml"/>
  <Override PartName="/ppt/notesSlides/notesSlide546.xml" ContentType="application/vnd.openxmlformats-officedocument.presentationml.notesSlide+xml"/>
  <Override PartName="/ppt/notesSlides/notesSlide547.xml" ContentType="application/vnd.openxmlformats-officedocument.presentationml.notesSlide+xml"/>
  <Override PartName="/ppt/notesSlides/notesSlide548.xml" ContentType="application/vnd.openxmlformats-officedocument.presentationml.notesSlide+xml"/>
  <Override PartName="/ppt/notesSlides/notesSlide549.xml" ContentType="application/vnd.openxmlformats-officedocument.presentationml.notesSlide+xml"/>
  <Override PartName="/ppt/notesSlides/notesSlide550.xml" ContentType="application/vnd.openxmlformats-officedocument.presentationml.notesSlide+xml"/>
  <Override PartName="/ppt/notesSlides/notesSlide551.xml" ContentType="application/vnd.openxmlformats-officedocument.presentationml.notesSlide+xml"/>
  <Override PartName="/ppt/notesSlides/notesSlide552.xml" ContentType="application/vnd.openxmlformats-officedocument.presentationml.notesSlide+xml"/>
  <Override PartName="/ppt/notesSlides/notesSlide553.xml" ContentType="application/vnd.openxmlformats-officedocument.presentationml.notesSlide+xml"/>
  <Override PartName="/ppt/notesSlides/notesSlide554.xml" ContentType="application/vnd.openxmlformats-officedocument.presentationml.notesSlide+xml"/>
  <Override PartName="/ppt/notesSlides/notesSlide555.xml" ContentType="application/vnd.openxmlformats-officedocument.presentationml.notesSlide+xml"/>
  <Override PartName="/ppt/notesSlides/notesSlide556.xml" ContentType="application/vnd.openxmlformats-officedocument.presentationml.notesSlide+xml"/>
  <Override PartName="/ppt/notesSlides/notesSlide557.xml" ContentType="application/vnd.openxmlformats-officedocument.presentationml.notesSlide+xml"/>
  <Override PartName="/ppt/notesSlides/notesSlide558.xml" ContentType="application/vnd.openxmlformats-officedocument.presentationml.notesSlide+xml"/>
  <Override PartName="/ppt/notesSlides/notesSlide559.xml" ContentType="application/vnd.openxmlformats-officedocument.presentationml.notesSlide+xml"/>
  <Override PartName="/ppt/notesSlides/notesSlide560.xml" ContentType="application/vnd.openxmlformats-officedocument.presentationml.notesSlide+xml"/>
  <Override PartName="/ppt/notesSlides/notesSlide561.xml" ContentType="application/vnd.openxmlformats-officedocument.presentationml.notesSlide+xml"/>
  <Override PartName="/ppt/notesSlides/notesSlide562.xml" ContentType="application/vnd.openxmlformats-officedocument.presentationml.notesSlide+xml"/>
  <Override PartName="/ppt/notesSlides/notesSlide563.xml" ContentType="application/vnd.openxmlformats-officedocument.presentationml.notesSlide+xml"/>
  <Override PartName="/ppt/notesSlides/notesSlide564.xml" ContentType="application/vnd.openxmlformats-officedocument.presentationml.notesSlide+xml"/>
  <Override PartName="/ppt/notesSlides/notesSlide565.xml" ContentType="application/vnd.openxmlformats-officedocument.presentationml.notesSlide+xml"/>
  <Override PartName="/ppt/notesSlides/notesSlide566.xml" ContentType="application/vnd.openxmlformats-officedocument.presentationml.notesSlide+xml"/>
  <Override PartName="/ppt/notesSlides/notesSlide567.xml" ContentType="application/vnd.openxmlformats-officedocument.presentationml.notesSlide+xml"/>
  <Override PartName="/ppt/notesSlides/notesSlide568.xml" ContentType="application/vnd.openxmlformats-officedocument.presentationml.notesSlide+xml"/>
  <Override PartName="/ppt/notesSlides/notesSlide569.xml" ContentType="application/vnd.openxmlformats-officedocument.presentationml.notesSlide+xml"/>
  <Override PartName="/ppt/notesSlides/notesSlide570.xml" ContentType="application/vnd.openxmlformats-officedocument.presentationml.notesSlide+xml"/>
  <Override PartName="/ppt/notesSlides/notesSlide571.xml" ContentType="application/vnd.openxmlformats-officedocument.presentationml.notesSlide+xml"/>
  <Override PartName="/ppt/notesSlides/notesSlide572.xml" ContentType="application/vnd.openxmlformats-officedocument.presentationml.notesSlide+xml"/>
  <Override PartName="/ppt/notesSlides/notesSlide573.xml" ContentType="application/vnd.openxmlformats-officedocument.presentationml.notesSlide+xml"/>
  <Override PartName="/ppt/notesSlides/notesSlide574.xml" ContentType="application/vnd.openxmlformats-officedocument.presentationml.notesSlide+xml"/>
  <Override PartName="/ppt/notesSlides/notesSlide575.xml" ContentType="application/vnd.openxmlformats-officedocument.presentationml.notesSlide+xml"/>
  <Override PartName="/ppt/notesSlides/notesSlide576.xml" ContentType="application/vnd.openxmlformats-officedocument.presentationml.notesSlide+xml"/>
  <Override PartName="/ppt/notesSlides/notesSlide577.xml" ContentType="application/vnd.openxmlformats-officedocument.presentationml.notesSlide+xml"/>
  <Override PartName="/ppt/notesSlides/notesSlide578.xml" ContentType="application/vnd.openxmlformats-officedocument.presentationml.notesSlide+xml"/>
  <Override PartName="/ppt/notesSlides/notesSlide579.xml" ContentType="application/vnd.openxmlformats-officedocument.presentationml.notesSlide+xml"/>
  <Override PartName="/ppt/notesSlides/notesSlide580.xml" ContentType="application/vnd.openxmlformats-officedocument.presentationml.notesSlide+xml"/>
  <Override PartName="/ppt/notesSlides/notesSlide581.xml" ContentType="application/vnd.openxmlformats-officedocument.presentationml.notesSlide+xml"/>
  <Override PartName="/ppt/notesSlides/notesSlide582.xml" ContentType="application/vnd.openxmlformats-officedocument.presentationml.notesSlide+xml"/>
  <Override PartName="/ppt/notesSlides/notesSlide583.xml" ContentType="application/vnd.openxmlformats-officedocument.presentationml.notesSlide+xml"/>
  <Override PartName="/ppt/notesSlides/notesSlide584.xml" ContentType="application/vnd.openxmlformats-officedocument.presentationml.notesSlide+xml"/>
  <Override PartName="/ppt/notesSlides/notesSlide585.xml" ContentType="application/vnd.openxmlformats-officedocument.presentationml.notesSlide+xml"/>
  <Override PartName="/ppt/notesSlides/notesSlide586.xml" ContentType="application/vnd.openxmlformats-officedocument.presentationml.notesSlide+xml"/>
  <Override PartName="/ppt/notesSlides/notesSlide587.xml" ContentType="application/vnd.openxmlformats-officedocument.presentationml.notesSlide+xml"/>
  <Override PartName="/ppt/notesSlides/notesSlide588.xml" ContentType="application/vnd.openxmlformats-officedocument.presentationml.notesSlide+xml"/>
  <Override PartName="/ppt/notesSlides/notesSlide589.xml" ContentType="application/vnd.openxmlformats-officedocument.presentationml.notesSlide+xml"/>
  <Override PartName="/ppt/notesSlides/notesSlide590.xml" ContentType="application/vnd.openxmlformats-officedocument.presentationml.notesSlide+xml"/>
  <Override PartName="/ppt/notesSlides/notesSlide591.xml" ContentType="application/vnd.openxmlformats-officedocument.presentationml.notesSlide+xml"/>
  <Override PartName="/ppt/notesSlides/notesSlide592.xml" ContentType="application/vnd.openxmlformats-officedocument.presentationml.notesSlide+xml"/>
  <Override PartName="/ppt/notesSlides/notesSlide593.xml" ContentType="application/vnd.openxmlformats-officedocument.presentationml.notesSlide+xml"/>
  <Override PartName="/ppt/notesSlides/notesSlide594.xml" ContentType="application/vnd.openxmlformats-officedocument.presentationml.notesSlide+xml"/>
  <Override PartName="/ppt/notesSlides/notesSlide595.xml" ContentType="application/vnd.openxmlformats-officedocument.presentationml.notesSlide+xml"/>
  <Override PartName="/ppt/notesSlides/notesSlide596.xml" ContentType="application/vnd.openxmlformats-officedocument.presentationml.notesSlide+xml"/>
  <Override PartName="/ppt/notesSlides/notesSlide597.xml" ContentType="application/vnd.openxmlformats-officedocument.presentationml.notesSlide+xml"/>
  <Override PartName="/ppt/notesSlides/notesSlide598.xml" ContentType="application/vnd.openxmlformats-officedocument.presentationml.notesSlide+xml"/>
  <Override PartName="/ppt/notesSlides/notesSlide599.xml" ContentType="application/vnd.openxmlformats-officedocument.presentationml.notesSlide+xml"/>
  <Override PartName="/ppt/notesSlides/notesSlide600.xml" ContentType="application/vnd.openxmlformats-officedocument.presentationml.notesSlide+xml"/>
  <Override PartName="/ppt/notesSlides/notesSlide601.xml" ContentType="application/vnd.openxmlformats-officedocument.presentationml.notesSlide+xml"/>
  <Override PartName="/ppt/notesSlides/notesSlide602.xml" ContentType="application/vnd.openxmlformats-officedocument.presentationml.notesSlide+xml"/>
  <Override PartName="/ppt/notesSlides/notesSlide603.xml" ContentType="application/vnd.openxmlformats-officedocument.presentationml.notesSlide+xml"/>
  <Override PartName="/ppt/notesSlides/notesSlide604.xml" ContentType="application/vnd.openxmlformats-officedocument.presentationml.notesSlide+xml"/>
  <Override PartName="/ppt/notesSlides/notesSlide605.xml" ContentType="application/vnd.openxmlformats-officedocument.presentationml.notesSlide+xml"/>
  <Override PartName="/ppt/notesSlides/notesSlide606.xml" ContentType="application/vnd.openxmlformats-officedocument.presentationml.notesSlide+xml"/>
  <Override PartName="/ppt/notesSlides/notesSlide607.xml" ContentType="application/vnd.openxmlformats-officedocument.presentationml.notesSlide+xml"/>
  <Override PartName="/ppt/notesSlides/notesSlide608.xml" ContentType="application/vnd.openxmlformats-officedocument.presentationml.notesSlide+xml"/>
  <Override PartName="/ppt/notesSlides/notesSlide609.xml" ContentType="application/vnd.openxmlformats-officedocument.presentationml.notesSlide+xml"/>
  <Override PartName="/ppt/notesSlides/notesSlide610.xml" ContentType="application/vnd.openxmlformats-officedocument.presentationml.notesSlide+xml"/>
  <Override PartName="/ppt/notesSlides/notesSlide611.xml" ContentType="application/vnd.openxmlformats-officedocument.presentationml.notesSlide+xml"/>
  <Override PartName="/ppt/notesSlides/notesSlide612.xml" ContentType="application/vnd.openxmlformats-officedocument.presentationml.notesSlide+xml"/>
  <Override PartName="/ppt/notesSlides/notesSlide613.xml" ContentType="application/vnd.openxmlformats-officedocument.presentationml.notesSlide+xml"/>
  <Override PartName="/ppt/notesSlides/notesSlide614.xml" ContentType="application/vnd.openxmlformats-officedocument.presentationml.notesSlide+xml"/>
  <Override PartName="/ppt/notesSlides/notesSlide615.xml" ContentType="application/vnd.openxmlformats-officedocument.presentationml.notesSlide+xml"/>
  <Override PartName="/ppt/notesSlides/notesSlide616.xml" ContentType="application/vnd.openxmlformats-officedocument.presentationml.notesSlide+xml"/>
  <Override PartName="/ppt/notesSlides/notesSlide617.xml" ContentType="application/vnd.openxmlformats-officedocument.presentationml.notesSlide+xml"/>
  <Override PartName="/ppt/notesSlides/notesSlide618.xml" ContentType="application/vnd.openxmlformats-officedocument.presentationml.notesSlide+xml"/>
  <Override PartName="/ppt/notesSlides/notesSlide619.xml" ContentType="application/vnd.openxmlformats-officedocument.presentationml.notesSlide+xml"/>
  <Override PartName="/ppt/notesSlides/notesSlide620.xml" ContentType="application/vnd.openxmlformats-officedocument.presentationml.notesSlide+xml"/>
  <Override PartName="/ppt/notesSlides/notesSlide621.xml" ContentType="application/vnd.openxmlformats-officedocument.presentationml.notesSlide+xml"/>
  <Override PartName="/ppt/notesSlides/notesSlide622.xml" ContentType="application/vnd.openxmlformats-officedocument.presentationml.notesSlide+xml"/>
  <Override PartName="/ppt/notesSlides/notesSlide623.xml" ContentType="application/vnd.openxmlformats-officedocument.presentationml.notesSlide+xml"/>
  <Override PartName="/ppt/notesSlides/notesSlide624.xml" ContentType="application/vnd.openxmlformats-officedocument.presentationml.notesSlide+xml"/>
  <Override PartName="/ppt/notesSlides/notesSlide625.xml" ContentType="application/vnd.openxmlformats-officedocument.presentationml.notesSlide+xml"/>
  <Override PartName="/ppt/notesSlides/notesSlide626.xml" ContentType="application/vnd.openxmlformats-officedocument.presentationml.notesSlide+xml"/>
  <Override PartName="/ppt/notesSlides/notesSlide627.xml" ContentType="application/vnd.openxmlformats-officedocument.presentationml.notesSlide+xml"/>
  <Override PartName="/ppt/notesSlides/notesSlide628.xml" ContentType="application/vnd.openxmlformats-officedocument.presentationml.notesSlide+xml"/>
  <Override PartName="/ppt/notesSlides/notesSlide629.xml" ContentType="application/vnd.openxmlformats-officedocument.presentationml.notesSlide+xml"/>
  <Override PartName="/ppt/notesSlides/notesSlide630.xml" ContentType="application/vnd.openxmlformats-officedocument.presentationml.notesSlide+xml"/>
  <Override PartName="/ppt/notesSlides/notesSlide631.xml" ContentType="application/vnd.openxmlformats-officedocument.presentationml.notesSlide+xml"/>
  <Override PartName="/ppt/notesSlides/notesSlide632.xml" ContentType="application/vnd.openxmlformats-officedocument.presentationml.notesSlide+xml"/>
  <Override PartName="/ppt/notesSlides/notesSlide633.xml" ContentType="application/vnd.openxmlformats-officedocument.presentationml.notesSlide+xml"/>
  <Override PartName="/ppt/notesSlides/notesSlide634.xml" ContentType="application/vnd.openxmlformats-officedocument.presentationml.notesSlide+xml"/>
  <Override PartName="/ppt/notesSlides/notesSlide635.xml" ContentType="application/vnd.openxmlformats-officedocument.presentationml.notesSlide+xml"/>
  <Override PartName="/ppt/notesSlides/notesSlide636.xml" ContentType="application/vnd.openxmlformats-officedocument.presentationml.notesSlide+xml"/>
  <Override PartName="/ppt/notesSlides/notesSlide637.xml" ContentType="application/vnd.openxmlformats-officedocument.presentationml.notesSlide+xml"/>
  <Override PartName="/ppt/notesSlides/notesSlide638.xml" ContentType="application/vnd.openxmlformats-officedocument.presentationml.notesSlide+xml"/>
  <Override PartName="/ppt/notesSlides/notesSlide639.xml" ContentType="application/vnd.openxmlformats-officedocument.presentationml.notesSlide+xml"/>
  <Override PartName="/ppt/notesSlides/notesSlide640.xml" ContentType="application/vnd.openxmlformats-officedocument.presentationml.notesSlide+xml"/>
  <Override PartName="/ppt/notesSlides/notesSlide641.xml" ContentType="application/vnd.openxmlformats-officedocument.presentationml.notesSlide+xml"/>
  <Override PartName="/ppt/notesSlides/notesSlide642.xml" ContentType="application/vnd.openxmlformats-officedocument.presentationml.notesSlide+xml"/>
  <Override PartName="/ppt/notesSlides/notesSlide643.xml" ContentType="application/vnd.openxmlformats-officedocument.presentationml.notesSlide+xml"/>
  <Override PartName="/ppt/notesSlides/notesSlide644.xml" ContentType="application/vnd.openxmlformats-officedocument.presentationml.notesSlide+xml"/>
  <Override PartName="/ppt/notesSlides/notesSlide645.xml" ContentType="application/vnd.openxmlformats-officedocument.presentationml.notesSlide+xml"/>
  <Override PartName="/ppt/notesSlides/notesSlide646.xml" ContentType="application/vnd.openxmlformats-officedocument.presentationml.notesSlide+xml"/>
  <Override PartName="/ppt/notesSlides/notesSlide647.xml" ContentType="application/vnd.openxmlformats-officedocument.presentationml.notesSlide+xml"/>
  <Override PartName="/ppt/notesSlides/notesSlide648.xml" ContentType="application/vnd.openxmlformats-officedocument.presentationml.notesSlide+xml"/>
  <Override PartName="/ppt/notesSlides/notesSlide649.xml" ContentType="application/vnd.openxmlformats-officedocument.presentationml.notesSlide+xml"/>
  <Override PartName="/ppt/notesSlides/notesSlide650.xml" ContentType="application/vnd.openxmlformats-officedocument.presentationml.notesSlide+xml"/>
  <Override PartName="/ppt/notesSlides/notesSlide651.xml" ContentType="application/vnd.openxmlformats-officedocument.presentationml.notesSlide+xml"/>
  <Override PartName="/ppt/notesSlides/notesSlide652.xml" ContentType="application/vnd.openxmlformats-officedocument.presentationml.notesSlide+xml"/>
  <Override PartName="/ppt/notesSlides/notesSlide653.xml" ContentType="application/vnd.openxmlformats-officedocument.presentationml.notesSlide+xml"/>
  <Override PartName="/ppt/notesSlides/notesSlide654.xml" ContentType="application/vnd.openxmlformats-officedocument.presentationml.notesSlide+xml"/>
  <Override PartName="/ppt/notesSlides/notesSlide655.xml" ContentType="application/vnd.openxmlformats-officedocument.presentationml.notesSlide+xml"/>
  <Override PartName="/ppt/notesSlides/notesSlide656.xml" ContentType="application/vnd.openxmlformats-officedocument.presentationml.notesSlide+xml"/>
  <Override PartName="/ppt/notesSlides/notesSlide657.xml" ContentType="application/vnd.openxmlformats-officedocument.presentationml.notesSlide+xml"/>
  <Override PartName="/ppt/notesSlides/notesSlide658.xml" ContentType="application/vnd.openxmlformats-officedocument.presentationml.notesSlide+xml"/>
  <Override PartName="/ppt/notesSlides/notesSlide659.xml" ContentType="application/vnd.openxmlformats-officedocument.presentationml.notesSlide+xml"/>
  <Override PartName="/ppt/notesSlides/notesSlide660.xml" ContentType="application/vnd.openxmlformats-officedocument.presentationml.notesSlide+xml"/>
  <Override PartName="/ppt/notesSlides/notesSlide661.xml" ContentType="application/vnd.openxmlformats-officedocument.presentationml.notesSlide+xml"/>
  <Override PartName="/ppt/notesSlides/notesSlide662.xml" ContentType="application/vnd.openxmlformats-officedocument.presentationml.notesSlide+xml"/>
  <Override PartName="/ppt/notesSlides/notesSlide663.xml" ContentType="application/vnd.openxmlformats-officedocument.presentationml.notesSlide+xml"/>
  <Override PartName="/ppt/notesSlides/notesSlide664.xml" ContentType="application/vnd.openxmlformats-officedocument.presentationml.notesSlide+xml"/>
  <Override PartName="/ppt/notesSlides/notesSlide665.xml" ContentType="application/vnd.openxmlformats-officedocument.presentationml.notesSlide+xml"/>
  <Override PartName="/ppt/notesSlides/notesSlide666.xml" ContentType="application/vnd.openxmlformats-officedocument.presentationml.notesSlide+xml"/>
  <Override PartName="/ppt/notesSlides/notesSlide667.xml" ContentType="application/vnd.openxmlformats-officedocument.presentationml.notesSlide+xml"/>
  <Override PartName="/ppt/notesSlides/notesSlide668.xml" ContentType="application/vnd.openxmlformats-officedocument.presentationml.notesSlide+xml"/>
  <Override PartName="/ppt/notesSlides/notesSlide669.xml" ContentType="application/vnd.openxmlformats-officedocument.presentationml.notesSlide+xml"/>
  <Override PartName="/ppt/notesSlides/notesSlide670.xml" ContentType="application/vnd.openxmlformats-officedocument.presentationml.notesSlide+xml"/>
  <Override PartName="/ppt/notesSlides/notesSlide671.xml" ContentType="application/vnd.openxmlformats-officedocument.presentationml.notesSlide+xml"/>
  <Override PartName="/ppt/notesSlides/notesSlide672.xml" ContentType="application/vnd.openxmlformats-officedocument.presentationml.notesSlide+xml"/>
  <Override PartName="/ppt/notesSlides/notesSlide673.xml" ContentType="application/vnd.openxmlformats-officedocument.presentationml.notesSlide+xml"/>
  <Override PartName="/ppt/notesSlides/notesSlide674.xml" ContentType="application/vnd.openxmlformats-officedocument.presentationml.notesSlide+xml"/>
  <Override PartName="/ppt/notesSlides/notesSlide675.xml" ContentType="application/vnd.openxmlformats-officedocument.presentationml.notesSlide+xml"/>
  <Override PartName="/ppt/notesSlides/notesSlide676.xml" ContentType="application/vnd.openxmlformats-officedocument.presentationml.notesSlide+xml"/>
  <Override PartName="/ppt/notesSlides/notesSlide677.xml" ContentType="application/vnd.openxmlformats-officedocument.presentationml.notesSlide+xml"/>
  <Override PartName="/ppt/notesSlides/notesSlide678.xml" ContentType="application/vnd.openxmlformats-officedocument.presentationml.notesSlide+xml"/>
  <Override PartName="/ppt/notesSlides/notesSlide679.xml" ContentType="application/vnd.openxmlformats-officedocument.presentationml.notesSlide+xml"/>
  <Override PartName="/ppt/notesSlides/notesSlide680.xml" ContentType="application/vnd.openxmlformats-officedocument.presentationml.notesSlide+xml"/>
  <Override PartName="/ppt/notesSlides/notesSlide681.xml" ContentType="application/vnd.openxmlformats-officedocument.presentationml.notesSlide+xml"/>
  <Override PartName="/ppt/notesSlides/notesSlide682.xml" ContentType="application/vnd.openxmlformats-officedocument.presentationml.notesSlide+xml"/>
  <Override PartName="/ppt/notesSlides/notesSlide683.xml" ContentType="application/vnd.openxmlformats-officedocument.presentationml.notesSlide+xml"/>
  <Override PartName="/ppt/notesSlides/notesSlide684.xml" ContentType="application/vnd.openxmlformats-officedocument.presentationml.notesSlide+xml"/>
  <Override PartName="/ppt/notesSlides/notesSlide685.xml" ContentType="application/vnd.openxmlformats-officedocument.presentationml.notesSlide+xml"/>
  <Override PartName="/ppt/notesSlides/notesSlide686.xml" ContentType="application/vnd.openxmlformats-officedocument.presentationml.notesSlide+xml"/>
  <Override PartName="/ppt/notesSlides/notesSlide687.xml" ContentType="application/vnd.openxmlformats-officedocument.presentationml.notesSlide+xml"/>
  <Override PartName="/ppt/notesSlides/notesSlide688.xml" ContentType="application/vnd.openxmlformats-officedocument.presentationml.notesSlide+xml"/>
  <Override PartName="/ppt/notesSlides/notesSlide689.xml" ContentType="application/vnd.openxmlformats-officedocument.presentationml.notesSlide+xml"/>
  <Override PartName="/ppt/notesSlides/notesSlide690.xml" ContentType="application/vnd.openxmlformats-officedocument.presentationml.notesSlide+xml"/>
  <Override PartName="/ppt/notesSlides/notesSlide691.xml" ContentType="application/vnd.openxmlformats-officedocument.presentationml.notesSlide+xml"/>
  <Override PartName="/ppt/notesSlides/notesSlide692.xml" ContentType="application/vnd.openxmlformats-officedocument.presentationml.notesSlide+xml"/>
  <Override PartName="/ppt/notesSlides/notesSlide693.xml" ContentType="application/vnd.openxmlformats-officedocument.presentationml.notesSlide+xml"/>
  <Override PartName="/ppt/notesSlides/notesSlide694.xml" ContentType="application/vnd.openxmlformats-officedocument.presentationml.notesSlide+xml"/>
  <Override PartName="/ppt/notesSlides/notesSlide695.xml" ContentType="application/vnd.openxmlformats-officedocument.presentationml.notesSlide+xml"/>
  <Override PartName="/ppt/notesSlides/notesSlide696.xml" ContentType="application/vnd.openxmlformats-officedocument.presentationml.notesSlide+xml"/>
  <Override PartName="/ppt/notesSlides/notesSlide697.xml" ContentType="application/vnd.openxmlformats-officedocument.presentationml.notesSlide+xml"/>
  <Override PartName="/ppt/notesSlides/notesSlide698.xml" ContentType="application/vnd.openxmlformats-officedocument.presentationml.notesSlide+xml"/>
  <Override PartName="/ppt/notesSlides/notesSlide699.xml" ContentType="application/vnd.openxmlformats-officedocument.presentationml.notesSlide+xml"/>
  <Override PartName="/ppt/notesSlides/notesSlide700.xml" ContentType="application/vnd.openxmlformats-officedocument.presentationml.notesSlide+xml"/>
  <Override PartName="/ppt/notesSlides/notesSlide701.xml" ContentType="application/vnd.openxmlformats-officedocument.presentationml.notesSlide+xml"/>
  <Override PartName="/ppt/notesSlides/notesSlide702.xml" ContentType="application/vnd.openxmlformats-officedocument.presentationml.notesSlide+xml"/>
  <Override PartName="/ppt/notesSlides/notesSlide703.xml" ContentType="application/vnd.openxmlformats-officedocument.presentationml.notesSlide+xml"/>
  <Override PartName="/ppt/notesSlides/notesSlide704.xml" ContentType="application/vnd.openxmlformats-officedocument.presentationml.notesSlide+xml"/>
  <Override PartName="/ppt/notesSlides/notesSlide705.xml" ContentType="application/vnd.openxmlformats-officedocument.presentationml.notesSlide+xml"/>
  <Override PartName="/ppt/notesSlides/notesSlide706.xml" ContentType="application/vnd.openxmlformats-officedocument.presentationml.notesSlide+xml"/>
  <Override PartName="/ppt/notesSlides/notesSlide707.xml" ContentType="application/vnd.openxmlformats-officedocument.presentationml.notesSlide+xml"/>
  <Override PartName="/ppt/notesSlides/notesSlide708.xml" ContentType="application/vnd.openxmlformats-officedocument.presentationml.notesSlide+xml"/>
  <Override PartName="/ppt/notesSlides/notesSlide709.xml" ContentType="application/vnd.openxmlformats-officedocument.presentationml.notesSlide+xml"/>
  <Override PartName="/ppt/notesSlides/notesSlide710.xml" ContentType="application/vnd.openxmlformats-officedocument.presentationml.notesSlide+xml"/>
  <Override PartName="/ppt/notesSlides/notesSlide711.xml" ContentType="application/vnd.openxmlformats-officedocument.presentationml.notesSlide+xml"/>
  <Override PartName="/ppt/notesSlides/notesSlide712.xml" ContentType="application/vnd.openxmlformats-officedocument.presentationml.notesSlide+xml"/>
  <Override PartName="/ppt/notesSlides/notesSlide713.xml" ContentType="application/vnd.openxmlformats-officedocument.presentationml.notesSlide+xml"/>
  <Override PartName="/ppt/notesSlides/notesSlide714.xml" ContentType="application/vnd.openxmlformats-officedocument.presentationml.notesSlide+xml"/>
  <Override PartName="/ppt/notesSlides/notesSlide715.xml" ContentType="application/vnd.openxmlformats-officedocument.presentationml.notesSlide+xml"/>
  <Override PartName="/ppt/notesSlides/notesSlide716.xml" ContentType="application/vnd.openxmlformats-officedocument.presentationml.notesSlide+xml"/>
  <Override PartName="/ppt/notesSlides/notesSlide717.xml" ContentType="application/vnd.openxmlformats-officedocument.presentationml.notesSlide+xml"/>
  <Override PartName="/ppt/notesSlides/notesSlide718.xml" ContentType="application/vnd.openxmlformats-officedocument.presentationml.notesSlide+xml"/>
  <Override PartName="/ppt/notesSlides/notesSlide719.xml" ContentType="application/vnd.openxmlformats-officedocument.presentationml.notesSlide+xml"/>
  <Override PartName="/ppt/notesSlides/notesSlide720.xml" ContentType="application/vnd.openxmlformats-officedocument.presentationml.notesSlide+xml"/>
  <Override PartName="/ppt/notesSlides/notesSlide721.xml" ContentType="application/vnd.openxmlformats-officedocument.presentationml.notesSlide+xml"/>
  <Override PartName="/ppt/notesSlides/notesSlide722.xml" ContentType="application/vnd.openxmlformats-officedocument.presentationml.notesSlide+xml"/>
  <Override PartName="/ppt/notesSlides/notesSlide723.xml" ContentType="application/vnd.openxmlformats-officedocument.presentationml.notesSlide+xml"/>
  <Override PartName="/ppt/notesSlides/notesSlide724.xml" ContentType="application/vnd.openxmlformats-officedocument.presentationml.notesSlide+xml"/>
  <Override PartName="/ppt/notesSlides/notesSlide725.xml" ContentType="application/vnd.openxmlformats-officedocument.presentationml.notesSlide+xml"/>
  <Override PartName="/ppt/notesSlides/notesSlide726.xml" ContentType="application/vnd.openxmlformats-officedocument.presentationml.notesSlide+xml"/>
  <Override PartName="/ppt/notesSlides/notesSlide727.xml" ContentType="application/vnd.openxmlformats-officedocument.presentationml.notesSlide+xml"/>
  <Override PartName="/ppt/notesSlides/notesSlide728.xml" ContentType="application/vnd.openxmlformats-officedocument.presentationml.notesSlide+xml"/>
  <Override PartName="/ppt/notesSlides/notesSlide729.xml" ContentType="application/vnd.openxmlformats-officedocument.presentationml.notesSlide+xml"/>
  <Override PartName="/ppt/notesSlides/notesSlide730.xml" ContentType="application/vnd.openxmlformats-officedocument.presentationml.notesSlide+xml"/>
  <Override PartName="/ppt/notesSlides/notesSlide731.xml" ContentType="application/vnd.openxmlformats-officedocument.presentationml.notesSlide+xml"/>
  <Override PartName="/ppt/notesSlides/notesSlide732.xml" ContentType="application/vnd.openxmlformats-officedocument.presentationml.notesSlide+xml"/>
  <Override PartName="/ppt/notesSlides/notesSlide733.xml" ContentType="application/vnd.openxmlformats-officedocument.presentationml.notesSlide+xml"/>
  <Override PartName="/ppt/notesSlides/notesSlide734.xml" ContentType="application/vnd.openxmlformats-officedocument.presentationml.notesSlide+xml"/>
  <Override PartName="/ppt/notesSlides/notesSlide735.xml" ContentType="application/vnd.openxmlformats-officedocument.presentationml.notesSlide+xml"/>
  <Override PartName="/ppt/notesSlides/notesSlide736.xml" ContentType="application/vnd.openxmlformats-officedocument.presentationml.notesSlide+xml"/>
  <Override PartName="/ppt/notesSlides/notesSlide737.xml" ContentType="application/vnd.openxmlformats-officedocument.presentationml.notesSlide+xml"/>
  <Override PartName="/ppt/notesSlides/notesSlide738.xml" ContentType="application/vnd.openxmlformats-officedocument.presentationml.notesSlide+xml"/>
  <Override PartName="/ppt/notesSlides/notesSlide739.xml" ContentType="application/vnd.openxmlformats-officedocument.presentationml.notesSlide+xml"/>
  <Override PartName="/ppt/notesSlides/notesSlide740.xml" ContentType="application/vnd.openxmlformats-officedocument.presentationml.notesSlide+xml"/>
  <Override PartName="/ppt/notesSlides/notesSlide741.xml" ContentType="application/vnd.openxmlformats-officedocument.presentationml.notesSlide+xml"/>
  <Override PartName="/ppt/notesSlides/notesSlide742.xml" ContentType="application/vnd.openxmlformats-officedocument.presentationml.notesSlide+xml"/>
  <Override PartName="/ppt/notesSlides/notesSlide743.xml" ContentType="application/vnd.openxmlformats-officedocument.presentationml.notesSlide+xml"/>
  <Override PartName="/ppt/notesSlides/notesSlide744.xml" ContentType="application/vnd.openxmlformats-officedocument.presentationml.notesSlide+xml"/>
  <Override PartName="/ppt/notesSlides/notesSlide745.xml" ContentType="application/vnd.openxmlformats-officedocument.presentationml.notesSlide+xml"/>
  <Override PartName="/ppt/notesSlides/notesSlide746.xml" ContentType="application/vnd.openxmlformats-officedocument.presentationml.notesSlide+xml"/>
  <Override PartName="/ppt/notesSlides/notesSlide747.xml" ContentType="application/vnd.openxmlformats-officedocument.presentationml.notesSlide+xml"/>
  <Override PartName="/ppt/notesSlides/notesSlide748.xml" ContentType="application/vnd.openxmlformats-officedocument.presentationml.notesSlide+xml"/>
  <Override PartName="/ppt/notesSlides/notesSlide749.xml" ContentType="application/vnd.openxmlformats-officedocument.presentationml.notesSlide+xml"/>
  <Override PartName="/ppt/notesSlides/notesSlide750.xml" ContentType="application/vnd.openxmlformats-officedocument.presentationml.notesSlide+xml"/>
  <Override PartName="/ppt/notesSlides/notesSlide751.xml" ContentType="application/vnd.openxmlformats-officedocument.presentationml.notesSlide+xml"/>
  <Override PartName="/ppt/notesSlides/notesSlide752.xml" ContentType="application/vnd.openxmlformats-officedocument.presentationml.notesSlide+xml"/>
  <Override PartName="/ppt/notesSlides/notesSlide753.xml" ContentType="application/vnd.openxmlformats-officedocument.presentationml.notesSlide+xml"/>
  <Override PartName="/ppt/notesSlides/notesSlide754.xml" ContentType="application/vnd.openxmlformats-officedocument.presentationml.notesSlide+xml"/>
  <Override PartName="/ppt/notesSlides/notesSlide755.xml" ContentType="application/vnd.openxmlformats-officedocument.presentationml.notesSlide+xml"/>
  <Override PartName="/ppt/notesSlides/notesSlide756.xml" ContentType="application/vnd.openxmlformats-officedocument.presentationml.notesSlide+xml"/>
  <Override PartName="/ppt/notesSlides/notesSlide757.xml" ContentType="application/vnd.openxmlformats-officedocument.presentationml.notesSlide+xml"/>
  <Override PartName="/ppt/notesSlides/notesSlide758.xml" ContentType="application/vnd.openxmlformats-officedocument.presentationml.notesSlide+xml"/>
  <Override PartName="/ppt/notesSlides/notesSlide759.xml" ContentType="application/vnd.openxmlformats-officedocument.presentationml.notesSlide+xml"/>
  <Override PartName="/ppt/notesSlides/notesSlide760.xml" ContentType="application/vnd.openxmlformats-officedocument.presentationml.notesSlide+xml"/>
  <Override PartName="/ppt/notesSlides/notesSlide761.xml" ContentType="application/vnd.openxmlformats-officedocument.presentationml.notesSlide+xml"/>
  <Override PartName="/ppt/notesSlides/notesSlide762.xml" ContentType="application/vnd.openxmlformats-officedocument.presentationml.notesSlide+xml"/>
  <Override PartName="/ppt/notesSlides/notesSlide763.xml" ContentType="application/vnd.openxmlformats-officedocument.presentationml.notesSlide+xml"/>
  <Override PartName="/ppt/notesSlides/notesSlide764.xml" ContentType="application/vnd.openxmlformats-officedocument.presentationml.notesSlide+xml"/>
  <Override PartName="/ppt/notesSlides/notesSlide765.xml" ContentType="application/vnd.openxmlformats-officedocument.presentationml.notesSlide+xml"/>
  <Override PartName="/ppt/notesSlides/notesSlide766.xml" ContentType="application/vnd.openxmlformats-officedocument.presentationml.notesSlide+xml"/>
  <Override PartName="/ppt/notesSlides/notesSlide767.xml" ContentType="application/vnd.openxmlformats-officedocument.presentationml.notesSlide+xml"/>
  <Override PartName="/ppt/notesSlides/notesSlide768.xml" ContentType="application/vnd.openxmlformats-officedocument.presentationml.notesSlide+xml"/>
  <Override PartName="/ppt/notesSlides/notesSlide769.xml" ContentType="application/vnd.openxmlformats-officedocument.presentationml.notesSlide+xml"/>
  <Override PartName="/ppt/notesSlides/notesSlide770.xml" ContentType="application/vnd.openxmlformats-officedocument.presentationml.notesSlide+xml"/>
  <Override PartName="/ppt/notesSlides/notesSlide771.xml" ContentType="application/vnd.openxmlformats-officedocument.presentationml.notesSlide+xml"/>
  <Override PartName="/ppt/notesSlides/notesSlide772.xml" ContentType="application/vnd.openxmlformats-officedocument.presentationml.notesSlide+xml"/>
  <Override PartName="/ppt/notesSlides/notesSlide773.xml" ContentType="application/vnd.openxmlformats-officedocument.presentationml.notesSlide+xml"/>
  <Override PartName="/ppt/notesSlides/notesSlide774.xml" ContentType="application/vnd.openxmlformats-officedocument.presentationml.notesSlide+xml"/>
  <Override PartName="/ppt/notesSlides/notesSlide775.xml" ContentType="application/vnd.openxmlformats-officedocument.presentationml.notesSlide+xml"/>
  <Override PartName="/ppt/notesSlides/notesSlide776.xml" ContentType="application/vnd.openxmlformats-officedocument.presentationml.notesSlide+xml"/>
  <Override PartName="/ppt/notesSlides/notesSlide777.xml" ContentType="application/vnd.openxmlformats-officedocument.presentationml.notesSlide+xml"/>
  <Override PartName="/ppt/notesSlides/notesSlide778.xml" ContentType="application/vnd.openxmlformats-officedocument.presentationml.notesSlide+xml"/>
  <Override PartName="/ppt/notesSlides/notesSlide779.xml" ContentType="application/vnd.openxmlformats-officedocument.presentationml.notesSlide+xml"/>
  <Override PartName="/ppt/notesSlides/notesSlide780.xml" ContentType="application/vnd.openxmlformats-officedocument.presentationml.notesSlide+xml"/>
  <Override PartName="/ppt/notesSlides/notesSlide781.xml" ContentType="application/vnd.openxmlformats-officedocument.presentationml.notesSlide+xml"/>
  <Override PartName="/ppt/notesSlides/notesSlide782.xml" ContentType="application/vnd.openxmlformats-officedocument.presentationml.notesSlide+xml"/>
  <Override PartName="/ppt/notesSlides/notesSlide783.xml" ContentType="application/vnd.openxmlformats-officedocument.presentationml.notesSlide+xml"/>
  <Override PartName="/ppt/notesSlides/notesSlide784.xml" ContentType="application/vnd.openxmlformats-officedocument.presentationml.notesSlide+xml"/>
  <Override PartName="/ppt/notesSlides/notesSlide785.xml" ContentType="application/vnd.openxmlformats-officedocument.presentationml.notesSlide+xml"/>
  <Override PartName="/ppt/notesSlides/notesSlide786.xml" ContentType="application/vnd.openxmlformats-officedocument.presentationml.notesSlide+xml"/>
  <Override PartName="/ppt/notesSlides/notesSlide787.xml" ContentType="application/vnd.openxmlformats-officedocument.presentationml.notesSlide+xml"/>
  <Override PartName="/ppt/notesSlides/notesSlide788.xml" ContentType="application/vnd.openxmlformats-officedocument.presentationml.notesSlide+xml"/>
  <Override PartName="/ppt/notesSlides/notesSlide789.xml" ContentType="application/vnd.openxmlformats-officedocument.presentationml.notesSlide+xml"/>
  <Override PartName="/ppt/notesSlides/notesSlide790.xml" ContentType="application/vnd.openxmlformats-officedocument.presentationml.notesSlide+xml"/>
  <Override PartName="/ppt/notesSlides/notesSlide791.xml" ContentType="application/vnd.openxmlformats-officedocument.presentationml.notesSlide+xml"/>
  <Override PartName="/ppt/notesSlides/notesSlide792.xml" ContentType="application/vnd.openxmlformats-officedocument.presentationml.notesSlide+xml"/>
  <Override PartName="/ppt/notesSlides/notesSlide793.xml" ContentType="application/vnd.openxmlformats-officedocument.presentationml.notesSlide+xml"/>
  <Override PartName="/ppt/notesSlides/notesSlide794.xml" ContentType="application/vnd.openxmlformats-officedocument.presentationml.notesSlide+xml"/>
  <Override PartName="/ppt/notesSlides/notesSlide795.xml" ContentType="application/vnd.openxmlformats-officedocument.presentationml.notesSlide+xml"/>
  <Override PartName="/ppt/notesSlides/notesSlide796.xml" ContentType="application/vnd.openxmlformats-officedocument.presentationml.notesSlide+xml"/>
  <Override PartName="/ppt/notesSlides/notesSlide797.xml" ContentType="application/vnd.openxmlformats-officedocument.presentationml.notesSlide+xml"/>
  <Override PartName="/ppt/notesSlides/notesSlide798.xml" ContentType="application/vnd.openxmlformats-officedocument.presentationml.notesSlide+xml"/>
  <Override PartName="/ppt/notesSlides/notesSlide799.xml" ContentType="application/vnd.openxmlformats-officedocument.presentationml.notesSlide+xml"/>
  <Override PartName="/ppt/notesSlides/notesSlide800.xml" ContentType="application/vnd.openxmlformats-officedocument.presentationml.notesSlide+xml"/>
  <Override PartName="/ppt/notesSlides/notesSlide801.xml" ContentType="application/vnd.openxmlformats-officedocument.presentationml.notesSlide+xml"/>
  <Override PartName="/ppt/notesSlides/notesSlide802.xml" ContentType="application/vnd.openxmlformats-officedocument.presentationml.notesSlide+xml"/>
  <Override PartName="/ppt/notesSlides/notesSlide803.xml" ContentType="application/vnd.openxmlformats-officedocument.presentationml.notesSlide+xml"/>
  <Override PartName="/ppt/notesSlides/notesSlide804.xml" ContentType="application/vnd.openxmlformats-officedocument.presentationml.notesSlide+xml"/>
  <Override PartName="/ppt/notesSlides/notesSlide805.xml" ContentType="application/vnd.openxmlformats-officedocument.presentationml.notesSlide+xml"/>
  <Override PartName="/ppt/notesSlides/notesSlide806.xml" ContentType="application/vnd.openxmlformats-officedocument.presentationml.notesSlide+xml"/>
  <Override PartName="/ppt/notesSlides/notesSlide807.xml" ContentType="application/vnd.openxmlformats-officedocument.presentationml.notesSlide+xml"/>
  <Override PartName="/ppt/notesSlides/notesSlide808.xml" ContentType="application/vnd.openxmlformats-officedocument.presentationml.notesSlide+xml"/>
  <Override PartName="/ppt/notesSlides/notesSlide809.xml" ContentType="application/vnd.openxmlformats-officedocument.presentationml.notesSlide+xml"/>
  <Override PartName="/ppt/notesSlides/notesSlide810.xml" ContentType="application/vnd.openxmlformats-officedocument.presentationml.notesSlide+xml"/>
  <Override PartName="/ppt/notesSlides/notesSlide811.xml" ContentType="application/vnd.openxmlformats-officedocument.presentationml.notesSlide+xml"/>
  <Override PartName="/ppt/notesSlides/notesSlide812.xml" ContentType="application/vnd.openxmlformats-officedocument.presentationml.notesSlide+xml"/>
  <Override PartName="/ppt/notesSlides/notesSlide813.xml" ContentType="application/vnd.openxmlformats-officedocument.presentationml.notesSlide+xml"/>
  <Override PartName="/ppt/notesSlides/notesSlide814.xml" ContentType="application/vnd.openxmlformats-officedocument.presentationml.notesSlide+xml"/>
  <Override PartName="/ppt/notesSlides/notesSlide815.xml" ContentType="application/vnd.openxmlformats-officedocument.presentationml.notesSlide+xml"/>
  <Override PartName="/ppt/notesSlides/notesSlide816.xml" ContentType="application/vnd.openxmlformats-officedocument.presentationml.notesSlide+xml"/>
  <Override PartName="/ppt/notesSlides/notesSlide817.xml" ContentType="application/vnd.openxmlformats-officedocument.presentationml.notesSlide+xml"/>
  <Override PartName="/ppt/notesSlides/notesSlide818.xml" ContentType="application/vnd.openxmlformats-officedocument.presentationml.notesSlide+xml"/>
  <Override PartName="/ppt/notesSlides/notesSlide819.xml" ContentType="application/vnd.openxmlformats-officedocument.presentationml.notesSlide+xml"/>
  <Override PartName="/ppt/notesSlides/notesSlide820.xml" ContentType="application/vnd.openxmlformats-officedocument.presentationml.notesSlide+xml"/>
  <Override PartName="/ppt/notesSlides/notesSlide821.xml" ContentType="application/vnd.openxmlformats-officedocument.presentationml.notesSlide+xml"/>
  <Override PartName="/ppt/notesSlides/notesSlide822.xml" ContentType="application/vnd.openxmlformats-officedocument.presentationml.notesSlide+xml"/>
  <Override PartName="/ppt/notesSlides/notesSlide823.xml" ContentType="application/vnd.openxmlformats-officedocument.presentationml.notesSlide+xml"/>
  <Override PartName="/ppt/notesSlides/notesSlide824.xml" ContentType="application/vnd.openxmlformats-officedocument.presentationml.notesSlide+xml"/>
  <Override PartName="/ppt/notesSlides/notesSlide825.xml" ContentType="application/vnd.openxmlformats-officedocument.presentationml.notesSlide+xml"/>
  <Override PartName="/ppt/notesSlides/notesSlide826.xml" ContentType="application/vnd.openxmlformats-officedocument.presentationml.notesSlide+xml"/>
  <Override PartName="/ppt/notesSlides/notesSlide827.xml" ContentType="application/vnd.openxmlformats-officedocument.presentationml.notesSlide+xml"/>
  <Override PartName="/ppt/notesSlides/notesSlide828.xml" ContentType="application/vnd.openxmlformats-officedocument.presentationml.notesSlide+xml"/>
  <Override PartName="/ppt/notesSlides/notesSlide829.xml" ContentType="application/vnd.openxmlformats-officedocument.presentationml.notesSlide+xml"/>
  <Override PartName="/ppt/notesSlides/notesSlide830.xml" ContentType="application/vnd.openxmlformats-officedocument.presentationml.notesSlide+xml"/>
  <Override PartName="/ppt/notesSlides/notesSlide831.xml" ContentType="application/vnd.openxmlformats-officedocument.presentationml.notesSlide+xml"/>
  <Override PartName="/ppt/notesSlides/notesSlide832.xml" ContentType="application/vnd.openxmlformats-officedocument.presentationml.notesSlide+xml"/>
  <Override PartName="/ppt/notesSlides/notesSlide833.xml" ContentType="application/vnd.openxmlformats-officedocument.presentationml.notesSlide+xml"/>
  <Override PartName="/ppt/notesSlides/notesSlide834.xml" ContentType="application/vnd.openxmlformats-officedocument.presentationml.notesSlide+xml"/>
  <Override PartName="/ppt/notesSlides/notesSlide835.xml" ContentType="application/vnd.openxmlformats-officedocument.presentationml.notesSlide+xml"/>
  <Override PartName="/ppt/notesSlides/notesSlide836.xml" ContentType="application/vnd.openxmlformats-officedocument.presentationml.notesSlide+xml"/>
  <Override PartName="/ppt/notesSlides/notesSlide837.xml" ContentType="application/vnd.openxmlformats-officedocument.presentationml.notesSlide+xml"/>
  <Override PartName="/ppt/notesSlides/notesSlide838.xml" ContentType="application/vnd.openxmlformats-officedocument.presentationml.notesSlide+xml"/>
  <Override PartName="/ppt/notesSlides/notesSlide839.xml" ContentType="application/vnd.openxmlformats-officedocument.presentationml.notesSlide+xml"/>
  <Override PartName="/ppt/notesSlides/notesSlide840.xml" ContentType="application/vnd.openxmlformats-officedocument.presentationml.notesSlide+xml"/>
  <Override PartName="/ppt/notesSlides/notesSlide841.xml" ContentType="application/vnd.openxmlformats-officedocument.presentationml.notesSlide+xml"/>
  <Override PartName="/ppt/notesSlides/notesSlide842.xml" ContentType="application/vnd.openxmlformats-officedocument.presentationml.notesSlide+xml"/>
  <Override PartName="/ppt/notesSlides/notesSlide843.xml" ContentType="application/vnd.openxmlformats-officedocument.presentationml.notesSlide+xml"/>
  <Override PartName="/ppt/notesSlides/notesSlide844.xml" ContentType="application/vnd.openxmlformats-officedocument.presentationml.notesSlide+xml"/>
  <Override PartName="/ppt/notesSlides/notesSlide845.xml" ContentType="application/vnd.openxmlformats-officedocument.presentationml.notesSlide+xml"/>
  <Override PartName="/ppt/notesSlides/notesSlide846.xml" ContentType="application/vnd.openxmlformats-officedocument.presentationml.notesSlide+xml"/>
  <Override PartName="/ppt/notesSlides/notesSlide847.xml" ContentType="application/vnd.openxmlformats-officedocument.presentationml.notesSlide+xml"/>
  <Override PartName="/ppt/notesSlides/notesSlide848.xml" ContentType="application/vnd.openxmlformats-officedocument.presentationml.notesSlide+xml"/>
  <Override PartName="/ppt/notesSlides/notesSlide849.xml" ContentType="application/vnd.openxmlformats-officedocument.presentationml.notesSlide+xml"/>
  <Override PartName="/ppt/notesSlides/notesSlide850.xml" ContentType="application/vnd.openxmlformats-officedocument.presentationml.notesSlide+xml"/>
  <Override PartName="/ppt/notesSlides/notesSlide851.xml" ContentType="application/vnd.openxmlformats-officedocument.presentationml.notesSlide+xml"/>
  <Override PartName="/ppt/notesSlides/notesSlide852.xml" ContentType="application/vnd.openxmlformats-officedocument.presentationml.notesSlide+xml"/>
  <Override PartName="/ppt/notesSlides/notesSlide853.xml" ContentType="application/vnd.openxmlformats-officedocument.presentationml.notesSlide+xml"/>
  <Override PartName="/ppt/notesSlides/notesSlide854.xml" ContentType="application/vnd.openxmlformats-officedocument.presentationml.notesSlide+xml"/>
  <Override PartName="/ppt/notesSlides/notesSlide855.xml" ContentType="application/vnd.openxmlformats-officedocument.presentationml.notesSlide+xml"/>
  <Override PartName="/ppt/notesSlides/notesSlide856.xml" ContentType="application/vnd.openxmlformats-officedocument.presentationml.notesSlide+xml"/>
  <Override PartName="/ppt/notesSlides/notesSlide857.xml" ContentType="application/vnd.openxmlformats-officedocument.presentationml.notesSlide+xml"/>
  <Override PartName="/ppt/notesSlides/notesSlide858.xml" ContentType="application/vnd.openxmlformats-officedocument.presentationml.notesSlide+xml"/>
  <Override PartName="/ppt/notesSlides/notesSlide859.xml" ContentType="application/vnd.openxmlformats-officedocument.presentationml.notesSlide+xml"/>
  <Override PartName="/ppt/notesSlides/notesSlide860.xml" ContentType="application/vnd.openxmlformats-officedocument.presentationml.notesSlide+xml"/>
  <Override PartName="/ppt/notesSlides/notesSlide861.xml" ContentType="application/vnd.openxmlformats-officedocument.presentationml.notesSlide+xml"/>
  <Override PartName="/ppt/notesSlides/notesSlide862.xml" ContentType="application/vnd.openxmlformats-officedocument.presentationml.notesSlide+xml"/>
  <Override PartName="/ppt/notesSlides/notesSlide863.xml" ContentType="application/vnd.openxmlformats-officedocument.presentationml.notesSlide+xml"/>
  <Override PartName="/ppt/notesSlides/notesSlide864.xml" ContentType="application/vnd.openxmlformats-officedocument.presentationml.notesSlide+xml"/>
  <Override PartName="/ppt/notesSlides/notesSlide865.xml" ContentType="application/vnd.openxmlformats-officedocument.presentationml.notesSlide+xml"/>
  <Override PartName="/ppt/notesSlides/notesSlide866.xml" ContentType="application/vnd.openxmlformats-officedocument.presentationml.notesSlide+xml"/>
  <Override PartName="/ppt/notesSlides/notesSlide867.xml" ContentType="application/vnd.openxmlformats-officedocument.presentationml.notesSlide+xml"/>
  <Override PartName="/ppt/notesSlides/notesSlide868.xml" ContentType="application/vnd.openxmlformats-officedocument.presentationml.notesSlide+xml"/>
  <Override PartName="/ppt/notesSlides/notesSlide869.xml" ContentType="application/vnd.openxmlformats-officedocument.presentationml.notesSlide+xml"/>
  <Override PartName="/ppt/notesSlides/notesSlide870.xml" ContentType="application/vnd.openxmlformats-officedocument.presentationml.notesSlide+xml"/>
  <Override PartName="/ppt/notesSlides/notesSlide871.xml" ContentType="application/vnd.openxmlformats-officedocument.presentationml.notesSlide+xml"/>
  <Override PartName="/ppt/notesSlides/notesSlide872.xml" ContentType="application/vnd.openxmlformats-officedocument.presentationml.notesSlide+xml"/>
  <Override PartName="/ppt/notesSlides/notesSlide873.xml" ContentType="application/vnd.openxmlformats-officedocument.presentationml.notesSlide+xml"/>
  <Override PartName="/ppt/notesSlides/notesSlide874.xml" ContentType="application/vnd.openxmlformats-officedocument.presentationml.notesSlide+xml"/>
  <Override PartName="/ppt/notesSlides/notesSlide875.xml" ContentType="application/vnd.openxmlformats-officedocument.presentationml.notesSlide+xml"/>
  <Override PartName="/ppt/notesSlides/notesSlide876.xml" ContentType="application/vnd.openxmlformats-officedocument.presentationml.notesSlide+xml"/>
  <Override PartName="/ppt/notesSlides/notesSlide877.xml" ContentType="application/vnd.openxmlformats-officedocument.presentationml.notesSlide+xml"/>
  <Override PartName="/ppt/notesSlides/notesSlide878.xml" ContentType="application/vnd.openxmlformats-officedocument.presentationml.notesSlide+xml"/>
  <Override PartName="/ppt/notesSlides/notesSlide879.xml" ContentType="application/vnd.openxmlformats-officedocument.presentationml.notesSlide+xml"/>
  <Override PartName="/ppt/notesSlides/notesSlide880.xml" ContentType="application/vnd.openxmlformats-officedocument.presentationml.notesSlide+xml"/>
  <Override PartName="/ppt/notesSlides/notesSlide881.xml" ContentType="application/vnd.openxmlformats-officedocument.presentationml.notesSlide+xml"/>
  <Override PartName="/ppt/notesSlides/notesSlide882.xml" ContentType="application/vnd.openxmlformats-officedocument.presentationml.notesSlide+xml"/>
  <Override PartName="/ppt/notesSlides/notesSlide883.xml" ContentType="application/vnd.openxmlformats-officedocument.presentationml.notesSlide+xml"/>
  <Override PartName="/ppt/notesSlides/notesSlide884.xml" ContentType="application/vnd.openxmlformats-officedocument.presentationml.notesSlide+xml"/>
  <Override PartName="/ppt/notesSlides/notesSlide885.xml" ContentType="application/vnd.openxmlformats-officedocument.presentationml.notesSlide+xml"/>
  <Override PartName="/ppt/notesSlides/notesSlide886.xml" ContentType="application/vnd.openxmlformats-officedocument.presentationml.notesSlide+xml"/>
  <Override PartName="/ppt/notesSlides/notesSlide887.xml" ContentType="application/vnd.openxmlformats-officedocument.presentationml.notesSlide+xml"/>
  <Override PartName="/ppt/notesSlides/notesSlide888.xml" ContentType="application/vnd.openxmlformats-officedocument.presentationml.notesSlide+xml"/>
  <Override PartName="/ppt/notesSlides/notesSlide889.xml" ContentType="application/vnd.openxmlformats-officedocument.presentationml.notesSlide+xml"/>
  <Override PartName="/ppt/notesSlides/notesSlide890.xml" ContentType="application/vnd.openxmlformats-officedocument.presentationml.notesSlide+xml"/>
  <Override PartName="/ppt/notesSlides/notesSlide891.xml" ContentType="application/vnd.openxmlformats-officedocument.presentationml.notesSlide+xml"/>
  <Override PartName="/ppt/notesSlides/notesSlide892.xml" ContentType="application/vnd.openxmlformats-officedocument.presentationml.notesSlide+xml"/>
  <Override PartName="/ppt/notesSlides/notesSlide893.xml" ContentType="application/vnd.openxmlformats-officedocument.presentationml.notesSlide+xml"/>
  <Override PartName="/ppt/notesSlides/notesSlide894.xml" ContentType="application/vnd.openxmlformats-officedocument.presentationml.notesSlide+xml"/>
  <Override PartName="/ppt/notesSlides/notesSlide895.xml" ContentType="application/vnd.openxmlformats-officedocument.presentationml.notesSlide+xml"/>
  <Override PartName="/ppt/notesSlides/notesSlide896.xml" ContentType="application/vnd.openxmlformats-officedocument.presentationml.notesSlide+xml"/>
  <Override PartName="/ppt/notesSlides/notesSlide897.xml" ContentType="application/vnd.openxmlformats-officedocument.presentationml.notesSlide+xml"/>
  <Override PartName="/ppt/notesSlides/notesSlide898.xml" ContentType="application/vnd.openxmlformats-officedocument.presentationml.notesSlide+xml"/>
  <Override PartName="/ppt/notesSlides/notesSlide899.xml" ContentType="application/vnd.openxmlformats-officedocument.presentationml.notesSlide+xml"/>
  <Override PartName="/ppt/notesSlides/notesSlide900.xml" ContentType="application/vnd.openxmlformats-officedocument.presentationml.notesSlide+xml"/>
  <Override PartName="/ppt/notesSlides/notesSlide901.xml" ContentType="application/vnd.openxmlformats-officedocument.presentationml.notesSlide+xml"/>
  <Override PartName="/ppt/notesSlides/notesSlide902.xml" ContentType="application/vnd.openxmlformats-officedocument.presentationml.notesSlide+xml"/>
  <Override PartName="/ppt/notesSlides/notesSlide903.xml" ContentType="application/vnd.openxmlformats-officedocument.presentationml.notesSlide+xml"/>
  <Override PartName="/ppt/notesSlides/notesSlide904.xml" ContentType="application/vnd.openxmlformats-officedocument.presentationml.notesSlide+xml"/>
  <Override PartName="/ppt/notesSlides/notesSlide905.xml" ContentType="application/vnd.openxmlformats-officedocument.presentationml.notesSlide+xml"/>
  <Override PartName="/ppt/notesSlides/notesSlide906.xml" ContentType="application/vnd.openxmlformats-officedocument.presentationml.notesSlide+xml"/>
  <Override PartName="/ppt/notesSlides/notesSlide907.xml" ContentType="application/vnd.openxmlformats-officedocument.presentationml.notesSlide+xml"/>
  <Override PartName="/ppt/notesSlides/notesSlide908.xml" ContentType="application/vnd.openxmlformats-officedocument.presentationml.notesSlide+xml"/>
  <Override PartName="/ppt/notesSlides/notesSlide909.xml" ContentType="application/vnd.openxmlformats-officedocument.presentationml.notesSlide+xml"/>
  <Override PartName="/ppt/notesSlides/notesSlide910.xml" ContentType="application/vnd.openxmlformats-officedocument.presentationml.notesSlide+xml"/>
  <Override PartName="/ppt/notesSlides/notesSlide911.xml" ContentType="application/vnd.openxmlformats-officedocument.presentationml.notesSlide+xml"/>
  <Override PartName="/ppt/notesSlides/notesSlide912.xml" ContentType="application/vnd.openxmlformats-officedocument.presentationml.notesSlide+xml"/>
  <Override PartName="/ppt/notesSlides/notesSlide913.xml" ContentType="application/vnd.openxmlformats-officedocument.presentationml.notesSlide+xml"/>
  <Override PartName="/ppt/notesSlides/notesSlide914.xml" ContentType="application/vnd.openxmlformats-officedocument.presentationml.notesSlide+xml"/>
  <Override PartName="/ppt/notesSlides/notesSlide915.xml" ContentType="application/vnd.openxmlformats-officedocument.presentationml.notesSlide+xml"/>
  <Override PartName="/ppt/notesSlides/notesSlide916.xml" ContentType="application/vnd.openxmlformats-officedocument.presentationml.notesSlide+xml"/>
  <Override PartName="/ppt/notesSlides/notesSlide917.xml" ContentType="application/vnd.openxmlformats-officedocument.presentationml.notesSlide+xml"/>
  <Override PartName="/ppt/notesSlides/notesSlide918.xml" ContentType="application/vnd.openxmlformats-officedocument.presentationml.notesSlide+xml"/>
  <Override PartName="/ppt/notesSlides/notesSlide919.xml" ContentType="application/vnd.openxmlformats-officedocument.presentationml.notesSlide+xml"/>
  <Override PartName="/ppt/notesSlides/notesSlide920.xml" ContentType="application/vnd.openxmlformats-officedocument.presentationml.notesSlide+xml"/>
  <Override PartName="/ppt/notesSlides/notesSlide921.xml" ContentType="application/vnd.openxmlformats-officedocument.presentationml.notesSlide+xml"/>
  <Override PartName="/ppt/notesSlides/notesSlide922.xml" ContentType="application/vnd.openxmlformats-officedocument.presentationml.notesSlide+xml"/>
  <Override PartName="/ppt/notesSlides/notesSlide923.xml" ContentType="application/vnd.openxmlformats-officedocument.presentationml.notesSlide+xml"/>
  <Override PartName="/ppt/notesSlides/notesSlide924.xml" ContentType="application/vnd.openxmlformats-officedocument.presentationml.notesSlide+xml"/>
  <Override PartName="/ppt/notesSlides/notesSlide925.xml" ContentType="application/vnd.openxmlformats-officedocument.presentationml.notesSlide+xml"/>
  <Override PartName="/ppt/notesSlides/notesSlide926.xml" ContentType="application/vnd.openxmlformats-officedocument.presentationml.notesSlide+xml"/>
  <Override PartName="/ppt/notesSlides/notesSlide927.xml" ContentType="application/vnd.openxmlformats-officedocument.presentationml.notesSlide+xml"/>
  <Override PartName="/ppt/notesSlides/notesSlide928.xml" ContentType="application/vnd.openxmlformats-officedocument.presentationml.notesSlide+xml"/>
  <Override PartName="/ppt/notesSlides/notesSlide929.xml" ContentType="application/vnd.openxmlformats-officedocument.presentationml.notesSlide+xml"/>
  <Override PartName="/ppt/notesSlides/notesSlide930.xml" ContentType="application/vnd.openxmlformats-officedocument.presentationml.notesSlide+xml"/>
  <Override PartName="/ppt/notesSlides/notesSlide931.xml" ContentType="application/vnd.openxmlformats-officedocument.presentationml.notesSlide+xml"/>
  <Override PartName="/ppt/notesSlides/notesSlide932.xml" ContentType="application/vnd.openxmlformats-officedocument.presentationml.notesSlide+xml"/>
  <Override PartName="/ppt/notesSlides/notesSlide933.xml" ContentType="application/vnd.openxmlformats-officedocument.presentationml.notesSlide+xml"/>
  <Override PartName="/ppt/notesSlides/notesSlide934.xml" ContentType="application/vnd.openxmlformats-officedocument.presentationml.notesSlide+xml"/>
  <Override PartName="/ppt/notesSlides/notesSlide935.xml" ContentType="application/vnd.openxmlformats-officedocument.presentationml.notesSlide+xml"/>
  <Override PartName="/ppt/notesSlides/notesSlide936.xml" ContentType="application/vnd.openxmlformats-officedocument.presentationml.notesSlide+xml"/>
  <Override PartName="/ppt/notesSlides/notesSlide937.xml" ContentType="application/vnd.openxmlformats-officedocument.presentationml.notesSlide+xml"/>
  <Override PartName="/ppt/notesSlides/notesSlide938.xml" ContentType="application/vnd.openxmlformats-officedocument.presentationml.notesSlide+xml"/>
  <Override PartName="/ppt/notesSlides/notesSlide939.xml" ContentType="application/vnd.openxmlformats-officedocument.presentationml.notesSlide+xml"/>
  <Override PartName="/ppt/notesSlides/notesSlide940.xml" ContentType="application/vnd.openxmlformats-officedocument.presentationml.notesSlide+xml"/>
  <Override PartName="/ppt/notesSlides/notesSlide941.xml" ContentType="application/vnd.openxmlformats-officedocument.presentationml.notesSlide+xml"/>
  <Override PartName="/ppt/notesSlides/notesSlide942.xml" ContentType="application/vnd.openxmlformats-officedocument.presentationml.notesSlide+xml"/>
  <Override PartName="/ppt/notesSlides/notesSlide943.xml" ContentType="application/vnd.openxmlformats-officedocument.presentationml.notesSlide+xml"/>
  <Override PartName="/ppt/notesSlides/notesSlide944.xml" ContentType="application/vnd.openxmlformats-officedocument.presentationml.notesSlide+xml"/>
  <Override PartName="/ppt/notesSlides/notesSlide945.xml" ContentType="application/vnd.openxmlformats-officedocument.presentationml.notesSlide+xml"/>
  <Override PartName="/ppt/notesSlides/notesSlide946.xml" ContentType="application/vnd.openxmlformats-officedocument.presentationml.notesSlide+xml"/>
  <Override PartName="/ppt/notesSlides/notesSlide947.xml" ContentType="application/vnd.openxmlformats-officedocument.presentationml.notesSlide+xml"/>
  <Override PartName="/ppt/notesSlides/notesSlide948.xml" ContentType="application/vnd.openxmlformats-officedocument.presentationml.notesSlide+xml"/>
  <Override PartName="/ppt/notesSlides/notesSlide949.xml" ContentType="application/vnd.openxmlformats-officedocument.presentationml.notesSlide+xml"/>
  <Override PartName="/ppt/notesSlides/notesSlide950.xml" ContentType="application/vnd.openxmlformats-officedocument.presentationml.notesSlide+xml"/>
  <Override PartName="/ppt/notesSlides/notesSlide951.xml" ContentType="application/vnd.openxmlformats-officedocument.presentationml.notesSlide+xml"/>
  <Override PartName="/ppt/notesSlides/notesSlide952.xml" ContentType="application/vnd.openxmlformats-officedocument.presentationml.notesSlide+xml"/>
  <Override PartName="/ppt/notesSlides/notesSlide953.xml" ContentType="application/vnd.openxmlformats-officedocument.presentationml.notesSlide+xml"/>
  <Override PartName="/ppt/notesSlides/notesSlide954.xml" ContentType="application/vnd.openxmlformats-officedocument.presentationml.notesSlide+xml"/>
  <Override PartName="/ppt/notesSlides/notesSlide955.xml" ContentType="application/vnd.openxmlformats-officedocument.presentationml.notesSlide+xml"/>
  <Override PartName="/ppt/notesSlides/notesSlide956.xml" ContentType="application/vnd.openxmlformats-officedocument.presentationml.notesSlide+xml"/>
  <Override PartName="/ppt/notesSlides/notesSlide957.xml" ContentType="application/vnd.openxmlformats-officedocument.presentationml.notesSlide+xml"/>
  <Override PartName="/ppt/notesSlides/notesSlide958.xml" ContentType="application/vnd.openxmlformats-officedocument.presentationml.notesSlide+xml"/>
  <Override PartName="/ppt/notesSlides/notesSlide959.xml" ContentType="application/vnd.openxmlformats-officedocument.presentationml.notesSlide+xml"/>
  <Override PartName="/ppt/notesSlides/notesSlide960.xml" ContentType="application/vnd.openxmlformats-officedocument.presentationml.notesSlide+xml"/>
  <Override PartName="/ppt/notesSlides/notesSlide961.xml" ContentType="application/vnd.openxmlformats-officedocument.presentationml.notesSlide+xml"/>
  <Override PartName="/ppt/notesSlides/notesSlide962.xml" ContentType="application/vnd.openxmlformats-officedocument.presentationml.notesSlide+xml"/>
  <Override PartName="/ppt/notesSlides/notesSlide963.xml" ContentType="application/vnd.openxmlformats-officedocument.presentationml.notesSlide+xml"/>
  <Override PartName="/ppt/notesSlides/notesSlide964.xml" ContentType="application/vnd.openxmlformats-officedocument.presentationml.notesSlide+xml"/>
  <Override PartName="/ppt/notesSlides/notesSlide965.xml" ContentType="application/vnd.openxmlformats-officedocument.presentationml.notesSlide+xml"/>
  <Override PartName="/ppt/notesSlides/notesSlide966.xml" ContentType="application/vnd.openxmlformats-officedocument.presentationml.notesSlide+xml"/>
  <Override PartName="/ppt/notesSlides/notesSlide967.xml" ContentType="application/vnd.openxmlformats-officedocument.presentationml.notesSlide+xml"/>
  <Override PartName="/ppt/notesSlides/notesSlide968.xml" ContentType="application/vnd.openxmlformats-officedocument.presentationml.notesSlide+xml"/>
  <Override PartName="/ppt/notesSlides/notesSlide969.xml" ContentType="application/vnd.openxmlformats-officedocument.presentationml.notesSlide+xml"/>
  <Override PartName="/ppt/notesSlides/notesSlide970.xml" ContentType="application/vnd.openxmlformats-officedocument.presentationml.notesSlide+xml"/>
  <Override PartName="/ppt/notesSlides/notesSlide971.xml" ContentType="application/vnd.openxmlformats-officedocument.presentationml.notesSlide+xml"/>
  <Override PartName="/ppt/notesSlides/notesSlide972.xml" ContentType="application/vnd.openxmlformats-officedocument.presentationml.notesSlide+xml"/>
  <Override PartName="/ppt/notesSlides/notesSlide973.xml" ContentType="application/vnd.openxmlformats-officedocument.presentationml.notesSlide+xml"/>
  <Override PartName="/ppt/notesSlides/notesSlide974.xml" ContentType="application/vnd.openxmlformats-officedocument.presentationml.notesSlide+xml"/>
  <Override PartName="/ppt/notesSlides/notesSlide975.xml" ContentType="application/vnd.openxmlformats-officedocument.presentationml.notesSlide+xml"/>
  <Override PartName="/ppt/notesSlides/notesSlide976.xml" ContentType="application/vnd.openxmlformats-officedocument.presentationml.notesSlide+xml"/>
  <Override PartName="/ppt/notesSlides/notesSlide977.xml" ContentType="application/vnd.openxmlformats-officedocument.presentationml.notesSlide+xml"/>
  <Override PartName="/ppt/notesSlides/notesSlide978.xml" ContentType="application/vnd.openxmlformats-officedocument.presentationml.notesSlide+xml"/>
  <Override PartName="/ppt/notesSlides/notesSlide979.xml" ContentType="application/vnd.openxmlformats-officedocument.presentationml.notesSlide+xml"/>
  <Override PartName="/ppt/notesSlides/notesSlide980.xml" ContentType="application/vnd.openxmlformats-officedocument.presentationml.notesSlide+xml"/>
  <Override PartName="/ppt/notesSlides/notesSlide981.xml" ContentType="application/vnd.openxmlformats-officedocument.presentationml.notesSlide+xml"/>
  <Override PartName="/ppt/notesSlides/notesSlide982.xml" ContentType="application/vnd.openxmlformats-officedocument.presentationml.notesSlide+xml"/>
  <Override PartName="/ppt/notesSlides/notesSlide983.xml" ContentType="application/vnd.openxmlformats-officedocument.presentationml.notesSlide+xml"/>
  <Override PartName="/ppt/notesSlides/notesSlide984.xml" ContentType="application/vnd.openxmlformats-officedocument.presentationml.notesSlide+xml"/>
  <Override PartName="/ppt/notesSlides/notesSlide985.xml" ContentType="application/vnd.openxmlformats-officedocument.presentationml.notesSlide+xml"/>
  <Override PartName="/ppt/notesSlides/notesSlide986.xml" ContentType="application/vnd.openxmlformats-officedocument.presentationml.notesSlide+xml"/>
  <Override PartName="/ppt/notesSlides/notesSlide987.xml" ContentType="application/vnd.openxmlformats-officedocument.presentationml.notesSlide+xml"/>
  <Override PartName="/ppt/notesSlides/notesSlide988.xml" ContentType="application/vnd.openxmlformats-officedocument.presentationml.notesSlide+xml"/>
  <Override PartName="/ppt/notesSlides/notesSlide989.xml" ContentType="application/vnd.openxmlformats-officedocument.presentationml.notesSlide+xml"/>
  <Override PartName="/ppt/notesSlides/notesSlide990.xml" ContentType="application/vnd.openxmlformats-officedocument.presentationml.notesSlide+xml"/>
  <Override PartName="/ppt/notesSlides/notesSlide991.xml" ContentType="application/vnd.openxmlformats-officedocument.presentationml.notesSlide+xml"/>
  <Override PartName="/ppt/notesSlides/notesSlide992.xml" ContentType="application/vnd.openxmlformats-officedocument.presentationml.notesSlide+xml"/>
  <Override PartName="/ppt/notesSlides/notesSlide993.xml" ContentType="application/vnd.openxmlformats-officedocument.presentationml.notesSlide+xml"/>
  <Override PartName="/ppt/notesSlides/notesSlide994.xml" ContentType="application/vnd.openxmlformats-officedocument.presentationml.notesSlide+xml"/>
  <Override PartName="/ppt/notesSlides/notesSlide995.xml" ContentType="application/vnd.openxmlformats-officedocument.presentationml.notesSlide+xml"/>
  <Override PartName="/ppt/notesSlides/notesSlide996.xml" ContentType="application/vnd.openxmlformats-officedocument.presentationml.notesSlide+xml"/>
  <Override PartName="/ppt/notesSlides/notesSlide997.xml" ContentType="application/vnd.openxmlformats-officedocument.presentationml.notesSlide+xml"/>
  <Override PartName="/ppt/notesSlides/notesSlide998.xml" ContentType="application/vnd.openxmlformats-officedocument.presentationml.notesSlide+xml"/>
  <Override PartName="/ppt/notesSlides/notesSlide999.xml" ContentType="application/vnd.openxmlformats-officedocument.presentationml.notesSlide+xml"/>
  <Override PartName="/ppt/notesSlides/notesSlide1000.xml" ContentType="application/vnd.openxmlformats-officedocument.presentationml.notesSlide+xml"/>
  <Override PartName="/ppt/notesSlides/notesSlide1001.xml" ContentType="application/vnd.openxmlformats-officedocument.presentationml.notesSlide+xml"/>
  <Override PartName="/ppt/notesSlides/notesSlide1002.xml" ContentType="application/vnd.openxmlformats-officedocument.presentationml.notesSlide+xml"/>
  <Override PartName="/ppt/notesSlides/notesSlide1003.xml" ContentType="application/vnd.openxmlformats-officedocument.presentationml.notesSlide+xml"/>
  <Override PartName="/ppt/notesSlides/notesSlide1004.xml" ContentType="application/vnd.openxmlformats-officedocument.presentationml.notesSlide+xml"/>
  <Override PartName="/ppt/notesSlides/notesSlide1005.xml" ContentType="application/vnd.openxmlformats-officedocument.presentationml.notesSlide+xml"/>
  <Override PartName="/ppt/notesSlides/notesSlide1006.xml" ContentType="application/vnd.openxmlformats-officedocument.presentationml.notesSlide+xml"/>
  <Override PartName="/ppt/notesSlides/notesSlide1007.xml" ContentType="application/vnd.openxmlformats-officedocument.presentationml.notesSlide+xml"/>
  <Override PartName="/ppt/notesSlides/notesSlide1008.xml" ContentType="application/vnd.openxmlformats-officedocument.presentationml.notesSlide+xml"/>
  <Override PartName="/ppt/notesSlides/notesSlide1009.xml" ContentType="application/vnd.openxmlformats-officedocument.presentationml.notesSlide+xml"/>
  <Override PartName="/ppt/notesSlides/notesSlide1010.xml" ContentType="application/vnd.openxmlformats-officedocument.presentationml.notesSlide+xml"/>
  <Override PartName="/ppt/notesSlides/notesSlide1011.xml" ContentType="application/vnd.openxmlformats-officedocument.presentationml.notesSlide+xml"/>
  <Override PartName="/ppt/notesSlides/notesSlide1012.xml" ContentType="application/vnd.openxmlformats-officedocument.presentationml.notesSlide+xml"/>
  <Override PartName="/ppt/notesSlides/notesSlide1013.xml" ContentType="application/vnd.openxmlformats-officedocument.presentationml.notesSlide+xml"/>
  <Override PartName="/ppt/notesSlides/notesSlide1014.xml" ContentType="application/vnd.openxmlformats-officedocument.presentationml.notesSlide+xml"/>
  <Override PartName="/ppt/notesSlides/notesSlide1015.xml" ContentType="application/vnd.openxmlformats-officedocument.presentationml.notesSlide+xml"/>
  <Override PartName="/ppt/notesSlides/notesSlide1016.xml" ContentType="application/vnd.openxmlformats-officedocument.presentationml.notesSlide+xml"/>
  <Override PartName="/ppt/notesSlides/notesSlide1017.xml" ContentType="application/vnd.openxmlformats-officedocument.presentationml.notesSlide+xml"/>
  <Override PartName="/ppt/notesSlides/notesSlide1018.xml" ContentType="application/vnd.openxmlformats-officedocument.presentationml.notesSlide+xml"/>
  <Override PartName="/ppt/notesSlides/notesSlide1019.xml" ContentType="application/vnd.openxmlformats-officedocument.presentationml.notesSlide+xml"/>
  <Override PartName="/ppt/notesSlides/notesSlide1020.xml" ContentType="application/vnd.openxmlformats-officedocument.presentationml.notesSlide+xml"/>
  <Override PartName="/ppt/notesSlides/notesSlide1021.xml" ContentType="application/vnd.openxmlformats-officedocument.presentationml.notesSlide+xml"/>
  <Override PartName="/ppt/notesSlides/notesSlide1022.xml" ContentType="application/vnd.openxmlformats-officedocument.presentationml.notesSlide+xml"/>
  <Override PartName="/ppt/notesSlides/notesSlide1023.xml" ContentType="application/vnd.openxmlformats-officedocument.presentationml.notesSlide+xml"/>
  <Override PartName="/ppt/notesSlides/notesSlide1024.xml" ContentType="application/vnd.openxmlformats-officedocument.presentationml.notesSlide+xml"/>
  <Override PartName="/ppt/notesSlides/notesSlide1025.xml" ContentType="application/vnd.openxmlformats-officedocument.presentationml.notesSlide+xml"/>
  <Override PartName="/ppt/notesSlides/notesSlide1026.xml" ContentType="application/vnd.openxmlformats-officedocument.presentationml.notesSlide+xml"/>
  <Override PartName="/ppt/notesSlides/notesSlide1027.xml" ContentType="application/vnd.openxmlformats-officedocument.presentationml.notesSlide+xml"/>
  <Override PartName="/ppt/notesSlides/notesSlide1028.xml" ContentType="application/vnd.openxmlformats-officedocument.presentationml.notesSlide+xml"/>
  <Override PartName="/ppt/notesSlides/notesSlide1029.xml" ContentType="application/vnd.openxmlformats-officedocument.presentationml.notesSlide+xml"/>
  <Override PartName="/ppt/notesSlides/notesSlide1030.xml" ContentType="application/vnd.openxmlformats-officedocument.presentationml.notesSlide+xml"/>
  <Override PartName="/ppt/notesSlides/notesSlide1031.xml" ContentType="application/vnd.openxmlformats-officedocument.presentationml.notesSlide+xml"/>
  <Override PartName="/ppt/notesSlides/notesSlide1032.xml" ContentType="application/vnd.openxmlformats-officedocument.presentationml.notesSlide+xml"/>
  <Override PartName="/ppt/notesSlides/notesSlide1033.xml" ContentType="application/vnd.openxmlformats-officedocument.presentationml.notesSlide+xml"/>
  <Override PartName="/ppt/notesSlides/notesSlide1034.xml" ContentType="application/vnd.openxmlformats-officedocument.presentationml.notesSlide+xml"/>
  <Override PartName="/ppt/notesSlides/notesSlide1035.xml" ContentType="application/vnd.openxmlformats-officedocument.presentationml.notesSlide+xml"/>
  <Override PartName="/ppt/notesSlides/notesSlide1036.xml" ContentType="application/vnd.openxmlformats-officedocument.presentationml.notesSlide+xml"/>
  <Override PartName="/ppt/notesSlides/notesSlide1037.xml" ContentType="application/vnd.openxmlformats-officedocument.presentationml.notesSlide+xml"/>
  <Override PartName="/ppt/notesSlides/notesSlide1038.xml" ContentType="application/vnd.openxmlformats-officedocument.presentationml.notesSlide+xml"/>
  <Override PartName="/ppt/notesSlides/notesSlide1039.xml" ContentType="application/vnd.openxmlformats-officedocument.presentationml.notesSlide+xml"/>
  <Override PartName="/ppt/notesSlides/notesSlide1040.xml" ContentType="application/vnd.openxmlformats-officedocument.presentationml.notesSlide+xml"/>
  <Override PartName="/ppt/notesSlides/notesSlide1041.xml" ContentType="application/vnd.openxmlformats-officedocument.presentationml.notesSlide+xml"/>
  <Override PartName="/ppt/notesSlides/notesSlide1042.xml" ContentType="application/vnd.openxmlformats-officedocument.presentationml.notesSlide+xml"/>
  <Override PartName="/ppt/notesSlides/notesSlide1043.xml" ContentType="application/vnd.openxmlformats-officedocument.presentationml.notesSlide+xml"/>
  <Override PartName="/ppt/notesSlides/notesSlide1044.xml" ContentType="application/vnd.openxmlformats-officedocument.presentationml.notesSlide+xml"/>
  <Override PartName="/ppt/notesSlides/notesSlide1045.xml" ContentType="application/vnd.openxmlformats-officedocument.presentationml.notesSlide+xml"/>
  <Override PartName="/ppt/notesSlides/notesSlide1046.xml" ContentType="application/vnd.openxmlformats-officedocument.presentationml.notesSlide+xml"/>
  <Override PartName="/ppt/notesSlides/notesSlide1047.xml" ContentType="application/vnd.openxmlformats-officedocument.presentationml.notesSlide+xml"/>
  <Override PartName="/ppt/notesSlides/notesSlide1048.xml" ContentType="application/vnd.openxmlformats-officedocument.presentationml.notesSlide+xml"/>
  <Override PartName="/ppt/notesSlides/notesSlide1049.xml" ContentType="application/vnd.openxmlformats-officedocument.presentationml.notesSlide+xml"/>
  <Override PartName="/ppt/notesSlides/notesSlide1050.xml" ContentType="application/vnd.openxmlformats-officedocument.presentationml.notesSlide+xml"/>
  <Override PartName="/ppt/notesSlides/notesSlide1051.xml" ContentType="application/vnd.openxmlformats-officedocument.presentationml.notesSlide+xml"/>
  <Override PartName="/ppt/notesSlides/notesSlide1052.xml" ContentType="application/vnd.openxmlformats-officedocument.presentationml.notesSlide+xml"/>
  <Override PartName="/ppt/notesSlides/notesSlide1053.xml" ContentType="application/vnd.openxmlformats-officedocument.presentationml.notesSlide+xml"/>
  <Override PartName="/ppt/notesSlides/notesSlide1054.xml" ContentType="application/vnd.openxmlformats-officedocument.presentationml.notesSlide+xml"/>
  <Override PartName="/ppt/notesSlides/notesSlide1055.xml" ContentType="application/vnd.openxmlformats-officedocument.presentationml.notesSlide+xml"/>
  <Override PartName="/ppt/notesSlides/notesSlide1056.xml" ContentType="application/vnd.openxmlformats-officedocument.presentationml.notesSlide+xml"/>
  <Override PartName="/ppt/notesSlides/notesSlide1057.xml" ContentType="application/vnd.openxmlformats-officedocument.presentationml.notesSlide+xml"/>
  <Override PartName="/ppt/notesSlides/notesSlide1058.xml" ContentType="application/vnd.openxmlformats-officedocument.presentationml.notesSlide+xml"/>
  <Override PartName="/ppt/notesSlides/notesSlide1059.xml" ContentType="application/vnd.openxmlformats-officedocument.presentationml.notesSlide+xml"/>
  <Override PartName="/ppt/notesSlides/notesSlide1060.xml" ContentType="application/vnd.openxmlformats-officedocument.presentationml.notesSlide+xml"/>
  <Override PartName="/ppt/notesSlides/notesSlide1061.xml" ContentType="application/vnd.openxmlformats-officedocument.presentationml.notesSlide+xml"/>
  <Override PartName="/ppt/notesSlides/notesSlide1062.xml" ContentType="application/vnd.openxmlformats-officedocument.presentationml.notesSlide+xml"/>
  <Override PartName="/ppt/notesSlides/notesSlide1063.xml" ContentType="application/vnd.openxmlformats-officedocument.presentationml.notesSlide+xml"/>
  <Override PartName="/ppt/notesSlides/notesSlide1064.xml" ContentType="application/vnd.openxmlformats-officedocument.presentationml.notesSlide+xml"/>
  <Override PartName="/ppt/notesSlides/notesSlide1065.xml" ContentType="application/vnd.openxmlformats-officedocument.presentationml.notesSlide+xml"/>
  <Override PartName="/ppt/notesSlides/notesSlide1066.xml" ContentType="application/vnd.openxmlformats-officedocument.presentationml.notesSlide+xml"/>
  <Override PartName="/ppt/notesSlides/notesSlide1067.xml" ContentType="application/vnd.openxmlformats-officedocument.presentationml.notesSlide+xml"/>
  <Override PartName="/ppt/notesSlides/notesSlide1068.xml" ContentType="application/vnd.openxmlformats-officedocument.presentationml.notesSlide+xml"/>
  <Override PartName="/ppt/notesSlides/notesSlide1069.xml" ContentType="application/vnd.openxmlformats-officedocument.presentationml.notesSlide+xml"/>
  <Override PartName="/ppt/notesSlides/notesSlide1070.xml" ContentType="application/vnd.openxmlformats-officedocument.presentationml.notesSlide+xml"/>
  <Override PartName="/ppt/notesSlides/notesSlide1071.xml" ContentType="application/vnd.openxmlformats-officedocument.presentationml.notesSlide+xml"/>
  <Override PartName="/ppt/notesSlides/notesSlide1072.xml" ContentType="application/vnd.openxmlformats-officedocument.presentationml.notesSlide+xml"/>
  <Override PartName="/ppt/notesSlides/notesSlide1073.xml" ContentType="application/vnd.openxmlformats-officedocument.presentationml.notesSlide+xml"/>
  <Override PartName="/ppt/notesSlides/notesSlide1074.xml" ContentType="application/vnd.openxmlformats-officedocument.presentationml.notesSlide+xml"/>
  <Override PartName="/ppt/notesSlides/notesSlide1075.xml" ContentType="application/vnd.openxmlformats-officedocument.presentationml.notesSlide+xml"/>
  <Override PartName="/ppt/notesSlides/notesSlide1076.xml" ContentType="application/vnd.openxmlformats-officedocument.presentationml.notesSlide+xml"/>
  <Override PartName="/ppt/notesSlides/notesSlide1077.xml" ContentType="application/vnd.openxmlformats-officedocument.presentationml.notesSlide+xml"/>
  <Override PartName="/ppt/notesSlides/notesSlide1078.xml" ContentType="application/vnd.openxmlformats-officedocument.presentationml.notesSlide+xml"/>
  <Override PartName="/ppt/notesSlides/notesSlide1079.xml" ContentType="application/vnd.openxmlformats-officedocument.presentationml.notesSlide+xml"/>
  <Override PartName="/ppt/notesSlides/notesSlide1080.xml" ContentType="application/vnd.openxmlformats-officedocument.presentationml.notesSlide+xml"/>
  <Override PartName="/ppt/notesSlides/notesSlide1081.xml" ContentType="application/vnd.openxmlformats-officedocument.presentationml.notesSlide+xml"/>
  <Override PartName="/ppt/notesSlides/notesSlide1082.xml" ContentType="application/vnd.openxmlformats-officedocument.presentationml.notesSlide+xml"/>
  <Override PartName="/ppt/notesSlides/notesSlide108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8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8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8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08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08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08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090.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091.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092.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093.xml" ContentType="application/vnd.openxmlformats-officedocument.presentationml.notesSlide+xml"/>
  <Override PartName="/ppt/notesSlides/notesSlide1094.xml" ContentType="application/vnd.openxmlformats-officedocument.presentationml.notesSlide+xml"/>
  <Override PartName="/ppt/notesSlides/notesSlide1095.xml" ContentType="application/vnd.openxmlformats-officedocument.presentationml.notesSlide+xml"/>
  <Override PartName="/ppt/notesSlides/notesSlide1096.xml" ContentType="application/vnd.openxmlformats-officedocument.presentationml.notesSlide+xml"/>
  <Override PartName="/ppt/notesSlides/notesSlide1097.xml" ContentType="application/vnd.openxmlformats-officedocument.presentationml.notesSlide+xml"/>
  <Override PartName="/ppt/notesSlides/notesSlide1098.xml" ContentType="application/vnd.openxmlformats-officedocument.presentationml.notesSlide+xml"/>
  <Override PartName="/ppt/notesSlides/notesSlide1099.xml" ContentType="application/vnd.openxmlformats-officedocument.presentationml.notesSlide+xml"/>
  <Override PartName="/ppt/notesSlides/notesSlide1100.xml" ContentType="application/vnd.openxmlformats-officedocument.presentationml.notesSlide+xml"/>
  <Override PartName="/ppt/notesSlides/notesSlide1101.xml" ContentType="application/vnd.openxmlformats-officedocument.presentationml.notesSlide+xml"/>
  <Override PartName="/ppt/notesSlides/notesSlide1102.xml" ContentType="application/vnd.openxmlformats-officedocument.presentationml.notesSlide+xml"/>
  <Override PartName="/ppt/notesSlides/notesSlide1103.xml" ContentType="application/vnd.openxmlformats-officedocument.presentationml.notesSlide+xml"/>
  <Override PartName="/ppt/notesSlides/notesSlide1104.xml" ContentType="application/vnd.openxmlformats-officedocument.presentationml.notesSlide+xml"/>
  <Override PartName="/ppt/notesSlides/notesSlide1105.xml" ContentType="application/vnd.openxmlformats-officedocument.presentationml.notesSlide+xml"/>
  <Override PartName="/ppt/notesSlides/notesSlide1106.xml" ContentType="application/vnd.openxmlformats-officedocument.presentationml.notesSlide+xml"/>
  <Override PartName="/ppt/notesSlides/notesSlide1107.xml" ContentType="application/vnd.openxmlformats-officedocument.presentationml.notesSlide+xml"/>
  <Override PartName="/ppt/notesSlides/notesSlide1108.xml" ContentType="application/vnd.openxmlformats-officedocument.presentationml.notesSlide+xml"/>
  <Override PartName="/ppt/notesSlides/notesSlide1109.xml" ContentType="application/vnd.openxmlformats-officedocument.presentationml.notesSlide+xml"/>
  <Override PartName="/ppt/notesSlides/notesSlide1110.xml" ContentType="application/vnd.openxmlformats-officedocument.presentationml.notesSlide+xml"/>
  <Override PartName="/ppt/notesSlides/notesSlide1111.xml" ContentType="application/vnd.openxmlformats-officedocument.presentationml.notesSlide+xml"/>
  <Override PartName="/ppt/notesSlides/notesSlide1112.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113.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114.xml" ContentType="application/vnd.openxmlformats-officedocument.presentationml.notesSlide+xml"/>
  <Override PartName="/ppt/notesSlides/notesSlide1115.xml" ContentType="application/vnd.openxmlformats-officedocument.presentationml.notesSlide+xml"/>
  <Override PartName="/ppt/notesSlides/notesSlide1116.xml" ContentType="application/vnd.openxmlformats-officedocument.presentationml.notesSlide+xml"/>
  <Override PartName="/ppt/notesSlides/notesSlide1117.xml" ContentType="application/vnd.openxmlformats-officedocument.presentationml.notesSlide+xml"/>
  <Override PartName="/ppt/notesSlides/notesSlide1118.xml" ContentType="application/vnd.openxmlformats-officedocument.presentationml.notesSlide+xml"/>
  <Override PartName="/ppt/notesSlides/notesSlide1119.xml" ContentType="application/vnd.openxmlformats-officedocument.presentationml.notesSlide+xml"/>
  <Override PartName="/ppt/notesSlides/notesSlide1120.xml" ContentType="application/vnd.openxmlformats-officedocument.presentationml.notesSlide+xml"/>
  <Override PartName="/ppt/notesSlides/notesSlide1121.xml" ContentType="application/vnd.openxmlformats-officedocument.presentationml.notesSlide+xml"/>
  <Override PartName="/ppt/notesSlides/notesSlide1122.xml" ContentType="application/vnd.openxmlformats-officedocument.presentationml.notesSlide+xml"/>
  <Override PartName="/ppt/notesSlides/notesSlide1123.xml" ContentType="application/vnd.openxmlformats-officedocument.presentationml.notesSlide+xml"/>
  <Override PartName="/ppt/notesSlides/notesSlide1124.xml" ContentType="application/vnd.openxmlformats-officedocument.presentationml.notesSlide+xml"/>
  <Override PartName="/ppt/notesSlides/notesSlide1125.xml" ContentType="application/vnd.openxmlformats-officedocument.presentationml.notesSlide+xml"/>
  <Override PartName="/ppt/notesSlides/notesSlide1126.xml" ContentType="application/vnd.openxmlformats-officedocument.presentationml.notesSlide+xml"/>
  <Override PartName="/ppt/notesSlides/notesSlide1127.xml" ContentType="application/vnd.openxmlformats-officedocument.presentationml.notesSlide+xml"/>
  <Override PartName="/ppt/notesSlides/notesSlide1128.xml" ContentType="application/vnd.openxmlformats-officedocument.presentationml.notesSlide+xml"/>
  <Override PartName="/ppt/notesSlides/notesSlide1129.xml" ContentType="application/vnd.openxmlformats-officedocument.presentationml.notesSlide+xml"/>
  <Override PartName="/ppt/notesSlides/notesSlide1130.xml" ContentType="application/vnd.openxmlformats-officedocument.presentationml.notesSlide+xml"/>
  <Override PartName="/ppt/notesSlides/notesSlide1131.xml" ContentType="application/vnd.openxmlformats-officedocument.presentationml.notesSlide+xml"/>
  <Override PartName="/ppt/notesSlides/notesSlide1132.xml" ContentType="application/vnd.openxmlformats-officedocument.presentationml.notesSlide+xml"/>
  <Override PartName="/ppt/notesSlides/notesSlide1133.xml" ContentType="application/vnd.openxmlformats-officedocument.presentationml.notesSlide+xml"/>
  <Override PartName="/ppt/notesSlides/notesSlide1134.xml" ContentType="application/vnd.openxmlformats-officedocument.presentationml.notesSlide+xml"/>
  <Override PartName="/ppt/notesSlides/notesSlide1135.xml" ContentType="application/vnd.openxmlformats-officedocument.presentationml.notesSlide+xml"/>
  <Override PartName="/ppt/notesSlides/notesSlide1136.xml" ContentType="application/vnd.openxmlformats-officedocument.presentationml.notesSlide+xml"/>
  <Override PartName="/ppt/notesSlides/notesSlide1137.xml" ContentType="application/vnd.openxmlformats-officedocument.presentationml.notesSlide+xml"/>
  <Override PartName="/ppt/notesSlides/notesSlide1138.xml" ContentType="application/vnd.openxmlformats-officedocument.presentationml.notesSlide+xml"/>
  <Override PartName="/ppt/notesSlides/notesSlide1139.xml" ContentType="application/vnd.openxmlformats-officedocument.presentationml.notesSlide+xml"/>
  <Override PartName="/ppt/notesSlides/notesSlide1140.xml" ContentType="application/vnd.openxmlformats-officedocument.presentationml.notesSlide+xml"/>
  <Override PartName="/ppt/notesSlides/notesSlide1141.xml" ContentType="application/vnd.openxmlformats-officedocument.presentationml.notesSlide+xml"/>
  <Override PartName="/ppt/notesSlides/notesSlide1142.xml" ContentType="application/vnd.openxmlformats-officedocument.presentationml.notesSlide+xml"/>
  <Override PartName="/ppt/notesSlides/notesSlide1143.xml" ContentType="application/vnd.openxmlformats-officedocument.presentationml.notesSlide+xml"/>
  <Override PartName="/ppt/notesSlides/notesSlide1144.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145.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146.xml" ContentType="application/vnd.openxmlformats-officedocument.presentationml.notesSlide+xml"/>
  <Override PartName="/ppt/notesSlides/notesSlide1147.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148.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149.xml" ContentType="application/vnd.openxmlformats-officedocument.presentationml.notesSlide+xml"/>
  <Override PartName="/ppt/notesSlides/notesSlide1150.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151.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152.xml" ContentType="application/vnd.openxmlformats-officedocument.presentationml.notesSlide+xml"/>
  <Override PartName="/ppt/notesSlides/notesSlide1153.xml" ContentType="application/vnd.openxmlformats-officedocument.presentationml.notesSlide+xml"/>
  <Override PartName="/ppt/notesSlides/notesSlide1154.xml" ContentType="application/vnd.openxmlformats-officedocument.presentationml.notesSlide+xml"/>
  <Override PartName="/ppt/notesSlides/notesSlide1155.xml" ContentType="application/vnd.openxmlformats-officedocument.presentationml.notesSlide+xml"/>
  <Override PartName="/ppt/notesSlides/notesSlide1156.xml" ContentType="application/vnd.openxmlformats-officedocument.presentationml.notesSlide+xml"/>
  <Override PartName="/ppt/notesSlides/notesSlide1157.xml" ContentType="application/vnd.openxmlformats-officedocument.presentationml.notesSlide+xml"/>
  <Override PartName="/ppt/notesSlides/notesSlide1158.xml" ContentType="application/vnd.openxmlformats-officedocument.presentationml.notesSlide+xml"/>
  <Override PartName="/ppt/notesSlides/notesSlide1159.xml" ContentType="application/vnd.openxmlformats-officedocument.presentationml.notesSlide+xml"/>
  <Override PartName="/ppt/notesSlides/notesSlide1160.xml" ContentType="application/vnd.openxmlformats-officedocument.presentationml.notesSlide+xml"/>
  <Override PartName="/ppt/notesSlides/notesSlide1161.xml" ContentType="application/vnd.openxmlformats-officedocument.presentationml.notesSlide+xml"/>
  <Override PartName="/ppt/notesSlides/notesSlide1162.xml" ContentType="application/vnd.openxmlformats-officedocument.presentationml.notesSlide+xml"/>
  <Override PartName="/ppt/notesSlides/notesSlide1163.xml" ContentType="application/vnd.openxmlformats-officedocument.presentationml.notesSlide+xml"/>
  <Override PartName="/ppt/notesSlides/notesSlide1164.xml" ContentType="application/vnd.openxmlformats-officedocument.presentationml.notesSlide+xml"/>
  <Override PartName="/ppt/notesSlides/notesSlide1165.xml" ContentType="application/vnd.openxmlformats-officedocument.presentationml.notesSlide+xml"/>
  <Override PartName="/ppt/notesSlides/notesSlide1166.xml" ContentType="application/vnd.openxmlformats-officedocument.presentationml.notesSlide+xml"/>
  <Override PartName="/ppt/notesSlides/notesSlide1167.xml" ContentType="application/vnd.openxmlformats-officedocument.presentationml.notesSlide+xml"/>
  <Override PartName="/ppt/notesSlides/notesSlide1168.xml" ContentType="application/vnd.openxmlformats-officedocument.presentationml.notesSlide+xml"/>
  <Override PartName="/ppt/notesSlides/notesSlide1169.xml" ContentType="application/vnd.openxmlformats-officedocument.presentationml.notesSlide+xml"/>
  <Override PartName="/ppt/notesSlides/notesSlide1170.xml" ContentType="application/vnd.openxmlformats-officedocument.presentationml.notesSlide+xml"/>
  <Override PartName="/ppt/notesSlides/notesSlide1171.xml" ContentType="application/vnd.openxmlformats-officedocument.presentationml.notesSlide+xml"/>
  <Override PartName="/ppt/notesSlides/notesSlide1172.xml" ContentType="application/vnd.openxmlformats-officedocument.presentationml.notesSlide+xml"/>
  <Override PartName="/ppt/notesSlides/notesSlide1173.xml" ContentType="application/vnd.openxmlformats-officedocument.presentationml.notesSlide+xml"/>
  <Override PartName="/ppt/notesSlides/notesSlide1174.xml" ContentType="application/vnd.openxmlformats-officedocument.presentationml.notesSlide+xml"/>
  <Override PartName="/ppt/notesSlides/notesSlide1175.xml" ContentType="application/vnd.openxmlformats-officedocument.presentationml.notesSlide+xml"/>
  <Override PartName="/ppt/notesSlides/notesSlide1176.xml" ContentType="application/vnd.openxmlformats-officedocument.presentationml.notesSlide+xml"/>
  <Override PartName="/ppt/notesSlides/notesSlide1177.xml" ContentType="application/vnd.openxmlformats-officedocument.presentationml.notesSlide+xml"/>
  <Override PartName="/ppt/notesSlides/notesSlide1178.xml" ContentType="application/vnd.openxmlformats-officedocument.presentationml.notesSlide+xml"/>
  <Override PartName="/ppt/notesSlides/notesSlide1179.xml" ContentType="application/vnd.openxmlformats-officedocument.presentationml.notesSlide+xml"/>
  <Override PartName="/ppt/notesSlides/notesSlide1180.xml" ContentType="application/vnd.openxmlformats-officedocument.presentationml.notesSlide+xml"/>
  <Override PartName="/ppt/notesSlides/notesSlide1181.xml" ContentType="application/vnd.openxmlformats-officedocument.presentationml.notesSlide+xml"/>
  <Override PartName="/ppt/notesSlides/notesSlide1182.xml" ContentType="application/vnd.openxmlformats-officedocument.presentationml.notesSlide+xml"/>
  <Override PartName="/ppt/notesSlides/notesSlide1183.xml" ContentType="application/vnd.openxmlformats-officedocument.presentationml.notesSlide+xml"/>
  <Override PartName="/ppt/notesSlides/notesSlide1184.xml" ContentType="application/vnd.openxmlformats-officedocument.presentationml.notesSlide+xml"/>
  <Override PartName="/ppt/notesSlides/notesSlide1185.xml" ContentType="application/vnd.openxmlformats-officedocument.presentationml.notesSlide+xml"/>
  <Override PartName="/ppt/notesSlides/notesSlide1186.xml" ContentType="application/vnd.openxmlformats-officedocument.presentationml.notesSlide+xml"/>
  <Override PartName="/ppt/notesSlides/notesSlide1187.xml" ContentType="application/vnd.openxmlformats-officedocument.presentationml.notesSlide+xml"/>
  <Override PartName="/ppt/notesSlides/notesSlide1188.xml" ContentType="application/vnd.openxmlformats-officedocument.presentationml.notesSlide+xml"/>
  <Override PartName="/ppt/notesSlides/notesSlide1189.xml" ContentType="application/vnd.openxmlformats-officedocument.presentationml.notesSlide+xml"/>
  <Override PartName="/ppt/notesSlides/notesSlide1190.xml" ContentType="application/vnd.openxmlformats-officedocument.presentationml.notesSlide+xml"/>
  <Override PartName="/ppt/notesSlides/notesSlide1191.xml" ContentType="application/vnd.openxmlformats-officedocument.presentationml.notesSlide+xml"/>
  <Override PartName="/ppt/notesSlides/notesSlide1192.xml" ContentType="application/vnd.openxmlformats-officedocument.presentationml.notesSlide+xml"/>
  <Override PartName="/ppt/notesSlides/notesSlide1193.xml" ContentType="application/vnd.openxmlformats-officedocument.presentationml.notesSlide+xml"/>
  <Override PartName="/ppt/notesSlides/notesSlide1194.xml" ContentType="application/vnd.openxmlformats-officedocument.presentationml.notesSlide+xml"/>
  <Override PartName="/ppt/notesSlides/notesSlide1195.xml" ContentType="application/vnd.openxmlformats-officedocument.presentationml.notesSlide+xml"/>
  <Override PartName="/ppt/notesSlides/notesSlide1196.xml" ContentType="application/vnd.openxmlformats-officedocument.presentationml.notesSlide+xml"/>
  <Override PartName="/ppt/notesSlides/notesSlide1197.xml" ContentType="application/vnd.openxmlformats-officedocument.presentationml.notesSlide+xml"/>
  <Override PartName="/ppt/notesSlides/notesSlide1198.xml" ContentType="application/vnd.openxmlformats-officedocument.presentationml.notesSlide+xml"/>
  <Override PartName="/ppt/notesSlides/notesSlide1199.xml" ContentType="application/vnd.openxmlformats-officedocument.presentationml.notesSlide+xml"/>
  <Override PartName="/ppt/notesSlides/notesSlide1200.xml" ContentType="application/vnd.openxmlformats-officedocument.presentationml.notesSlide+xml"/>
  <Override PartName="/ppt/notesSlides/notesSlide1201.xml" ContentType="application/vnd.openxmlformats-officedocument.presentationml.notesSlide+xml"/>
  <Override PartName="/ppt/notesSlides/notesSlide1202.xml" ContentType="application/vnd.openxmlformats-officedocument.presentationml.notesSlide+xml"/>
  <Override PartName="/ppt/notesSlides/notesSlide1203.xml" ContentType="application/vnd.openxmlformats-officedocument.presentationml.notesSlide+xml"/>
  <Override PartName="/ppt/notesSlides/notesSlide1204.xml" ContentType="application/vnd.openxmlformats-officedocument.presentationml.notesSlide+xml"/>
  <Override PartName="/ppt/notesSlides/notesSlide1205.xml" ContentType="application/vnd.openxmlformats-officedocument.presentationml.notesSlide+xml"/>
  <Override PartName="/ppt/notesSlides/notesSlide1206.xml" ContentType="application/vnd.openxmlformats-officedocument.presentationml.notesSlide+xml"/>
  <Override PartName="/ppt/notesSlides/notesSlide1207.xml" ContentType="application/vnd.openxmlformats-officedocument.presentationml.notesSlide+xml"/>
  <Override PartName="/ppt/notesSlides/notesSlide1208.xml" ContentType="application/vnd.openxmlformats-officedocument.presentationml.notesSlide+xml"/>
  <Override PartName="/ppt/notesSlides/notesSlide1209.xml" ContentType="application/vnd.openxmlformats-officedocument.presentationml.notesSlide+xml"/>
  <Override PartName="/ppt/notesSlides/notesSlide1210.xml" ContentType="application/vnd.openxmlformats-officedocument.presentationml.notesSlide+xml"/>
  <Override PartName="/ppt/notesSlides/notesSlide1211.xml" ContentType="application/vnd.openxmlformats-officedocument.presentationml.notesSlide+xml"/>
  <Override PartName="/ppt/notesSlides/notesSlide1212.xml" ContentType="application/vnd.openxmlformats-officedocument.presentationml.notesSlide+xml"/>
  <Override PartName="/ppt/notesSlides/notesSlide1213.xml" ContentType="application/vnd.openxmlformats-officedocument.presentationml.notesSlide+xml"/>
  <Override PartName="/ppt/notesSlides/notesSlide1214.xml" ContentType="application/vnd.openxmlformats-officedocument.presentationml.notesSlide+xml"/>
  <Override PartName="/ppt/notesSlides/notesSlide1215.xml" ContentType="application/vnd.openxmlformats-officedocument.presentationml.notesSlide+xml"/>
  <Override PartName="/ppt/notesSlides/notesSlide1216.xml" ContentType="application/vnd.openxmlformats-officedocument.presentationml.notesSlide+xml"/>
  <Override PartName="/ppt/notesSlides/notesSlide1217.xml" ContentType="application/vnd.openxmlformats-officedocument.presentationml.notesSlide+xml"/>
  <Override PartName="/ppt/notesSlides/notesSlide1218.xml" ContentType="application/vnd.openxmlformats-officedocument.presentationml.notesSlide+xml"/>
  <Override PartName="/ppt/notesSlides/notesSlide1219.xml" ContentType="application/vnd.openxmlformats-officedocument.presentationml.notesSlide+xml"/>
  <Override PartName="/ppt/notesSlides/notesSlide1220.xml" ContentType="application/vnd.openxmlformats-officedocument.presentationml.notesSlide+xml"/>
  <Override PartName="/ppt/notesSlides/notesSlide1221.xml" ContentType="application/vnd.openxmlformats-officedocument.presentationml.notesSlide+xml"/>
  <Override PartName="/ppt/notesSlides/notesSlide1222.xml" ContentType="application/vnd.openxmlformats-officedocument.presentationml.notesSlide+xml"/>
  <Override PartName="/ppt/notesSlides/notesSlide1223.xml" ContentType="application/vnd.openxmlformats-officedocument.presentationml.notesSlide+xml"/>
  <Override PartName="/ppt/notesSlides/notesSlide1224.xml" ContentType="application/vnd.openxmlformats-officedocument.presentationml.notesSlide+xml"/>
  <Override PartName="/ppt/notesSlides/notesSlide1225.xml" ContentType="application/vnd.openxmlformats-officedocument.presentationml.notesSlide+xml"/>
  <Override PartName="/ppt/notesSlides/notesSlide1226.xml" ContentType="application/vnd.openxmlformats-officedocument.presentationml.notesSlide+xml"/>
  <Override PartName="/ppt/notesSlides/notesSlide1227.xml" ContentType="application/vnd.openxmlformats-officedocument.presentationml.notesSlide+xml"/>
  <Override PartName="/ppt/notesSlides/notesSlide1228.xml" ContentType="application/vnd.openxmlformats-officedocument.presentationml.notesSlide+xml"/>
  <Override PartName="/ppt/notesSlides/notesSlide1229.xml" ContentType="application/vnd.openxmlformats-officedocument.presentationml.notesSlide+xml"/>
  <Override PartName="/ppt/notesSlides/notesSlide1230.xml" ContentType="application/vnd.openxmlformats-officedocument.presentationml.notesSlide+xml"/>
  <Override PartName="/ppt/notesSlides/notesSlide1231.xml" ContentType="application/vnd.openxmlformats-officedocument.presentationml.notesSlide+xml"/>
  <Override PartName="/ppt/notesSlides/notesSlide1232.xml" ContentType="application/vnd.openxmlformats-officedocument.presentationml.notesSlide+xml"/>
  <Override PartName="/ppt/notesSlides/notesSlide1233.xml" ContentType="application/vnd.openxmlformats-officedocument.presentationml.notesSlide+xml"/>
  <Override PartName="/ppt/notesSlides/notesSlide1234.xml" ContentType="application/vnd.openxmlformats-officedocument.presentationml.notesSlide+xml"/>
  <Override PartName="/ppt/notesSlides/notesSlide1235.xml" ContentType="application/vnd.openxmlformats-officedocument.presentationml.notesSlide+xml"/>
  <Override PartName="/ppt/notesSlides/notesSlide1236.xml" ContentType="application/vnd.openxmlformats-officedocument.presentationml.notesSlide+xml"/>
  <Override PartName="/ppt/notesSlides/notesSlide1237.xml" ContentType="application/vnd.openxmlformats-officedocument.presentationml.notesSlide+xml"/>
  <Override PartName="/ppt/notesSlides/notesSlide1238.xml" ContentType="application/vnd.openxmlformats-officedocument.presentationml.notesSlide+xml"/>
  <Override PartName="/ppt/notesSlides/notesSlide1239.xml" ContentType="application/vnd.openxmlformats-officedocument.presentationml.notesSlide+xml"/>
  <Override PartName="/ppt/notesSlides/notesSlide1240.xml" ContentType="application/vnd.openxmlformats-officedocument.presentationml.notesSlide+xml"/>
  <Override PartName="/ppt/notesSlides/notesSlide1241.xml" ContentType="application/vnd.openxmlformats-officedocument.presentationml.notesSlide+xml"/>
  <Override PartName="/ppt/notesSlides/notesSlide1242.xml" ContentType="application/vnd.openxmlformats-officedocument.presentationml.notesSlide+xml"/>
  <Override PartName="/ppt/notesSlides/notesSlide1243.xml" ContentType="application/vnd.openxmlformats-officedocument.presentationml.notesSlide+xml"/>
  <Override PartName="/ppt/notesSlides/notesSlide1244.xml" ContentType="application/vnd.openxmlformats-officedocument.presentationml.notesSlide+xml"/>
  <Override PartName="/ppt/notesSlides/notesSlide1245.xml" ContentType="application/vnd.openxmlformats-officedocument.presentationml.notesSlide+xml"/>
  <Override PartName="/ppt/notesSlides/notesSlide1246.xml" ContentType="application/vnd.openxmlformats-officedocument.presentationml.notesSlide+xml"/>
  <Override PartName="/ppt/notesSlides/notesSlide1247.xml" ContentType="application/vnd.openxmlformats-officedocument.presentationml.notesSlide+xml"/>
  <Override PartName="/ppt/notesSlides/notesSlide1248.xml" ContentType="application/vnd.openxmlformats-officedocument.presentationml.notesSlide+xml"/>
  <Override PartName="/ppt/notesSlides/notesSlide1249.xml" ContentType="application/vnd.openxmlformats-officedocument.presentationml.notesSlide+xml"/>
  <Override PartName="/ppt/notesSlides/notesSlide1250.xml" ContentType="application/vnd.openxmlformats-officedocument.presentationml.notesSlide+xml"/>
  <Override PartName="/ppt/notesSlides/notesSlide1251.xml" ContentType="application/vnd.openxmlformats-officedocument.presentationml.notesSlide+xml"/>
  <Override PartName="/ppt/notesSlides/notesSlide1252.xml" ContentType="application/vnd.openxmlformats-officedocument.presentationml.notesSlide+xml"/>
  <Override PartName="/ppt/notesSlides/notesSlide1253.xml" ContentType="application/vnd.openxmlformats-officedocument.presentationml.notesSlide+xml"/>
  <Override PartName="/ppt/notesSlides/notesSlide1254.xml" ContentType="application/vnd.openxmlformats-officedocument.presentationml.notesSlide+xml"/>
  <Override PartName="/ppt/notesSlides/notesSlide1255.xml" ContentType="application/vnd.openxmlformats-officedocument.presentationml.notesSlide+xml"/>
  <Override PartName="/ppt/notesSlides/notesSlide1256.xml" ContentType="application/vnd.openxmlformats-officedocument.presentationml.notesSlide+xml"/>
  <Override PartName="/ppt/notesSlides/notesSlide1257.xml" ContentType="application/vnd.openxmlformats-officedocument.presentationml.notesSlide+xml"/>
  <Override PartName="/ppt/notesSlides/notesSlide1258.xml" ContentType="application/vnd.openxmlformats-officedocument.presentationml.notesSlide+xml"/>
  <Override PartName="/ppt/notesSlides/notesSlide1259.xml" ContentType="application/vnd.openxmlformats-officedocument.presentationml.notesSlide+xml"/>
  <Override PartName="/ppt/notesSlides/notesSlide1260.xml" ContentType="application/vnd.openxmlformats-officedocument.presentationml.notesSlide+xml"/>
  <Override PartName="/ppt/notesSlides/notesSlide1261.xml" ContentType="application/vnd.openxmlformats-officedocument.presentationml.notesSlide+xml"/>
  <Override PartName="/ppt/notesSlides/notesSlide1262.xml" ContentType="application/vnd.openxmlformats-officedocument.presentationml.notesSlide+xml"/>
  <Override PartName="/ppt/notesSlides/notesSlide1263.xml" ContentType="application/vnd.openxmlformats-officedocument.presentationml.notesSlide+xml"/>
  <Override PartName="/ppt/notesSlides/notesSlide1264.xml" ContentType="application/vnd.openxmlformats-officedocument.presentationml.notesSlide+xml"/>
  <Override PartName="/ppt/notesSlides/notesSlide1265.xml" ContentType="application/vnd.openxmlformats-officedocument.presentationml.notesSlide+xml"/>
  <Override PartName="/ppt/notesSlides/notesSlide1266.xml" ContentType="application/vnd.openxmlformats-officedocument.presentationml.notesSlide+xml"/>
  <Override PartName="/ppt/notesSlides/notesSlide1267.xml" ContentType="application/vnd.openxmlformats-officedocument.presentationml.notesSlide+xml"/>
  <Override PartName="/ppt/notesSlides/notesSlide1268.xml" ContentType="application/vnd.openxmlformats-officedocument.presentationml.notesSlide+xml"/>
  <Override PartName="/ppt/notesSlides/notesSlide1269.xml" ContentType="application/vnd.openxmlformats-officedocument.presentationml.notesSlide+xml"/>
  <Override PartName="/ppt/notesSlides/notesSlide1270.xml" ContentType="application/vnd.openxmlformats-officedocument.presentationml.notesSlide+xml"/>
  <Override PartName="/ppt/notesSlides/notesSlide1271.xml" ContentType="application/vnd.openxmlformats-officedocument.presentationml.notesSlide+xml"/>
  <Override PartName="/ppt/notesSlides/notesSlide1272.xml" ContentType="application/vnd.openxmlformats-officedocument.presentationml.notesSlide+xml"/>
  <Override PartName="/ppt/notesSlides/notesSlide1273.xml" ContentType="application/vnd.openxmlformats-officedocument.presentationml.notesSlide+xml"/>
  <Override PartName="/ppt/notesSlides/notesSlide1274.xml" ContentType="application/vnd.openxmlformats-officedocument.presentationml.notesSlide+xml"/>
  <Override PartName="/ppt/notesSlides/notesSlide1275.xml" ContentType="application/vnd.openxmlformats-officedocument.presentationml.notesSlide+xml"/>
  <Override PartName="/ppt/notesSlides/notesSlide1276.xml" ContentType="application/vnd.openxmlformats-officedocument.presentationml.notesSlide+xml"/>
  <Override PartName="/ppt/notesSlides/notesSlide1277.xml" ContentType="application/vnd.openxmlformats-officedocument.presentationml.notesSlide+xml"/>
  <Override PartName="/ppt/notesSlides/notesSlide1278.xml" ContentType="application/vnd.openxmlformats-officedocument.presentationml.notesSlide+xml"/>
  <Override PartName="/ppt/notesSlides/notesSlide1279.xml" ContentType="application/vnd.openxmlformats-officedocument.presentationml.notesSlide+xml"/>
  <Override PartName="/ppt/notesSlides/notesSlide1280.xml" ContentType="application/vnd.openxmlformats-officedocument.presentationml.notesSlide+xml"/>
  <Override PartName="/ppt/notesSlides/notesSlide1281.xml" ContentType="application/vnd.openxmlformats-officedocument.presentationml.notesSlide+xml"/>
  <Override PartName="/ppt/notesSlides/notesSlide1282.xml" ContentType="application/vnd.openxmlformats-officedocument.presentationml.notesSlide+xml"/>
  <Override PartName="/ppt/notesSlides/notesSlide1283.xml" ContentType="application/vnd.openxmlformats-officedocument.presentationml.notesSlide+xml"/>
  <Override PartName="/ppt/notesSlides/notesSlide1284.xml" ContentType="application/vnd.openxmlformats-officedocument.presentationml.notesSlide+xml"/>
  <Override PartName="/ppt/notesSlides/notesSlide1285.xml" ContentType="application/vnd.openxmlformats-officedocument.presentationml.notesSlide+xml"/>
  <Override PartName="/ppt/notesSlides/notesSlide1286.xml" ContentType="application/vnd.openxmlformats-officedocument.presentationml.notesSlide+xml"/>
  <Override PartName="/ppt/notesSlides/notesSlide1287.xml" ContentType="application/vnd.openxmlformats-officedocument.presentationml.notesSlide+xml"/>
  <Override PartName="/ppt/notesSlides/notesSlide1288.xml" ContentType="application/vnd.openxmlformats-officedocument.presentationml.notesSlide+xml"/>
  <Override PartName="/ppt/notesSlides/notesSlide1289.xml" ContentType="application/vnd.openxmlformats-officedocument.presentationml.notesSlide+xml"/>
  <Override PartName="/ppt/notesSlides/notesSlide1290.xml" ContentType="application/vnd.openxmlformats-officedocument.presentationml.notesSlide+xml"/>
  <Override PartName="/ppt/notesSlides/notesSlide1291.xml" ContentType="application/vnd.openxmlformats-officedocument.presentationml.notesSlide+xml"/>
  <Override PartName="/ppt/notesSlides/notesSlide1292.xml" ContentType="application/vnd.openxmlformats-officedocument.presentationml.notesSlide+xml"/>
  <Override PartName="/ppt/notesSlides/notesSlide1293.xml" ContentType="application/vnd.openxmlformats-officedocument.presentationml.notesSlide+xml"/>
  <Override PartName="/ppt/notesSlides/notesSlide1294.xml" ContentType="application/vnd.openxmlformats-officedocument.presentationml.notesSlide+xml"/>
  <Override PartName="/ppt/notesSlides/notesSlide1295.xml" ContentType="application/vnd.openxmlformats-officedocument.presentationml.notesSlide+xml"/>
  <Override PartName="/ppt/notesSlides/notesSlide1296.xml" ContentType="application/vnd.openxmlformats-officedocument.presentationml.notesSlide+xml"/>
  <Override PartName="/ppt/notesSlides/notesSlide1297.xml" ContentType="application/vnd.openxmlformats-officedocument.presentationml.notesSlide+xml"/>
  <Override PartName="/ppt/notesSlides/notesSlide1298.xml" ContentType="application/vnd.openxmlformats-officedocument.presentationml.notesSlide+xml"/>
  <Override PartName="/ppt/notesSlides/notesSlide1299.xml" ContentType="application/vnd.openxmlformats-officedocument.presentationml.notesSlide+xml"/>
  <Override PartName="/ppt/notesSlides/notesSlide1300.xml" ContentType="application/vnd.openxmlformats-officedocument.presentationml.notesSlide+xml"/>
  <Override PartName="/ppt/notesSlides/notesSlide1301.xml" ContentType="application/vnd.openxmlformats-officedocument.presentationml.notesSlide+xml"/>
  <Override PartName="/ppt/notesSlides/notesSlide1302.xml" ContentType="application/vnd.openxmlformats-officedocument.presentationml.notesSlide+xml"/>
  <Override PartName="/ppt/notesSlides/notesSlide1303.xml" ContentType="application/vnd.openxmlformats-officedocument.presentationml.notesSlide+xml"/>
  <Override PartName="/ppt/notesSlides/notesSlide1304.xml" ContentType="application/vnd.openxmlformats-officedocument.presentationml.notesSlide+xml"/>
  <Override PartName="/ppt/notesSlides/notesSlide1305.xml" ContentType="application/vnd.openxmlformats-officedocument.presentationml.notesSlide+xml"/>
  <Override PartName="/ppt/notesSlides/notesSlide1306.xml" ContentType="application/vnd.openxmlformats-officedocument.presentationml.notesSlide+xml"/>
  <Override PartName="/ppt/notesSlides/notesSlide1307.xml" ContentType="application/vnd.openxmlformats-officedocument.presentationml.notesSlide+xml"/>
  <Override PartName="/ppt/notesSlides/notesSlide1308.xml" ContentType="application/vnd.openxmlformats-officedocument.presentationml.notesSlide+xml"/>
  <Override PartName="/ppt/notesSlides/notesSlide1309.xml" ContentType="application/vnd.openxmlformats-officedocument.presentationml.notesSlide+xml"/>
  <Override PartName="/ppt/notesSlides/notesSlide1310.xml" ContentType="application/vnd.openxmlformats-officedocument.presentationml.notesSlide+xml"/>
  <Override PartName="/ppt/notesSlides/notesSlide1311.xml" ContentType="application/vnd.openxmlformats-officedocument.presentationml.notesSlide+xml"/>
  <Override PartName="/ppt/notesSlides/notesSlide1312.xml" ContentType="application/vnd.openxmlformats-officedocument.presentationml.notesSlide+xml"/>
  <Override PartName="/ppt/notesSlides/notesSlide1313.xml" ContentType="application/vnd.openxmlformats-officedocument.presentationml.notesSlide+xml"/>
  <Override PartName="/ppt/notesSlides/notesSlide1314.xml" ContentType="application/vnd.openxmlformats-officedocument.presentationml.notesSlide+xml"/>
  <Override PartName="/ppt/notesSlides/notesSlide1315.xml" ContentType="application/vnd.openxmlformats-officedocument.presentationml.notesSlide+xml"/>
  <Override PartName="/ppt/notesSlides/notesSlide1316.xml" ContentType="application/vnd.openxmlformats-officedocument.presentationml.notesSlide+xml"/>
  <Override PartName="/ppt/notesSlides/notesSlide1317.xml" ContentType="application/vnd.openxmlformats-officedocument.presentationml.notesSlide+xml"/>
  <Override PartName="/ppt/notesSlides/notesSlide1318.xml" ContentType="application/vnd.openxmlformats-officedocument.presentationml.notesSlide+xml"/>
  <Override PartName="/ppt/notesSlides/notesSlide1319.xml" ContentType="application/vnd.openxmlformats-officedocument.presentationml.notesSlide+xml"/>
  <Override PartName="/ppt/notesSlides/notesSlide1320.xml" ContentType="application/vnd.openxmlformats-officedocument.presentationml.notesSlide+xml"/>
  <Override PartName="/ppt/notesSlides/notesSlide1321.xml" ContentType="application/vnd.openxmlformats-officedocument.presentationml.notesSlide+xml"/>
  <Override PartName="/ppt/notesSlides/notesSlide1322.xml" ContentType="application/vnd.openxmlformats-officedocument.presentationml.notesSlide+xml"/>
  <Override PartName="/ppt/notesSlides/notesSlide1323.xml" ContentType="application/vnd.openxmlformats-officedocument.presentationml.notesSlide+xml"/>
  <Override PartName="/ppt/notesSlides/notesSlide1324.xml" ContentType="application/vnd.openxmlformats-officedocument.presentationml.notesSlide+xml"/>
  <Override PartName="/ppt/notesSlides/notesSlide1325.xml" ContentType="application/vnd.openxmlformats-officedocument.presentationml.notesSlide+xml"/>
  <Override PartName="/ppt/notesSlides/notesSlide1326.xml" ContentType="application/vnd.openxmlformats-officedocument.presentationml.notesSlide+xml"/>
  <Override PartName="/ppt/notesSlides/notesSlide1327.xml" ContentType="application/vnd.openxmlformats-officedocument.presentationml.notesSlide+xml"/>
  <Override PartName="/ppt/notesSlides/notesSlide132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87" r:id="rId4"/>
  </p:sldMasterIdLst>
  <p:notesMasterIdLst>
    <p:notesMasterId r:id="rId1334"/>
  </p:notesMasterIdLst>
  <p:handoutMasterIdLst>
    <p:handoutMasterId r:id="rId1335"/>
  </p:handoutMasterIdLst>
  <p:sldIdLst>
    <p:sldId id="256" r:id="rId5"/>
    <p:sldId id="993" r:id="rId6"/>
    <p:sldId id="1001" r:id="rId7"/>
    <p:sldId id="1000" r:id="rId8"/>
    <p:sldId id="999" r:id="rId9"/>
    <p:sldId id="998" r:id="rId10"/>
    <p:sldId id="1577" r:id="rId11"/>
    <p:sldId id="1583" r:id="rId12"/>
    <p:sldId id="1582" r:id="rId13"/>
    <p:sldId id="1581" r:id="rId14"/>
    <p:sldId id="1580" r:id="rId15"/>
    <p:sldId id="1579" r:id="rId16"/>
    <p:sldId id="1578" r:id="rId17"/>
    <p:sldId id="1589" r:id="rId18"/>
    <p:sldId id="1590" r:id="rId19"/>
    <p:sldId id="1588" r:id="rId20"/>
    <p:sldId id="1587" r:id="rId21"/>
    <p:sldId id="1586" r:id="rId22"/>
    <p:sldId id="1585" r:id="rId23"/>
    <p:sldId id="1584" r:id="rId24"/>
    <p:sldId id="1576" r:id="rId25"/>
    <p:sldId id="1575" r:id="rId26"/>
    <p:sldId id="1574" r:id="rId27"/>
    <p:sldId id="1573" r:id="rId28"/>
    <p:sldId id="1572" r:id="rId29"/>
    <p:sldId id="1529" r:id="rId30"/>
    <p:sldId id="1528" r:id="rId31"/>
    <p:sldId id="1527" r:id="rId32"/>
    <p:sldId id="1526" r:id="rId33"/>
    <p:sldId id="1525" r:id="rId34"/>
    <p:sldId id="1524" r:id="rId35"/>
    <p:sldId id="1535" r:id="rId36"/>
    <p:sldId id="1534" r:id="rId37"/>
    <p:sldId id="1533" r:id="rId38"/>
    <p:sldId id="1532" r:id="rId39"/>
    <p:sldId id="1531" r:id="rId40"/>
    <p:sldId id="1530" r:id="rId41"/>
    <p:sldId id="1541" r:id="rId42"/>
    <p:sldId id="1540" r:id="rId43"/>
    <p:sldId id="1539" r:id="rId44"/>
    <p:sldId id="1538" r:id="rId45"/>
    <p:sldId id="1537" r:id="rId46"/>
    <p:sldId id="1536" r:id="rId47"/>
    <p:sldId id="1547" r:id="rId48"/>
    <p:sldId id="1546" r:id="rId49"/>
    <p:sldId id="1545" r:id="rId50"/>
    <p:sldId id="1544" r:id="rId51"/>
    <p:sldId id="1543" r:id="rId52"/>
    <p:sldId id="1542" r:id="rId53"/>
    <p:sldId id="1553" r:id="rId54"/>
    <p:sldId id="1552" r:id="rId55"/>
    <p:sldId id="1551" r:id="rId56"/>
    <p:sldId id="1550" r:id="rId57"/>
    <p:sldId id="1549" r:id="rId58"/>
    <p:sldId id="1548" r:id="rId59"/>
    <p:sldId id="1559" r:id="rId60"/>
    <p:sldId id="1565" r:id="rId61"/>
    <p:sldId id="1564" r:id="rId62"/>
    <p:sldId id="1563" r:id="rId63"/>
    <p:sldId id="1562" r:id="rId64"/>
    <p:sldId id="1561" r:id="rId65"/>
    <p:sldId id="1560" r:id="rId66"/>
    <p:sldId id="1571" r:id="rId67"/>
    <p:sldId id="1570" r:id="rId68"/>
    <p:sldId id="1569" r:id="rId69"/>
    <p:sldId id="1568" r:id="rId70"/>
    <p:sldId id="1567" r:id="rId71"/>
    <p:sldId id="1566" r:id="rId72"/>
    <p:sldId id="1558" r:id="rId73"/>
    <p:sldId id="1557" r:id="rId74"/>
    <p:sldId id="1556" r:id="rId75"/>
    <p:sldId id="1555" r:id="rId76"/>
    <p:sldId id="1554" r:id="rId77"/>
    <p:sldId id="1497" r:id="rId78"/>
    <p:sldId id="1503" r:id="rId79"/>
    <p:sldId id="1509" r:id="rId80"/>
    <p:sldId id="1508" r:id="rId81"/>
    <p:sldId id="1507" r:id="rId82"/>
    <p:sldId id="1506" r:id="rId83"/>
    <p:sldId id="1505" r:id="rId84"/>
    <p:sldId id="1504" r:id="rId85"/>
    <p:sldId id="1502" r:id="rId86"/>
    <p:sldId id="1516" r:id="rId87"/>
    <p:sldId id="1523" r:id="rId88"/>
    <p:sldId id="1522" r:id="rId89"/>
    <p:sldId id="1521" r:id="rId90"/>
    <p:sldId id="1520" r:id="rId91"/>
    <p:sldId id="1519" r:id="rId92"/>
    <p:sldId id="1518" r:id="rId93"/>
    <p:sldId id="1517" r:id="rId94"/>
    <p:sldId id="1515" r:id="rId95"/>
    <p:sldId id="1514" r:id="rId96"/>
    <p:sldId id="1513" r:id="rId97"/>
    <p:sldId id="1512" r:id="rId98"/>
    <p:sldId id="1511" r:id="rId99"/>
    <p:sldId id="1510" r:id="rId100"/>
    <p:sldId id="1501" r:id="rId101"/>
    <p:sldId id="1500" r:id="rId102"/>
    <p:sldId id="1499" r:id="rId103"/>
    <p:sldId id="1498" r:id="rId104"/>
    <p:sldId id="1496" r:id="rId105"/>
    <p:sldId id="1495" r:id="rId106"/>
    <p:sldId id="1494" r:id="rId107"/>
    <p:sldId id="1493" r:id="rId108"/>
    <p:sldId id="1492" r:id="rId109"/>
    <p:sldId id="997" r:id="rId110"/>
    <p:sldId id="996" r:id="rId111"/>
    <p:sldId id="995" r:id="rId112"/>
    <p:sldId id="994" r:id="rId113"/>
    <p:sldId id="1009" r:id="rId114"/>
    <p:sldId id="1008" r:id="rId115"/>
    <p:sldId id="1007" r:id="rId116"/>
    <p:sldId id="1006" r:id="rId117"/>
    <p:sldId id="1005" r:id="rId118"/>
    <p:sldId id="1004" r:id="rId119"/>
    <p:sldId id="1003" r:id="rId120"/>
    <p:sldId id="1002" r:id="rId121"/>
    <p:sldId id="1017" r:id="rId122"/>
    <p:sldId id="1016" r:id="rId123"/>
    <p:sldId id="1015" r:id="rId124"/>
    <p:sldId id="1014" r:id="rId125"/>
    <p:sldId id="1013" r:id="rId126"/>
    <p:sldId id="1012" r:id="rId127"/>
    <p:sldId id="1011" r:id="rId128"/>
    <p:sldId id="1010" r:id="rId129"/>
    <p:sldId id="1025" r:id="rId130"/>
    <p:sldId id="1024" r:id="rId131"/>
    <p:sldId id="1023" r:id="rId132"/>
    <p:sldId id="1022" r:id="rId133"/>
    <p:sldId id="1021" r:id="rId134"/>
    <p:sldId id="1020" r:id="rId135"/>
    <p:sldId id="1019" r:id="rId136"/>
    <p:sldId id="1018" r:id="rId137"/>
    <p:sldId id="1033" r:id="rId138"/>
    <p:sldId id="1032" r:id="rId139"/>
    <p:sldId id="1031" r:id="rId140"/>
    <p:sldId id="1030" r:id="rId141"/>
    <p:sldId id="1029" r:id="rId142"/>
    <p:sldId id="1028" r:id="rId143"/>
    <p:sldId id="1027" r:id="rId144"/>
    <p:sldId id="1026" r:id="rId145"/>
    <p:sldId id="1041" r:id="rId146"/>
    <p:sldId id="1040" r:id="rId147"/>
    <p:sldId id="1039" r:id="rId148"/>
    <p:sldId id="1038" r:id="rId149"/>
    <p:sldId id="1037" r:id="rId150"/>
    <p:sldId id="1036" r:id="rId151"/>
    <p:sldId id="1047" r:id="rId152"/>
    <p:sldId id="1046" r:id="rId153"/>
    <p:sldId id="1045" r:id="rId154"/>
    <p:sldId id="1044" r:id="rId155"/>
    <p:sldId id="1043" r:id="rId156"/>
    <p:sldId id="1042" r:id="rId157"/>
    <p:sldId id="1053" r:id="rId158"/>
    <p:sldId id="1052" r:id="rId159"/>
    <p:sldId id="1051" r:id="rId160"/>
    <p:sldId id="1050" r:id="rId161"/>
    <p:sldId id="1049" r:id="rId162"/>
    <p:sldId id="1048" r:id="rId163"/>
    <p:sldId id="1059" r:id="rId164"/>
    <p:sldId id="1058" r:id="rId165"/>
    <p:sldId id="1057" r:id="rId166"/>
    <p:sldId id="1056" r:id="rId167"/>
    <p:sldId id="1055" r:id="rId168"/>
    <p:sldId id="1054" r:id="rId169"/>
    <p:sldId id="1065" r:id="rId170"/>
    <p:sldId id="1064" r:id="rId171"/>
    <p:sldId id="1063" r:id="rId172"/>
    <p:sldId id="1062" r:id="rId173"/>
    <p:sldId id="1061" r:id="rId174"/>
    <p:sldId id="1060" r:id="rId175"/>
    <p:sldId id="1071" r:id="rId176"/>
    <p:sldId id="1070" r:id="rId177"/>
    <p:sldId id="1069" r:id="rId178"/>
    <p:sldId id="1068" r:id="rId179"/>
    <p:sldId id="1067" r:id="rId180"/>
    <p:sldId id="1066" r:id="rId181"/>
    <p:sldId id="1077" r:id="rId182"/>
    <p:sldId id="1076" r:id="rId183"/>
    <p:sldId id="1075" r:id="rId184"/>
    <p:sldId id="1074" r:id="rId185"/>
    <p:sldId id="1073" r:id="rId186"/>
    <p:sldId id="1072" r:id="rId187"/>
    <p:sldId id="1083" r:id="rId188"/>
    <p:sldId id="1082" r:id="rId189"/>
    <p:sldId id="1081" r:id="rId190"/>
    <p:sldId id="1080" r:id="rId191"/>
    <p:sldId id="1079" r:id="rId192"/>
    <p:sldId id="1078" r:id="rId193"/>
    <p:sldId id="1089" r:id="rId194"/>
    <p:sldId id="1088" r:id="rId195"/>
    <p:sldId id="1087" r:id="rId196"/>
    <p:sldId id="1086" r:id="rId197"/>
    <p:sldId id="1085" r:id="rId198"/>
    <p:sldId id="1084" r:id="rId199"/>
    <p:sldId id="1095" r:id="rId200"/>
    <p:sldId id="1094" r:id="rId201"/>
    <p:sldId id="1093" r:id="rId202"/>
    <p:sldId id="1092" r:id="rId203"/>
    <p:sldId id="1091" r:id="rId204"/>
    <p:sldId id="1090" r:id="rId205"/>
    <p:sldId id="1101" r:id="rId206"/>
    <p:sldId id="1100" r:id="rId207"/>
    <p:sldId id="1099" r:id="rId208"/>
    <p:sldId id="1098" r:id="rId209"/>
    <p:sldId id="1097" r:id="rId210"/>
    <p:sldId id="1096" r:id="rId211"/>
    <p:sldId id="1107" r:id="rId212"/>
    <p:sldId id="1113" r:id="rId213"/>
    <p:sldId id="1112" r:id="rId214"/>
    <p:sldId id="1111" r:id="rId215"/>
    <p:sldId id="1110" r:id="rId216"/>
    <p:sldId id="1109" r:id="rId217"/>
    <p:sldId id="1108" r:id="rId218"/>
    <p:sldId id="1119" r:id="rId219"/>
    <p:sldId id="1118" r:id="rId220"/>
    <p:sldId id="1117" r:id="rId221"/>
    <p:sldId id="1116" r:id="rId222"/>
    <p:sldId id="1115" r:id="rId223"/>
    <p:sldId id="1114" r:id="rId224"/>
    <p:sldId id="1125" r:id="rId225"/>
    <p:sldId id="1131" r:id="rId226"/>
    <p:sldId id="1130" r:id="rId227"/>
    <p:sldId id="1129" r:id="rId228"/>
    <p:sldId id="1128" r:id="rId229"/>
    <p:sldId id="1127" r:id="rId230"/>
    <p:sldId id="1126" r:id="rId231"/>
    <p:sldId id="1137" r:id="rId232"/>
    <p:sldId id="1136" r:id="rId233"/>
    <p:sldId id="1135" r:id="rId234"/>
    <p:sldId id="1134" r:id="rId235"/>
    <p:sldId id="1133" r:id="rId236"/>
    <p:sldId id="1132" r:id="rId237"/>
    <p:sldId id="1143" r:id="rId238"/>
    <p:sldId id="1142" r:id="rId239"/>
    <p:sldId id="1141" r:id="rId240"/>
    <p:sldId id="1140" r:id="rId241"/>
    <p:sldId id="1139" r:id="rId242"/>
    <p:sldId id="1138" r:id="rId243"/>
    <p:sldId id="1149" r:id="rId244"/>
    <p:sldId id="1148" r:id="rId245"/>
    <p:sldId id="1147" r:id="rId246"/>
    <p:sldId id="1146" r:id="rId247"/>
    <p:sldId id="1145" r:id="rId248"/>
    <p:sldId id="1144" r:id="rId249"/>
    <p:sldId id="1155" r:id="rId250"/>
    <p:sldId id="1154" r:id="rId251"/>
    <p:sldId id="1153" r:id="rId252"/>
    <p:sldId id="1152" r:id="rId253"/>
    <p:sldId id="1151" r:id="rId254"/>
    <p:sldId id="1150" r:id="rId255"/>
    <p:sldId id="1161" r:id="rId256"/>
    <p:sldId id="1160" r:id="rId257"/>
    <p:sldId id="1159" r:id="rId258"/>
    <p:sldId id="1158" r:id="rId259"/>
    <p:sldId id="1157" r:id="rId260"/>
    <p:sldId id="1156" r:id="rId261"/>
    <p:sldId id="1167" r:id="rId262"/>
    <p:sldId id="1166" r:id="rId263"/>
    <p:sldId id="1165" r:id="rId264"/>
    <p:sldId id="1164" r:id="rId265"/>
    <p:sldId id="1163" r:id="rId266"/>
    <p:sldId id="1162" r:id="rId267"/>
    <p:sldId id="1173" r:id="rId268"/>
    <p:sldId id="1179" r:id="rId269"/>
    <p:sldId id="1178" r:id="rId270"/>
    <p:sldId id="1177" r:id="rId271"/>
    <p:sldId id="1176" r:id="rId272"/>
    <p:sldId id="1175" r:id="rId273"/>
    <p:sldId id="1174" r:id="rId274"/>
    <p:sldId id="1185" r:id="rId275"/>
    <p:sldId id="1184" r:id="rId276"/>
    <p:sldId id="1183" r:id="rId277"/>
    <p:sldId id="1182" r:id="rId278"/>
    <p:sldId id="1181" r:id="rId279"/>
    <p:sldId id="1180" r:id="rId280"/>
    <p:sldId id="1191" r:id="rId281"/>
    <p:sldId id="1190" r:id="rId282"/>
    <p:sldId id="1189" r:id="rId283"/>
    <p:sldId id="1188" r:id="rId284"/>
    <p:sldId id="1187" r:id="rId285"/>
    <p:sldId id="1186" r:id="rId286"/>
    <p:sldId id="1197" r:id="rId287"/>
    <p:sldId id="1196" r:id="rId288"/>
    <p:sldId id="1195" r:id="rId289"/>
    <p:sldId id="1194" r:id="rId290"/>
    <p:sldId id="1193" r:id="rId291"/>
    <p:sldId id="1192" r:id="rId292"/>
    <p:sldId id="1203" r:id="rId293"/>
    <p:sldId id="1202" r:id="rId294"/>
    <p:sldId id="1201" r:id="rId295"/>
    <p:sldId id="1200" r:id="rId296"/>
    <p:sldId id="1199" r:id="rId297"/>
    <p:sldId id="1198" r:id="rId298"/>
    <p:sldId id="1209" r:id="rId299"/>
    <p:sldId id="1208" r:id="rId300"/>
    <p:sldId id="1207" r:id="rId301"/>
    <p:sldId id="1206" r:id="rId302"/>
    <p:sldId id="1205" r:id="rId303"/>
    <p:sldId id="1204" r:id="rId304"/>
    <p:sldId id="1215" r:id="rId305"/>
    <p:sldId id="1214" r:id="rId306"/>
    <p:sldId id="1213" r:id="rId307"/>
    <p:sldId id="1212" r:id="rId308"/>
    <p:sldId id="1211" r:id="rId309"/>
    <p:sldId id="1210" r:id="rId310"/>
    <p:sldId id="1221" r:id="rId311"/>
    <p:sldId id="1220" r:id="rId312"/>
    <p:sldId id="1219" r:id="rId313"/>
    <p:sldId id="1218" r:id="rId314"/>
    <p:sldId id="1217" r:id="rId315"/>
    <p:sldId id="1216" r:id="rId316"/>
    <p:sldId id="1227" r:id="rId317"/>
    <p:sldId id="1226" r:id="rId318"/>
    <p:sldId id="1225" r:id="rId319"/>
    <p:sldId id="1224" r:id="rId320"/>
    <p:sldId id="1223" r:id="rId321"/>
    <p:sldId id="1222" r:id="rId322"/>
    <p:sldId id="1233" r:id="rId323"/>
    <p:sldId id="1232" r:id="rId324"/>
    <p:sldId id="1231" r:id="rId325"/>
    <p:sldId id="1230" r:id="rId326"/>
    <p:sldId id="1229" r:id="rId327"/>
    <p:sldId id="1228" r:id="rId328"/>
    <p:sldId id="1239" r:id="rId329"/>
    <p:sldId id="1245" r:id="rId330"/>
    <p:sldId id="1251" r:id="rId331"/>
    <p:sldId id="1250" r:id="rId332"/>
    <p:sldId id="1249" r:id="rId333"/>
    <p:sldId id="1248" r:id="rId334"/>
    <p:sldId id="1247" r:id="rId335"/>
    <p:sldId id="1246" r:id="rId336"/>
    <p:sldId id="1257" r:id="rId337"/>
    <p:sldId id="1256" r:id="rId338"/>
    <p:sldId id="1255" r:id="rId339"/>
    <p:sldId id="1254" r:id="rId340"/>
    <p:sldId id="1253" r:id="rId341"/>
    <p:sldId id="1252" r:id="rId342"/>
    <p:sldId id="1263" r:id="rId343"/>
    <p:sldId id="1262" r:id="rId344"/>
    <p:sldId id="1261" r:id="rId345"/>
    <p:sldId id="1260" r:id="rId346"/>
    <p:sldId id="1259" r:id="rId347"/>
    <p:sldId id="1258" r:id="rId348"/>
    <p:sldId id="1269" r:id="rId349"/>
    <p:sldId id="1268" r:id="rId350"/>
    <p:sldId id="1267" r:id="rId351"/>
    <p:sldId id="1266" r:id="rId352"/>
    <p:sldId id="1265" r:id="rId353"/>
    <p:sldId id="1264" r:id="rId354"/>
    <p:sldId id="1275" r:id="rId355"/>
    <p:sldId id="1274" r:id="rId356"/>
    <p:sldId id="1273" r:id="rId357"/>
    <p:sldId id="1272" r:id="rId358"/>
    <p:sldId id="1271" r:id="rId359"/>
    <p:sldId id="1270" r:id="rId360"/>
    <p:sldId id="1281" r:id="rId361"/>
    <p:sldId id="1280" r:id="rId362"/>
    <p:sldId id="1279" r:id="rId363"/>
    <p:sldId id="1278" r:id="rId364"/>
    <p:sldId id="1277" r:id="rId365"/>
    <p:sldId id="1276" r:id="rId366"/>
    <p:sldId id="1287" r:id="rId367"/>
    <p:sldId id="1286" r:id="rId368"/>
    <p:sldId id="1285" r:id="rId369"/>
    <p:sldId id="1284" r:id="rId370"/>
    <p:sldId id="1283" r:id="rId371"/>
    <p:sldId id="1282" r:id="rId372"/>
    <p:sldId id="1293" r:id="rId373"/>
    <p:sldId id="1292" r:id="rId374"/>
    <p:sldId id="1291" r:id="rId375"/>
    <p:sldId id="1290" r:id="rId376"/>
    <p:sldId id="1289" r:id="rId377"/>
    <p:sldId id="1288" r:id="rId378"/>
    <p:sldId id="1299" r:id="rId379"/>
    <p:sldId id="1298" r:id="rId380"/>
    <p:sldId id="1297" r:id="rId381"/>
    <p:sldId id="1296" r:id="rId382"/>
    <p:sldId id="1295" r:id="rId383"/>
    <p:sldId id="1294" r:id="rId384"/>
    <p:sldId id="1305" r:id="rId385"/>
    <p:sldId id="1304" r:id="rId386"/>
    <p:sldId id="1303" r:id="rId387"/>
    <p:sldId id="1302" r:id="rId388"/>
    <p:sldId id="1301" r:id="rId389"/>
    <p:sldId id="1300" r:id="rId390"/>
    <p:sldId id="1311" r:id="rId391"/>
    <p:sldId id="1310" r:id="rId392"/>
    <p:sldId id="1309" r:id="rId393"/>
    <p:sldId id="1308" r:id="rId394"/>
    <p:sldId id="1307" r:id="rId395"/>
    <p:sldId id="1306" r:id="rId396"/>
    <p:sldId id="1317" r:id="rId397"/>
    <p:sldId id="1316" r:id="rId398"/>
    <p:sldId id="1315" r:id="rId399"/>
    <p:sldId id="1314" r:id="rId400"/>
    <p:sldId id="1313" r:id="rId401"/>
    <p:sldId id="1312" r:id="rId402"/>
    <p:sldId id="1323" r:id="rId403"/>
    <p:sldId id="1322" r:id="rId404"/>
    <p:sldId id="1321" r:id="rId405"/>
    <p:sldId id="1320" r:id="rId406"/>
    <p:sldId id="1319" r:id="rId407"/>
    <p:sldId id="1318" r:id="rId408"/>
    <p:sldId id="1329" r:id="rId409"/>
    <p:sldId id="1328" r:id="rId410"/>
    <p:sldId id="1327" r:id="rId411"/>
    <p:sldId id="1326" r:id="rId412"/>
    <p:sldId id="1325" r:id="rId413"/>
    <p:sldId id="1324" r:id="rId414"/>
    <p:sldId id="1335" r:id="rId415"/>
    <p:sldId id="1334" r:id="rId416"/>
    <p:sldId id="1333" r:id="rId417"/>
    <p:sldId id="1332" r:id="rId418"/>
    <p:sldId id="1331" r:id="rId419"/>
    <p:sldId id="1330" r:id="rId420"/>
    <p:sldId id="1341" r:id="rId421"/>
    <p:sldId id="1340" r:id="rId422"/>
    <p:sldId id="1339" r:id="rId423"/>
    <p:sldId id="1338" r:id="rId424"/>
    <p:sldId id="1337" r:id="rId425"/>
    <p:sldId id="1336" r:id="rId426"/>
    <p:sldId id="1347" r:id="rId427"/>
    <p:sldId id="1346" r:id="rId428"/>
    <p:sldId id="1345" r:id="rId429"/>
    <p:sldId id="1344" r:id="rId430"/>
    <p:sldId id="1343" r:id="rId431"/>
    <p:sldId id="1342" r:id="rId432"/>
    <p:sldId id="1353" r:id="rId433"/>
    <p:sldId id="1352" r:id="rId434"/>
    <p:sldId id="1351" r:id="rId435"/>
    <p:sldId id="1350" r:id="rId436"/>
    <p:sldId id="1349" r:id="rId437"/>
    <p:sldId id="1348" r:id="rId438"/>
    <p:sldId id="1359" r:id="rId439"/>
    <p:sldId id="1365" r:id="rId440"/>
    <p:sldId id="1364" r:id="rId441"/>
    <p:sldId id="1363" r:id="rId442"/>
    <p:sldId id="1362" r:id="rId443"/>
    <p:sldId id="1361" r:id="rId444"/>
    <p:sldId id="1360" r:id="rId445"/>
    <p:sldId id="1371" r:id="rId446"/>
    <p:sldId id="1370" r:id="rId447"/>
    <p:sldId id="1369" r:id="rId448"/>
    <p:sldId id="1368" r:id="rId449"/>
    <p:sldId id="1367" r:id="rId450"/>
    <p:sldId id="1366" r:id="rId451"/>
    <p:sldId id="1377" r:id="rId452"/>
    <p:sldId id="1376" r:id="rId453"/>
    <p:sldId id="1375" r:id="rId454"/>
    <p:sldId id="1374" r:id="rId455"/>
    <p:sldId id="1373" r:id="rId456"/>
    <p:sldId id="1372" r:id="rId457"/>
    <p:sldId id="1383" r:id="rId458"/>
    <p:sldId id="1382" r:id="rId459"/>
    <p:sldId id="1381" r:id="rId460"/>
    <p:sldId id="1380" r:id="rId461"/>
    <p:sldId id="1379" r:id="rId462"/>
    <p:sldId id="1378" r:id="rId463"/>
    <p:sldId id="1389" r:id="rId464"/>
    <p:sldId id="1388" r:id="rId465"/>
    <p:sldId id="1387" r:id="rId466"/>
    <p:sldId id="1386" r:id="rId467"/>
    <p:sldId id="1385" r:id="rId468"/>
    <p:sldId id="1384" r:id="rId469"/>
    <p:sldId id="1395" r:id="rId470"/>
    <p:sldId id="1394" r:id="rId471"/>
    <p:sldId id="1393" r:id="rId472"/>
    <p:sldId id="1392" r:id="rId473"/>
    <p:sldId id="1391" r:id="rId474"/>
    <p:sldId id="1390" r:id="rId475"/>
    <p:sldId id="1401" r:id="rId476"/>
    <p:sldId id="1400" r:id="rId477"/>
    <p:sldId id="1399" r:id="rId478"/>
    <p:sldId id="1398" r:id="rId479"/>
    <p:sldId id="1397" r:id="rId480"/>
    <p:sldId id="1396" r:id="rId481"/>
    <p:sldId id="1407" r:id="rId482"/>
    <p:sldId id="1406" r:id="rId483"/>
    <p:sldId id="1405" r:id="rId484"/>
    <p:sldId id="1404" r:id="rId485"/>
    <p:sldId id="1403" r:id="rId486"/>
    <p:sldId id="1402" r:id="rId487"/>
    <p:sldId id="1413" r:id="rId488"/>
    <p:sldId id="1412" r:id="rId489"/>
    <p:sldId id="1411" r:id="rId490"/>
    <p:sldId id="1410" r:id="rId491"/>
    <p:sldId id="1409" r:id="rId492"/>
    <p:sldId id="1408" r:id="rId493"/>
    <p:sldId id="1419" r:id="rId494"/>
    <p:sldId id="1418" r:id="rId495"/>
    <p:sldId id="1417" r:id="rId496"/>
    <p:sldId id="1416" r:id="rId497"/>
    <p:sldId id="1415" r:id="rId498"/>
    <p:sldId id="1414" r:id="rId499"/>
    <p:sldId id="1425" r:id="rId500"/>
    <p:sldId id="1424" r:id="rId501"/>
    <p:sldId id="1423" r:id="rId502"/>
    <p:sldId id="1422" r:id="rId503"/>
    <p:sldId id="1421" r:id="rId504"/>
    <p:sldId id="1420" r:id="rId505"/>
    <p:sldId id="1431" r:id="rId506"/>
    <p:sldId id="1430" r:id="rId507"/>
    <p:sldId id="1429" r:id="rId508"/>
    <p:sldId id="1428" r:id="rId509"/>
    <p:sldId id="1427" r:id="rId510"/>
    <p:sldId id="1426" r:id="rId511"/>
    <p:sldId id="1437" r:id="rId512"/>
    <p:sldId id="1436" r:id="rId513"/>
    <p:sldId id="1435" r:id="rId514"/>
    <p:sldId id="1434" r:id="rId515"/>
    <p:sldId id="1433" r:id="rId516"/>
    <p:sldId id="1432" r:id="rId517"/>
    <p:sldId id="1443" r:id="rId518"/>
    <p:sldId id="1442" r:id="rId519"/>
    <p:sldId id="1441" r:id="rId520"/>
    <p:sldId id="1440" r:id="rId521"/>
    <p:sldId id="1439" r:id="rId522"/>
    <p:sldId id="1438" r:id="rId523"/>
    <p:sldId id="1449" r:id="rId524"/>
    <p:sldId id="1448" r:id="rId525"/>
    <p:sldId id="1447" r:id="rId526"/>
    <p:sldId id="1446" r:id="rId527"/>
    <p:sldId id="1445" r:id="rId528"/>
    <p:sldId id="1444" r:id="rId529"/>
    <p:sldId id="1455" r:id="rId530"/>
    <p:sldId id="1454" r:id="rId531"/>
    <p:sldId id="1453" r:id="rId532"/>
    <p:sldId id="1452" r:id="rId533"/>
    <p:sldId id="1451" r:id="rId534"/>
    <p:sldId id="1450" r:id="rId535"/>
    <p:sldId id="1461" r:id="rId536"/>
    <p:sldId id="1460" r:id="rId537"/>
    <p:sldId id="1459" r:id="rId538"/>
    <p:sldId id="1458" r:id="rId539"/>
    <p:sldId id="1457" r:id="rId540"/>
    <p:sldId id="1456" r:id="rId541"/>
    <p:sldId id="1467" r:id="rId542"/>
    <p:sldId id="1466" r:id="rId543"/>
    <p:sldId id="1465" r:id="rId544"/>
    <p:sldId id="1464" r:id="rId545"/>
    <p:sldId id="1463" r:id="rId546"/>
    <p:sldId id="1462" r:id="rId547"/>
    <p:sldId id="1473" r:id="rId548"/>
    <p:sldId id="1472" r:id="rId549"/>
    <p:sldId id="1471" r:id="rId550"/>
    <p:sldId id="1470" r:id="rId551"/>
    <p:sldId id="1469" r:id="rId552"/>
    <p:sldId id="1468" r:id="rId553"/>
    <p:sldId id="1479" r:id="rId554"/>
    <p:sldId id="1485" r:id="rId555"/>
    <p:sldId id="1491" r:id="rId556"/>
    <p:sldId id="1490" r:id="rId557"/>
    <p:sldId id="1489" r:id="rId558"/>
    <p:sldId id="1488" r:id="rId559"/>
    <p:sldId id="1487" r:id="rId560"/>
    <p:sldId id="1486" r:id="rId561"/>
    <p:sldId id="1484" r:id="rId562"/>
    <p:sldId id="1483" r:id="rId563"/>
    <p:sldId id="1482" r:id="rId564"/>
    <p:sldId id="1481" r:id="rId565"/>
    <p:sldId id="1480" r:id="rId566"/>
    <p:sldId id="1478" r:id="rId567"/>
    <p:sldId id="1477" r:id="rId568"/>
    <p:sldId id="1476" r:id="rId569"/>
    <p:sldId id="1475" r:id="rId570"/>
    <p:sldId id="1474" r:id="rId571"/>
    <p:sldId id="1358" r:id="rId572"/>
    <p:sldId id="1357" r:id="rId573"/>
    <p:sldId id="1356" r:id="rId574"/>
    <p:sldId id="1355" r:id="rId575"/>
    <p:sldId id="1354" r:id="rId576"/>
    <p:sldId id="1244" r:id="rId577"/>
    <p:sldId id="1243" r:id="rId578"/>
    <p:sldId id="1242" r:id="rId579"/>
    <p:sldId id="1241" r:id="rId580"/>
    <p:sldId id="1240" r:id="rId581"/>
    <p:sldId id="1238" r:id="rId582"/>
    <p:sldId id="1237" r:id="rId583"/>
    <p:sldId id="1236" r:id="rId584"/>
    <p:sldId id="1235" r:id="rId585"/>
    <p:sldId id="1234" r:id="rId586"/>
    <p:sldId id="1172" r:id="rId587"/>
    <p:sldId id="1171" r:id="rId588"/>
    <p:sldId id="1170" r:id="rId589"/>
    <p:sldId id="1169" r:id="rId590"/>
    <p:sldId id="1168" r:id="rId591"/>
    <p:sldId id="1124" r:id="rId592"/>
    <p:sldId id="1123" r:id="rId593"/>
    <p:sldId id="1122" r:id="rId594"/>
    <p:sldId id="1121" r:id="rId595"/>
    <p:sldId id="1120" r:id="rId596"/>
    <p:sldId id="1106" r:id="rId597"/>
    <p:sldId id="1105" r:id="rId598"/>
    <p:sldId id="1104" r:id="rId599"/>
    <p:sldId id="1103" r:id="rId600"/>
    <p:sldId id="1102" r:id="rId601"/>
    <p:sldId id="1035" r:id="rId602"/>
    <p:sldId id="1034" r:id="rId603"/>
    <p:sldId id="992" r:id="rId604"/>
    <p:sldId id="991" r:id="rId605"/>
    <p:sldId id="990" r:id="rId606"/>
    <p:sldId id="989" r:id="rId607"/>
    <p:sldId id="988" r:id="rId608"/>
    <p:sldId id="987" r:id="rId609"/>
    <p:sldId id="986" r:id="rId610"/>
    <p:sldId id="417" r:id="rId611"/>
    <p:sldId id="418" r:id="rId612"/>
    <p:sldId id="419" r:id="rId613"/>
    <p:sldId id="420" r:id="rId614"/>
    <p:sldId id="421" r:id="rId615"/>
    <p:sldId id="685" r:id="rId616"/>
    <p:sldId id="684" r:id="rId617"/>
    <p:sldId id="683" r:id="rId618"/>
    <p:sldId id="682" r:id="rId619"/>
    <p:sldId id="681" r:id="rId620"/>
    <p:sldId id="680" r:id="rId621"/>
    <p:sldId id="691" r:id="rId622"/>
    <p:sldId id="690" r:id="rId623"/>
    <p:sldId id="689" r:id="rId624"/>
    <p:sldId id="688" r:id="rId625"/>
    <p:sldId id="687" r:id="rId626"/>
    <p:sldId id="686" r:id="rId627"/>
    <p:sldId id="697" r:id="rId628"/>
    <p:sldId id="696" r:id="rId629"/>
    <p:sldId id="695" r:id="rId630"/>
    <p:sldId id="694" r:id="rId631"/>
    <p:sldId id="693" r:id="rId632"/>
    <p:sldId id="692" r:id="rId633"/>
    <p:sldId id="703" r:id="rId634"/>
    <p:sldId id="702" r:id="rId635"/>
    <p:sldId id="701" r:id="rId636"/>
    <p:sldId id="700" r:id="rId637"/>
    <p:sldId id="699" r:id="rId638"/>
    <p:sldId id="698" r:id="rId639"/>
    <p:sldId id="709" r:id="rId640"/>
    <p:sldId id="708" r:id="rId641"/>
    <p:sldId id="707" r:id="rId642"/>
    <p:sldId id="706" r:id="rId643"/>
    <p:sldId id="705" r:id="rId644"/>
    <p:sldId id="704" r:id="rId645"/>
    <p:sldId id="715" r:id="rId646"/>
    <p:sldId id="714" r:id="rId647"/>
    <p:sldId id="713" r:id="rId648"/>
    <p:sldId id="712" r:id="rId649"/>
    <p:sldId id="711" r:id="rId650"/>
    <p:sldId id="710" r:id="rId651"/>
    <p:sldId id="721" r:id="rId652"/>
    <p:sldId id="720" r:id="rId653"/>
    <p:sldId id="719" r:id="rId654"/>
    <p:sldId id="718" r:id="rId655"/>
    <p:sldId id="717" r:id="rId656"/>
    <p:sldId id="716" r:id="rId657"/>
    <p:sldId id="727" r:id="rId658"/>
    <p:sldId id="726" r:id="rId659"/>
    <p:sldId id="725" r:id="rId660"/>
    <p:sldId id="724" r:id="rId661"/>
    <p:sldId id="723" r:id="rId662"/>
    <p:sldId id="722" r:id="rId663"/>
    <p:sldId id="733" r:id="rId664"/>
    <p:sldId id="732" r:id="rId665"/>
    <p:sldId id="731" r:id="rId666"/>
    <p:sldId id="730" r:id="rId667"/>
    <p:sldId id="729" r:id="rId668"/>
    <p:sldId id="728" r:id="rId669"/>
    <p:sldId id="739" r:id="rId670"/>
    <p:sldId id="738" r:id="rId671"/>
    <p:sldId id="737" r:id="rId672"/>
    <p:sldId id="736" r:id="rId673"/>
    <p:sldId id="735" r:id="rId674"/>
    <p:sldId id="734" r:id="rId675"/>
    <p:sldId id="745" r:id="rId676"/>
    <p:sldId id="744" r:id="rId677"/>
    <p:sldId id="743" r:id="rId678"/>
    <p:sldId id="742" r:id="rId679"/>
    <p:sldId id="741" r:id="rId680"/>
    <p:sldId id="740" r:id="rId681"/>
    <p:sldId id="751" r:id="rId682"/>
    <p:sldId id="750" r:id="rId683"/>
    <p:sldId id="749" r:id="rId684"/>
    <p:sldId id="748" r:id="rId685"/>
    <p:sldId id="747" r:id="rId686"/>
    <p:sldId id="746" r:id="rId687"/>
    <p:sldId id="757" r:id="rId688"/>
    <p:sldId id="756" r:id="rId689"/>
    <p:sldId id="755" r:id="rId690"/>
    <p:sldId id="754" r:id="rId691"/>
    <p:sldId id="753" r:id="rId692"/>
    <p:sldId id="752" r:id="rId693"/>
    <p:sldId id="763" r:id="rId694"/>
    <p:sldId id="762" r:id="rId695"/>
    <p:sldId id="761" r:id="rId696"/>
    <p:sldId id="760" r:id="rId697"/>
    <p:sldId id="759" r:id="rId698"/>
    <p:sldId id="758" r:id="rId699"/>
    <p:sldId id="769" r:id="rId700"/>
    <p:sldId id="768" r:id="rId701"/>
    <p:sldId id="767" r:id="rId702"/>
    <p:sldId id="766" r:id="rId703"/>
    <p:sldId id="765" r:id="rId704"/>
    <p:sldId id="764" r:id="rId705"/>
    <p:sldId id="775" r:id="rId706"/>
    <p:sldId id="774" r:id="rId707"/>
    <p:sldId id="773" r:id="rId708"/>
    <p:sldId id="772" r:id="rId709"/>
    <p:sldId id="771" r:id="rId710"/>
    <p:sldId id="770" r:id="rId711"/>
    <p:sldId id="781" r:id="rId712"/>
    <p:sldId id="780" r:id="rId713"/>
    <p:sldId id="779" r:id="rId714"/>
    <p:sldId id="778" r:id="rId715"/>
    <p:sldId id="777" r:id="rId716"/>
    <p:sldId id="776" r:id="rId717"/>
    <p:sldId id="787" r:id="rId718"/>
    <p:sldId id="786" r:id="rId719"/>
    <p:sldId id="785" r:id="rId720"/>
    <p:sldId id="784" r:id="rId721"/>
    <p:sldId id="783" r:id="rId722"/>
    <p:sldId id="782" r:id="rId723"/>
    <p:sldId id="793" r:id="rId724"/>
    <p:sldId id="792" r:id="rId725"/>
    <p:sldId id="791" r:id="rId726"/>
    <p:sldId id="790" r:id="rId727"/>
    <p:sldId id="789" r:id="rId728"/>
    <p:sldId id="788" r:id="rId729"/>
    <p:sldId id="799" r:id="rId730"/>
    <p:sldId id="798" r:id="rId731"/>
    <p:sldId id="797" r:id="rId732"/>
    <p:sldId id="796" r:id="rId733"/>
    <p:sldId id="795" r:id="rId734"/>
    <p:sldId id="794" r:id="rId735"/>
    <p:sldId id="805" r:id="rId736"/>
    <p:sldId id="804" r:id="rId737"/>
    <p:sldId id="803" r:id="rId738"/>
    <p:sldId id="802" r:id="rId739"/>
    <p:sldId id="801" r:id="rId740"/>
    <p:sldId id="800" r:id="rId741"/>
    <p:sldId id="811" r:id="rId742"/>
    <p:sldId id="810" r:id="rId743"/>
    <p:sldId id="809" r:id="rId744"/>
    <p:sldId id="808" r:id="rId745"/>
    <p:sldId id="807" r:id="rId746"/>
    <p:sldId id="806" r:id="rId747"/>
    <p:sldId id="817" r:id="rId748"/>
    <p:sldId id="816" r:id="rId749"/>
    <p:sldId id="815" r:id="rId750"/>
    <p:sldId id="814" r:id="rId751"/>
    <p:sldId id="813" r:id="rId752"/>
    <p:sldId id="812" r:id="rId753"/>
    <p:sldId id="823" r:id="rId754"/>
    <p:sldId id="822" r:id="rId755"/>
    <p:sldId id="821" r:id="rId756"/>
    <p:sldId id="820" r:id="rId757"/>
    <p:sldId id="819" r:id="rId758"/>
    <p:sldId id="818" r:id="rId759"/>
    <p:sldId id="829" r:id="rId760"/>
    <p:sldId id="828" r:id="rId761"/>
    <p:sldId id="827" r:id="rId762"/>
    <p:sldId id="826" r:id="rId763"/>
    <p:sldId id="825" r:id="rId764"/>
    <p:sldId id="824" r:id="rId765"/>
    <p:sldId id="835" r:id="rId766"/>
    <p:sldId id="834" r:id="rId767"/>
    <p:sldId id="833" r:id="rId768"/>
    <p:sldId id="832" r:id="rId769"/>
    <p:sldId id="831" r:id="rId770"/>
    <p:sldId id="830" r:id="rId771"/>
    <p:sldId id="841" r:id="rId772"/>
    <p:sldId id="840" r:id="rId773"/>
    <p:sldId id="839" r:id="rId774"/>
    <p:sldId id="838" r:id="rId775"/>
    <p:sldId id="837" r:id="rId776"/>
    <p:sldId id="836" r:id="rId777"/>
    <p:sldId id="847" r:id="rId778"/>
    <p:sldId id="846" r:id="rId779"/>
    <p:sldId id="845" r:id="rId780"/>
    <p:sldId id="844" r:id="rId781"/>
    <p:sldId id="843" r:id="rId782"/>
    <p:sldId id="842" r:id="rId783"/>
    <p:sldId id="853" r:id="rId784"/>
    <p:sldId id="852" r:id="rId785"/>
    <p:sldId id="851" r:id="rId786"/>
    <p:sldId id="850" r:id="rId787"/>
    <p:sldId id="849" r:id="rId788"/>
    <p:sldId id="848" r:id="rId789"/>
    <p:sldId id="859" r:id="rId790"/>
    <p:sldId id="858" r:id="rId791"/>
    <p:sldId id="857" r:id="rId792"/>
    <p:sldId id="856" r:id="rId793"/>
    <p:sldId id="855" r:id="rId794"/>
    <p:sldId id="854" r:id="rId795"/>
    <p:sldId id="865" r:id="rId796"/>
    <p:sldId id="864" r:id="rId797"/>
    <p:sldId id="863" r:id="rId798"/>
    <p:sldId id="862" r:id="rId799"/>
    <p:sldId id="861" r:id="rId800"/>
    <p:sldId id="860" r:id="rId801"/>
    <p:sldId id="871" r:id="rId802"/>
    <p:sldId id="870" r:id="rId803"/>
    <p:sldId id="869" r:id="rId804"/>
    <p:sldId id="868" r:id="rId805"/>
    <p:sldId id="867" r:id="rId806"/>
    <p:sldId id="866" r:id="rId807"/>
    <p:sldId id="877" r:id="rId808"/>
    <p:sldId id="876" r:id="rId809"/>
    <p:sldId id="875" r:id="rId810"/>
    <p:sldId id="874" r:id="rId811"/>
    <p:sldId id="873" r:id="rId812"/>
    <p:sldId id="872" r:id="rId813"/>
    <p:sldId id="883" r:id="rId814"/>
    <p:sldId id="882" r:id="rId815"/>
    <p:sldId id="881" r:id="rId816"/>
    <p:sldId id="880" r:id="rId817"/>
    <p:sldId id="879" r:id="rId818"/>
    <p:sldId id="878" r:id="rId819"/>
    <p:sldId id="889" r:id="rId820"/>
    <p:sldId id="888" r:id="rId821"/>
    <p:sldId id="887" r:id="rId822"/>
    <p:sldId id="886" r:id="rId823"/>
    <p:sldId id="885" r:id="rId824"/>
    <p:sldId id="884" r:id="rId825"/>
    <p:sldId id="895" r:id="rId826"/>
    <p:sldId id="894" r:id="rId827"/>
    <p:sldId id="893" r:id="rId828"/>
    <p:sldId id="892" r:id="rId829"/>
    <p:sldId id="891" r:id="rId830"/>
    <p:sldId id="890" r:id="rId831"/>
    <p:sldId id="901" r:id="rId832"/>
    <p:sldId id="900" r:id="rId833"/>
    <p:sldId id="899" r:id="rId834"/>
    <p:sldId id="898" r:id="rId835"/>
    <p:sldId id="897" r:id="rId836"/>
    <p:sldId id="896" r:id="rId837"/>
    <p:sldId id="907" r:id="rId838"/>
    <p:sldId id="906" r:id="rId839"/>
    <p:sldId id="905" r:id="rId840"/>
    <p:sldId id="904" r:id="rId841"/>
    <p:sldId id="903" r:id="rId842"/>
    <p:sldId id="902" r:id="rId843"/>
    <p:sldId id="913" r:id="rId844"/>
    <p:sldId id="912" r:id="rId845"/>
    <p:sldId id="919" r:id="rId846"/>
    <p:sldId id="918" r:id="rId847"/>
    <p:sldId id="917" r:id="rId848"/>
    <p:sldId id="916" r:id="rId849"/>
    <p:sldId id="915" r:id="rId850"/>
    <p:sldId id="914" r:id="rId851"/>
    <p:sldId id="925" r:id="rId852"/>
    <p:sldId id="924" r:id="rId853"/>
    <p:sldId id="923" r:id="rId854"/>
    <p:sldId id="922" r:id="rId855"/>
    <p:sldId id="921" r:id="rId856"/>
    <p:sldId id="920" r:id="rId857"/>
    <p:sldId id="931" r:id="rId858"/>
    <p:sldId id="930" r:id="rId859"/>
    <p:sldId id="929" r:id="rId860"/>
    <p:sldId id="928" r:id="rId861"/>
    <p:sldId id="927" r:id="rId862"/>
    <p:sldId id="926" r:id="rId863"/>
    <p:sldId id="937" r:id="rId864"/>
    <p:sldId id="936" r:id="rId865"/>
    <p:sldId id="935" r:id="rId866"/>
    <p:sldId id="934" r:id="rId867"/>
    <p:sldId id="933" r:id="rId868"/>
    <p:sldId id="932" r:id="rId869"/>
    <p:sldId id="943" r:id="rId870"/>
    <p:sldId id="942" r:id="rId871"/>
    <p:sldId id="941" r:id="rId872"/>
    <p:sldId id="940" r:id="rId873"/>
    <p:sldId id="939" r:id="rId874"/>
    <p:sldId id="938" r:id="rId875"/>
    <p:sldId id="949" r:id="rId876"/>
    <p:sldId id="948" r:id="rId877"/>
    <p:sldId id="947" r:id="rId878"/>
    <p:sldId id="946" r:id="rId879"/>
    <p:sldId id="945" r:id="rId880"/>
    <p:sldId id="944" r:id="rId881"/>
    <p:sldId id="955" r:id="rId882"/>
    <p:sldId id="961" r:id="rId883"/>
    <p:sldId id="960" r:id="rId884"/>
    <p:sldId id="959" r:id="rId885"/>
    <p:sldId id="958" r:id="rId886"/>
    <p:sldId id="957" r:id="rId887"/>
    <p:sldId id="956" r:id="rId888"/>
    <p:sldId id="967" r:id="rId889"/>
    <p:sldId id="973" r:id="rId890"/>
    <p:sldId id="979" r:id="rId891"/>
    <p:sldId id="978" r:id="rId892"/>
    <p:sldId id="977" r:id="rId893"/>
    <p:sldId id="976" r:id="rId894"/>
    <p:sldId id="975" r:id="rId895"/>
    <p:sldId id="974" r:id="rId896"/>
    <p:sldId id="985" r:id="rId897"/>
    <p:sldId id="984" r:id="rId898"/>
    <p:sldId id="983" r:id="rId899"/>
    <p:sldId id="982" r:id="rId900"/>
    <p:sldId id="981" r:id="rId901"/>
    <p:sldId id="980" r:id="rId902"/>
    <p:sldId id="972" r:id="rId903"/>
    <p:sldId id="971" r:id="rId904"/>
    <p:sldId id="970" r:id="rId905"/>
    <p:sldId id="969" r:id="rId906"/>
    <p:sldId id="968" r:id="rId907"/>
    <p:sldId id="966" r:id="rId908"/>
    <p:sldId id="965" r:id="rId909"/>
    <p:sldId id="964" r:id="rId910"/>
    <p:sldId id="963" r:id="rId911"/>
    <p:sldId id="962" r:id="rId912"/>
    <p:sldId id="954" r:id="rId913"/>
    <p:sldId id="953" r:id="rId914"/>
    <p:sldId id="952" r:id="rId915"/>
    <p:sldId id="951" r:id="rId916"/>
    <p:sldId id="950" r:id="rId917"/>
    <p:sldId id="911" r:id="rId918"/>
    <p:sldId id="910" r:id="rId919"/>
    <p:sldId id="909" r:id="rId920"/>
    <p:sldId id="908" r:id="rId921"/>
    <p:sldId id="422" r:id="rId922"/>
    <p:sldId id="423" r:id="rId923"/>
    <p:sldId id="424" r:id="rId924"/>
    <p:sldId id="425" r:id="rId925"/>
    <p:sldId id="426" r:id="rId926"/>
    <p:sldId id="427" r:id="rId927"/>
    <p:sldId id="428" r:id="rId928"/>
    <p:sldId id="429" r:id="rId929"/>
    <p:sldId id="430" r:id="rId930"/>
    <p:sldId id="431" r:id="rId931"/>
    <p:sldId id="432" r:id="rId932"/>
    <p:sldId id="433" r:id="rId933"/>
    <p:sldId id="434" r:id="rId934"/>
    <p:sldId id="435" r:id="rId935"/>
    <p:sldId id="436" r:id="rId936"/>
    <p:sldId id="437" r:id="rId937"/>
    <p:sldId id="438" r:id="rId938"/>
    <p:sldId id="439" r:id="rId939"/>
    <p:sldId id="440" r:id="rId940"/>
    <p:sldId id="441" r:id="rId941"/>
    <p:sldId id="442" r:id="rId942"/>
    <p:sldId id="443" r:id="rId943"/>
    <p:sldId id="444" r:id="rId944"/>
    <p:sldId id="445" r:id="rId945"/>
    <p:sldId id="446" r:id="rId946"/>
    <p:sldId id="447" r:id="rId947"/>
    <p:sldId id="448" r:id="rId948"/>
    <p:sldId id="449" r:id="rId949"/>
    <p:sldId id="450" r:id="rId950"/>
    <p:sldId id="451" r:id="rId951"/>
    <p:sldId id="452" r:id="rId952"/>
    <p:sldId id="453" r:id="rId953"/>
    <p:sldId id="454" r:id="rId954"/>
    <p:sldId id="455" r:id="rId955"/>
    <p:sldId id="456" r:id="rId956"/>
    <p:sldId id="457" r:id="rId957"/>
    <p:sldId id="458" r:id="rId958"/>
    <p:sldId id="459" r:id="rId959"/>
    <p:sldId id="460" r:id="rId960"/>
    <p:sldId id="461" r:id="rId961"/>
    <p:sldId id="462" r:id="rId962"/>
    <p:sldId id="463" r:id="rId963"/>
    <p:sldId id="464" r:id="rId964"/>
    <p:sldId id="465" r:id="rId965"/>
    <p:sldId id="466" r:id="rId966"/>
    <p:sldId id="467" r:id="rId967"/>
    <p:sldId id="468" r:id="rId968"/>
    <p:sldId id="469" r:id="rId969"/>
    <p:sldId id="470" r:id="rId970"/>
    <p:sldId id="471" r:id="rId971"/>
    <p:sldId id="472" r:id="rId972"/>
    <p:sldId id="473" r:id="rId973"/>
    <p:sldId id="474" r:id="rId974"/>
    <p:sldId id="475" r:id="rId975"/>
    <p:sldId id="476" r:id="rId976"/>
    <p:sldId id="477" r:id="rId977"/>
    <p:sldId id="478" r:id="rId978"/>
    <p:sldId id="479" r:id="rId979"/>
    <p:sldId id="480" r:id="rId980"/>
    <p:sldId id="481" r:id="rId981"/>
    <p:sldId id="482" r:id="rId982"/>
    <p:sldId id="483" r:id="rId983"/>
    <p:sldId id="484" r:id="rId984"/>
    <p:sldId id="489" r:id="rId985"/>
    <p:sldId id="488" r:id="rId986"/>
    <p:sldId id="485" r:id="rId987"/>
    <p:sldId id="486" r:id="rId988"/>
    <p:sldId id="487" r:id="rId989"/>
    <p:sldId id="305" r:id="rId990"/>
    <p:sldId id="366" r:id="rId991"/>
    <p:sldId id="367" r:id="rId992"/>
    <p:sldId id="368" r:id="rId993"/>
    <p:sldId id="369" r:id="rId994"/>
    <p:sldId id="370" r:id="rId995"/>
    <p:sldId id="371" r:id="rId996"/>
    <p:sldId id="372" r:id="rId997"/>
    <p:sldId id="373" r:id="rId998"/>
    <p:sldId id="374" r:id="rId999"/>
    <p:sldId id="375" r:id="rId1000"/>
    <p:sldId id="376" r:id="rId1001"/>
    <p:sldId id="377" r:id="rId1002"/>
    <p:sldId id="378" r:id="rId1003"/>
    <p:sldId id="379" r:id="rId1004"/>
    <p:sldId id="380" r:id="rId1005"/>
    <p:sldId id="381" r:id="rId1006"/>
    <p:sldId id="382" r:id="rId1007"/>
    <p:sldId id="383" r:id="rId1008"/>
    <p:sldId id="384" r:id="rId1009"/>
    <p:sldId id="385" r:id="rId1010"/>
    <p:sldId id="386" r:id="rId1011"/>
    <p:sldId id="387" r:id="rId1012"/>
    <p:sldId id="388" r:id="rId1013"/>
    <p:sldId id="389" r:id="rId1014"/>
    <p:sldId id="390" r:id="rId1015"/>
    <p:sldId id="391" r:id="rId1016"/>
    <p:sldId id="392" r:id="rId1017"/>
    <p:sldId id="393" r:id="rId1018"/>
    <p:sldId id="394" r:id="rId1019"/>
    <p:sldId id="395" r:id="rId1020"/>
    <p:sldId id="396" r:id="rId1021"/>
    <p:sldId id="397" r:id="rId1022"/>
    <p:sldId id="398" r:id="rId1023"/>
    <p:sldId id="399" r:id="rId1024"/>
    <p:sldId id="400" r:id="rId1025"/>
    <p:sldId id="401" r:id="rId1026"/>
    <p:sldId id="402" r:id="rId1027"/>
    <p:sldId id="403" r:id="rId1028"/>
    <p:sldId id="404" r:id="rId1029"/>
    <p:sldId id="405" r:id="rId1030"/>
    <p:sldId id="406" r:id="rId1031"/>
    <p:sldId id="407" r:id="rId1032"/>
    <p:sldId id="408" r:id="rId1033"/>
    <p:sldId id="409" r:id="rId1034"/>
    <p:sldId id="410" r:id="rId1035"/>
    <p:sldId id="411" r:id="rId1036"/>
    <p:sldId id="412" r:id="rId1037"/>
    <p:sldId id="413" r:id="rId1038"/>
    <p:sldId id="414" r:id="rId1039"/>
    <p:sldId id="415" r:id="rId1040"/>
    <p:sldId id="416" r:id="rId1041"/>
    <p:sldId id="304" r:id="rId1042"/>
    <p:sldId id="303" r:id="rId1043"/>
    <p:sldId id="302" r:id="rId1044"/>
    <p:sldId id="320" r:id="rId1045"/>
    <p:sldId id="321" r:id="rId1046"/>
    <p:sldId id="322" r:id="rId1047"/>
    <p:sldId id="323" r:id="rId1048"/>
    <p:sldId id="324" r:id="rId1049"/>
    <p:sldId id="325" r:id="rId1050"/>
    <p:sldId id="326" r:id="rId1051"/>
    <p:sldId id="327" r:id="rId1052"/>
    <p:sldId id="328" r:id="rId1053"/>
    <p:sldId id="329" r:id="rId1054"/>
    <p:sldId id="330" r:id="rId1055"/>
    <p:sldId id="331" r:id="rId1056"/>
    <p:sldId id="332" r:id="rId1057"/>
    <p:sldId id="333" r:id="rId1058"/>
    <p:sldId id="334" r:id="rId1059"/>
    <p:sldId id="335" r:id="rId1060"/>
    <p:sldId id="301" r:id="rId1061"/>
    <p:sldId id="300" r:id="rId1062"/>
    <p:sldId id="299" r:id="rId1063"/>
    <p:sldId id="298" r:id="rId1064"/>
    <p:sldId id="297" r:id="rId1065"/>
    <p:sldId id="296" r:id="rId1066"/>
    <p:sldId id="295" r:id="rId1067"/>
    <p:sldId id="294" r:id="rId1068"/>
    <p:sldId id="293" r:id="rId1069"/>
    <p:sldId id="292" r:id="rId1070"/>
    <p:sldId id="291" r:id="rId1071"/>
    <p:sldId id="290" r:id="rId1072"/>
    <p:sldId id="289" r:id="rId1073"/>
    <p:sldId id="288" r:id="rId1074"/>
    <p:sldId id="287" r:id="rId1075"/>
    <p:sldId id="268" r:id="rId1076"/>
    <p:sldId id="267" r:id="rId1077"/>
    <p:sldId id="270" r:id="rId1078"/>
    <p:sldId id="273" r:id="rId1079"/>
    <p:sldId id="272" r:id="rId1080"/>
    <p:sldId id="269" r:id="rId1081"/>
    <p:sldId id="279" r:id="rId1082"/>
    <p:sldId id="278" r:id="rId1083"/>
    <p:sldId id="280" r:id="rId1084"/>
    <p:sldId id="277" r:id="rId1085"/>
    <p:sldId id="276" r:id="rId1086"/>
    <p:sldId id="275" r:id="rId1087"/>
    <p:sldId id="266" r:id="rId1088"/>
    <p:sldId id="271" r:id="rId1089"/>
    <p:sldId id="283" r:id="rId1090"/>
    <p:sldId id="286" r:id="rId1091"/>
    <p:sldId id="284" r:id="rId1092"/>
    <p:sldId id="262" r:id="rId1093"/>
    <p:sldId id="282" r:id="rId1094"/>
    <p:sldId id="285" r:id="rId1095"/>
    <p:sldId id="259" r:id="rId1096"/>
    <p:sldId id="281" r:id="rId1097"/>
    <p:sldId id="336" r:id="rId1098"/>
    <p:sldId id="337" r:id="rId1099"/>
    <p:sldId id="338" r:id="rId1100"/>
    <p:sldId id="339" r:id="rId1101"/>
    <p:sldId id="340" r:id="rId1102"/>
    <p:sldId id="341" r:id="rId1103"/>
    <p:sldId id="342" r:id="rId1104"/>
    <p:sldId id="345" r:id="rId1105"/>
    <p:sldId id="346" r:id="rId1106"/>
    <p:sldId id="347" r:id="rId1107"/>
    <p:sldId id="348" r:id="rId1108"/>
    <p:sldId id="349" r:id="rId1109"/>
    <p:sldId id="350" r:id="rId1110"/>
    <p:sldId id="351" r:id="rId1111"/>
    <p:sldId id="352" r:id="rId1112"/>
    <p:sldId id="353" r:id="rId1113"/>
    <p:sldId id="354" r:id="rId1114"/>
    <p:sldId id="355" r:id="rId1115"/>
    <p:sldId id="356" r:id="rId1116"/>
    <p:sldId id="510" r:id="rId1117"/>
    <p:sldId id="509" r:id="rId1118"/>
    <p:sldId id="508" r:id="rId1119"/>
    <p:sldId id="507" r:id="rId1120"/>
    <p:sldId id="506" r:id="rId1121"/>
    <p:sldId id="505" r:id="rId1122"/>
    <p:sldId id="504" r:id="rId1123"/>
    <p:sldId id="503" r:id="rId1124"/>
    <p:sldId id="502" r:id="rId1125"/>
    <p:sldId id="501" r:id="rId1126"/>
    <p:sldId id="500" r:id="rId1127"/>
    <p:sldId id="499" r:id="rId1128"/>
    <p:sldId id="498" r:id="rId1129"/>
    <p:sldId id="497" r:id="rId1130"/>
    <p:sldId id="496" r:id="rId1131"/>
    <p:sldId id="495" r:id="rId1132"/>
    <p:sldId id="494" r:id="rId1133"/>
    <p:sldId id="493" r:id="rId1134"/>
    <p:sldId id="492" r:id="rId1135"/>
    <p:sldId id="491" r:id="rId1136"/>
    <p:sldId id="490" r:id="rId1137"/>
    <p:sldId id="357" r:id="rId1138"/>
    <p:sldId id="358" r:id="rId1139"/>
    <p:sldId id="359" r:id="rId1140"/>
    <p:sldId id="360" r:id="rId1141"/>
    <p:sldId id="361" r:id="rId1142"/>
    <p:sldId id="362" r:id="rId1143"/>
    <p:sldId id="363" r:id="rId1144"/>
    <p:sldId id="364" r:id="rId1145"/>
    <p:sldId id="365" r:id="rId1146"/>
    <p:sldId id="343" r:id="rId1147"/>
    <p:sldId id="344" r:id="rId1148"/>
    <p:sldId id="531" r:id="rId1149"/>
    <p:sldId id="530" r:id="rId1150"/>
    <p:sldId id="529" r:id="rId1151"/>
    <p:sldId id="552" r:id="rId1152"/>
    <p:sldId id="551" r:id="rId1153"/>
    <p:sldId id="550" r:id="rId1154"/>
    <p:sldId id="573" r:id="rId1155"/>
    <p:sldId id="572" r:id="rId1156"/>
    <p:sldId id="571" r:id="rId1157"/>
    <p:sldId id="570" r:id="rId1158"/>
    <p:sldId id="569" r:id="rId1159"/>
    <p:sldId id="568" r:id="rId1160"/>
    <p:sldId id="567" r:id="rId1161"/>
    <p:sldId id="566" r:id="rId1162"/>
    <p:sldId id="565" r:id="rId1163"/>
    <p:sldId id="564" r:id="rId1164"/>
    <p:sldId id="563" r:id="rId1165"/>
    <p:sldId id="562" r:id="rId1166"/>
    <p:sldId id="561" r:id="rId1167"/>
    <p:sldId id="560" r:id="rId1168"/>
    <p:sldId id="559" r:id="rId1169"/>
    <p:sldId id="585" r:id="rId1170"/>
    <p:sldId id="584" r:id="rId1171"/>
    <p:sldId id="583" r:id="rId1172"/>
    <p:sldId id="582" r:id="rId1173"/>
    <p:sldId id="581" r:id="rId1174"/>
    <p:sldId id="580" r:id="rId1175"/>
    <p:sldId id="579" r:id="rId1176"/>
    <p:sldId id="578" r:id="rId1177"/>
    <p:sldId id="577" r:id="rId1178"/>
    <p:sldId id="576" r:id="rId1179"/>
    <p:sldId id="575" r:id="rId1180"/>
    <p:sldId id="574" r:id="rId1181"/>
    <p:sldId id="597" r:id="rId1182"/>
    <p:sldId id="596" r:id="rId1183"/>
    <p:sldId id="595" r:id="rId1184"/>
    <p:sldId id="594" r:id="rId1185"/>
    <p:sldId id="593" r:id="rId1186"/>
    <p:sldId id="592" r:id="rId1187"/>
    <p:sldId id="591" r:id="rId1188"/>
    <p:sldId id="590" r:id="rId1189"/>
    <p:sldId id="589" r:id="rId1190"/>
    <p:sldId id="588" r:id="rId1191"/>
    <p:sldId id="587" r:id="rId1192"/>
    <p:sldId id="586" r:id="rId1193"/>
    <p:sldId id="609" r:id="rId1194"/>
    <p:sldId id="608" r:id="rId1195"/>
    <p:sldId id="607" r:id="rId1196"/>
    <p:sldId id="606" r:id="rId1197"/>
    <p:sldId id="605" r:id="rId1198"/>
    <p:sldId id="604" r:id="rId1199"/>
    <p:sldId id="603" r:id="rId1200"/>
    <p:sldId id="602" r:id="rId1201"/>
    <p:sldId id="601" r:id="rId1202"/>
    <p:sldId id="600" r:id="rId1203"/>
    <p:sldId id="599" r:id="rId1204"/>
    <p:sldId id="598" r:id="rId1205"/>
    <p:sldId id="621" r:id="rId1206"/>
    <p:sldId id="620" r:id="rId1207"/>
    <p:sldId id="619" r:id="rId1208"/>
    <p:sldId id="618" r:id="rId1209"/>
    <p:sldId id="617" r:id="rId1210"/>
    <p:sldId id="616" r:id="rId1211"/>
    <p:sldId id="615" r:id="rId1212"/>
    <p:sldId id="614" r:id="rId1213"/>
    <p:sldId id="613" r:id="rId1214"/>
    <p:sldId id="612" r:id="rId1215"/>
    <p:sldId id="611" r:id="rId1216"/>
    <p:sldId id="610" r:id="rId1217"/>
    <p:sldId id="558" r:id="rId1218"/>
    <p:sldId id="557" r:id="rId1219"/>
    <p:sldId id="556" r:id="rId1220"/>
    <p:sldId id="555" r:id="rId1221"/>
    <p:sldId id="554" r:id="rId1222"/>
    <p:sldId id="553" r:id="rId1223"/>
    <p:sldId id="549" r:id="rId1224"/>
    <p:sldId id="548" r:id="rId1225"/>
    <p:sldId id="547" r:id="rId1226"/>
    <p:sldId id="546" r:id="rId1227"/>
    <p:sldId id="545" r:id="rId1228"/>
    <p:sldId id="544" r:id="rId1229"/>
    <p:sldId id="543" r:id="rId1230"/>
    <p:sldId id="542" r:id="rId1231"/>
    <p:sldId id="541" r:id="rId1232"/>
    <p:sldId id="540" r:id="rId1233"/>
    <p:sldId id="539" r:id="rId1234"/>
    <p:sldId id="538" r:id="rId1235"/>
    <p:sldId id="537" r:id="rId1236"/>
    <p:sldId id="536" r:id="rId1237"/>
    <p:sldId id="535" r:id="rId1238"/>
    <p:sldId id="534" r:id="rId1239"/>
    <p:sldId id="533" r:id="rId1240"/>
    <p:sldId id="532" r:id="rId1241"/>
    <p:sldId id="528" r:id="rId1242"/>
    <p:sldId id="527" r:id="rId1243"/>
    <p:sldId id="526" r:id="rId1244"/>
    <p:sldId id="525" r:id="rId1245"/>
    <p:sldId id="524" r:id="rId1246"/>
    <p:sldId id="523" r:id="rId1247"/>
    <p:sldId id="522" r:id="rId1248"/>
    <p:sldId id="521" r:id="rId1249"/>
    <p:sldId id="520" r:id="rId1250"/>
    <p:sldId id="519" r:id="rId1251"/>
    <p:sldId id="518" r:id="rId1252"/>
    <p:sldId id="517" r:id="rId1253"/>
    <p:sldId id="516" r:id="rId1254"/>
    <p:sldId id="515" r:id="rId1255"/>
    <p:sldId id="514" r:id="rId1256"/>
    <p:sldId id="513" r:id="rId1257"/>
    <p:sldId id="512" r:id="rId1258"/>
    <p:sldId id="511" r:id="rId1259"/>
    <p:sldId id="260" r:id="rId1260"/>
    <p:sldId id="306" r:id="rId1261"/>
    <p:sldId id="307" r:id="rId1262"/>
    <p:sldId id="308" r:id="rId1263"/>
    <p:sldId id="309" r:id="rId1264"/>
    <p:sldId id="310" r:id="rId1265"/>
    <p:sldId id="630" r:id="rId1266"/>
    <p:sldId id="629" r:id="rId1267"/>
    <p:sldId id="628" r:id="rId1268"/>
    <p:sldId id="627" r:id="rId1269"/>
    <p:sldId id="626" r:id="rId1270"/>
    <p:sldId id="625" r:id="rId1271"/>
    <p:sldId id="624" r:id="rId1272"/>
    <p:sldId id="637" r:id="rId1273"/>
    <p:sldId id="636" r:id="rId1274"/>
    <p:sldId id="635" r:id="rId1275"/>
    <p:sldId id="634" r:id="rId1276"/>
    <p:sldId id="633" r:id="rId1277"/>
    <p:sldId id="632" r:id="rId1278"/>
    <p:sldId id="631" r:id="rId1279"/>
    <p:sldId id="623" r:id="rId1280"/>
    <p:sldId id="622" r:id="rId1281"/>
    <p:sldId id="311" r:id="rId1282"/>
    <p:sldId id="312" r:id="rId1283"/>
    <p:sldId id="313" r:id="rId1284"/>
    <p:sldId id="314" r:id="rId1285"/>
    <p:sldId id="315" r:id="rId1286"/>
    <p:sldId id="316" r:id="rId1287"/>
    <p:sldId id="317" r:id="rId1288"/>
    <p:sldId id="318" r:id="rId1289"/>
    <p:sldId id="319" r:id="rId1290"/>
    <p:sldId id="274" r:id="rId1291"/>
    <p:sldId id="643" r:id="rId1292"/>
    <p:sldId id="642" r:id="rId1293"/>
    <p:sldId id="641" r:id="rId1294"/>
    <p:sldId id="640" r:id="rId1295"/>
    <p:sldId id="639" r:id="rId1296"/>
    <p:sldId id="638" r:id="rId1297"/>
    <p:sldId id="649" r:id="rId1298"/>
    <p:sldId id="648" r:id="rId1299"/>
    <p:sldId id="647" r:id="rId1300"/>
    <p:sldId id="646" r:id="rId1301"/>
    <p:sldId id="645" r:id="rId1302"/>
    <p:sldId id="644" r:id="rId1303"/>
    <p:sldId id="655" r:id="rId1304"/>
    <p:sldId id="654" r:id="rId1305"/>
    <p:sldId id="653" r:id="rId1306"/>
    <p:sldId id="652" r:id="rId1307"/>
    <p:sldId id="651" r:id="rId1308"/>
    <p:sldId id="650" r:id="rId1309"/>
    <p:sldId id="661" r:id="rId1310"/>
    <p:sldId id="660" r:id="rId1311"/>
    <p:sldId id="659" r:id="rId1312"/>
    <p:sldId id="658" r:id="rId1313"/>
    <p:sldId id="657" r:id="rId1314"/>
    <p:sldId id="656" r:id="rId1315"/>
    <p:sldId id="667" r:id="rId1316"/>
    <p:sldId id="666" r:id="rId1317"/>
    <p:sldId id="665" r:id="rId1318"/>
    <p:sldId id="664" r:id="rId1319"/>
    <p:sldId id="663" r:id="rId1320"/>
    <p:sldId id="662" r:id="rId1321"/>
    <p:sldId id="673" r:id="rId1322"/>
    <p:sldId id="672" r:id="rId1323"/>
    <p:sldId id="671" r:id="rId1324"/>
    <p:sldId id="670" r:id="rId1325"/>
    <p:sldId id="669" r:id="rId1326"/>
    <p:sldId id="668" r:id="rId1327"/>
    <p:sldId id="679" r:id="rId1328"/>
    <p:sldId id="678" r:id="rId1329"/>
    <p:sldId id="677" r:id="rId1330"/>
    <p:sldId id="676" r:id="rId1331"/>
    <p:sldId id="675" r:id="rId1332"/>
    <p:sldId id="674" r:id="rId13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5606ED-B7AE-F815-A713-D17CAEB79F7D}" v="39" dt="2020-09-09T21:21:03.889"/>
    <p1510:client id="{577B0845-0EE5-152A-CE2E-179350729BB6}" v="48" dt="2020-09-10T00:43:31.877"/>
    <p1510:client id="{76BC1206-7253-454E-39F5-361BA5264D86}" v="453" dt="2020-09-09T00:33:06.678"/>
    <p1510:client id="{8AF1A255-3F84-383E-4A35-9205E7DC0468}" v="306" dt="2020-09-09T03:02:44.075"/>
    <p1510:client id="{8DB514C4-063B-351A-A0AB-2A0BFB3EC430}" v="22" dt="2020-09-11T23:13:29.775"/>
    <p1510:client id="{E31A845F-FB72-0816-C5B2-A2A3CD447D5A}" v="511" dt="2020-09-09T21:01:48.2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100" d="100"/>
          <a:sy n="100" d="100"/>
        </p:scale>
        <p:origin x="-178" y="-869"/>
      </p:cViewPr>
      <p:guideLst>
        <p:guide orient="horz" pos="2160"/>
        <p:guide pos="3840"/>
      </p:guideLst>
    </p:cSldViewPr>
  </p:slideViewPr>
  <p:notesTextViewPr>
    <p:cViewPr>
      <p:scale>
        <a:sx n="1" d="1"/>
        <a:sy n="1" d="1"/>
      </p:scale>
      <p:origin x="0" y="0"/>
    </p:cViewPr>
  </p:notesTextViewPr>
  <p:notesViewPr>
    <p:cSldViewPr snapToGrid="0">
      <p:cViewPr varScale="1">
        <p:scale>
          <a:sx n="68" d="100"/>
          <a:sy n="68" d="100"/>
        </p:scale>
        <p:origin x="3288" y="72"/>
      </p:cViewPr>
      <p:guideLst/>
    </p:cSldViewPr>
  </p:notesViewPr>
  <p:gridSpacing cx="76200" cy="76200"/>
</p:viewPr>
</file>

<file path=ppt/_rels/presentation.xml.rels><?xml version="1.0" encoding="UTF-8" standalone="yes"?>
<Relationships xmlns="http://schemas.openxmlformats.org/package/2006/relationships"><Relationship Id="rId21" Type="http://schemas.openxmlformats.org/officeDocument/2006/relationships/slide" Target="slides/slide17.xml"/><Relationship Id="rId170" Type="http://schemas.openxmlformats.org/officeDocument/2006/relationships/slide" Target="slides/slide166.xml"/><Relationship Id="rId268" Type="http://schemas.openxmlformats.org/officeDocument/2006/relationships/slide" Target="slides/slide264.xml"/><Relationship Id="rId475" Type="http://schemas.openxmlformats.org/officeDocument/2006/relationships/slide" Target="slides/slide471.xml"/><Relationship Id="rId682" Type="http://schemas.openxmlformats.org/officeDocument/2006/relationships/slide" Target="slides/slide678.xml"/><Relationship Id="rId128" Type="http://schemas.openxmlformats.org/officeDocument/2006/relationships/slide" Target="slides/slide124.xml"/><Relationship Id="rId335" Type="http://schemas.openxmlformats.org/officeDocument/2006/relationships/slide" Target="slides/slide331.xml"/><Relationship Id="rId542" Type="http://schemas.openxmlformats.org/officeDocument/2006/relationships/slide" Target="slides/slide538.xml"/><Relationship Id="rId987" Type="http://schemas.openxmlformats.org/officeDocument/2006/relationships/slide" Target="slides/slide983.xml"/><Relationship Id="rId1172" Type="http://schemas.openxmlformats.org/officeDocument/2006/relationships/slide" Target="slides/slide1168.xml"/><Relationship Id="rId402" Type="http://schemas.openxmlformats.org/officeDocument/2006/relationships/slide" Target="slides/slide398.xml"/><Relationship Id="rId847" Type="http://schemas.openxmlformats.org/officeDocument/2006/relationships/slide" Target="slides/slide843.xml"/><Relationship Id="rId1032" Type="http://schemas.openxmlformats.org/officeDocument/2006/relationships/slide" Target="slides/slide1028.xml"/><Relationship Id="rId707" Type="http://schemas.openxmlformats.org/officeDocument/2006/relationships/slide" Target="slides/slide703.xml"/><Relationship Id="rId914" Type="http://schemas.openxmlformats.org/officeDocument/2006/relationships/slide" Target="slides/slide910.xml"/><Relationship Id="rId1337" Type="http://schemas.openxmlformats.org/officeDocument/2006/relationships/viewProps" Target="viewProps.xml"/><Relationship Id="rId43" Type="http://schemas.openxmlformats.org/officeDocument/2006/relationships/slide" Target="slides/slide39.xml"/><Relationship Id="rId192" Type="http://schemas.openxmlformats.org/officeDocument/2006/relationships/slide" Target="slides/slide188.xml"/><Relationship Id="rId497" Type="http://schemas.openxmlformats.org/officeDocument/2006/relationships/slide" Target="slides/slide493.xml"/><Relationship Id="rId357" Type="http://schemas.openxmlformats.org/officeDocument/2006/relationships/slide" Target="slides/slide353.xml"/><Relationship Id="rId1194" Type="http://schemas.openxmlformats.org/officeDocument/2006/relationships/slide" Target="slides/slide1190.xml"/><Relationship Id="rId217" Type="http://schemas.openxmlformats.org/officeDocument/2006/relationships/slide" Target="slides/slide213.xml"/><Relationship Id="rId564" Type="http://schemas.openxmlformats.org/officeDocument/2006/relationships/slide" Target="slides/slide560.xml"/><Relationship Id="rId771" Type="http://schemas.openxmlformats.org/officeDocument/2006/relationships/slide" Target="slides/slide767.xml"/><Relationship Id="rId869" Type="http://schemas.openxmlformats.org/officeDocument/2006/relationships/slide" Target="slides/slide865.xml"/><Relationship Id="rId424" Type="http://schemas.openxmlformats.org/officeDocument/2006/relationships/slide" Target="slides/slide420.xml"/><Relationship Id="rId631" Type="http://schemas.openxmlformats.org/officeDocument/2006/relationships/slide" Target="slides/slide627.xml"/><Relationship Id="rId729" Type="http://schemas.openxmlformats.org/officeDocument/2006/relationships/slide" Target="slides/slide725.xml"/><Relationship Id="rId1054" Type="http://schemas.openxmlformats.org/officeDocument/2006/relationships/slide" Target="slides/slide1050.xml"/><Relationship Id="rId1261" Type="http://schemas.openxmlformats.org/officeDocument/2006/relationships/slide" Target="slides/slide1257.xml"/><Relationship Id="rId936" Type="http://schemas.openxmlformats.org/officeDocument/2006/relationships/slide" Target="slides/slide932.xml"/><Relationship Id="rId1121" Type="http://schemas.openxmlformats.org/officeDocument/2006/relationships/slide" Target="slides/slide1117.xml"/><Relationship Id="rId1219" Type="http://schemas.openxmlformats.org/officeDocument/2006/relationships/slide" Target="slides/slide1215.xml"/><Relationship Id="rId65" Type="http://schemas.openxmlformats.org/officeDocument/2006/relationships/slide" Target="slides/slide61.xml"/><Relationship Id="rId281" Type="http://schemas.openxmlformats.org/officeDocument/2006/relationships/slide" Target="slides/slide277.xml"/><Relationship Id="rId141" Type="http://schemas.openxmlformats.org/officeDocument/2006/relationships/slide" Target="slides/slide137.xml"/><Relationship Id="rId379" Type="http://schemas.openxmlformats.org/officeDocument/2006/relationships/slide" Target="slides/slide375.xml"/><Relationship Id="rId586" Type="http://schemas.openxmlformats.org/officeDocument/2006/relationships/slide" Target="slides/slide582.xml"/><Relationship Id="rId793" Type="http://schemas.openxmlformats.org/officeDocument/2006/relationships/slide" Target="slides/slide789.xml"/><Relationship Id="rId7" Type="http://schemas.openxmlformats.org/officeDocument/2006/relationships/slide" Target="slides/slide3.xml"/><Relationship Id="rId239" Type="http://schemas.openxmlformats.org/officeDocument/2006/relationships/slide" Target="slides/slide235.xml"/><Relationship Id="rId446" Type="http://schemas.openxmlformats.org/officeDocument/2006/relationships/slide" Target="slides/slide442.xml"/><Relationship Id="rId653" Type="http://schemas.openxmlformats.org/officeDocument/2006/relationships/slide" Target="slides/slide649.xml"/><Relationship Id="rId1076" Type="http://schemas.openxmlformats.org/officeDocument/2006/relationships/slide" Target="slides/slide1072.xml"/><Relationship Id="rId1283" Type="http://schemas.openxmlformats.org/officeDocument/2006/relationships/slide" Target="slides/slide1279.xml"/><Relationship Id="rId306" Type="http://schemas.openxmlformats.org/officeDocument/2006/relationships/slide" Target="slides/slide302.xml"/><Relationship Id="rId860" Type="http://schemas.openxmlformats.org/officeDocument/2006/relationships/slide" Target="slides/slide856.xml"/><Relationship Id="rId958" Type="http://schemas.openxmlformats.org/officeDocument/2006/relationships/slide" Target="slides/slide954.xml"/><Relationship Id="rId1143" Type="http://schemas.openxmlformats.org/officeDocument/2006/relationships/slide" Target="slides/slide1139.xml"/><Relationship Id="rId87" Type="http://schemas.openxmlformats.org/officeDocument/2006/relationships/slide" Target="slides/slide83.xml"/><Relationship Id="rId513" Type="http://schemas.openxmlformats.org/officeDocument/2006/relationships/slide" Target="slides/slide509.xml"/><Relationship Id="rId720" Type="http://schemas.openxmlformats.org/officeDocument/2006/relationships/slide" Target="slides/slide716.xml"/><Relationship Id="rId818" Type="http://schemas.openxmlformats.org/officeDocument/2006/relationships/slide" Target="slides/slide814.xml"/><Relationship Id="rId1003" Type="http://schemas.openxmlformats.org/officeDocument/2006/relationships/slide" Target="slides/slide999.xml"/><Relationship Id="rId1210" Type="http://schemas.openxmlformats.org/officeDocument/2006/relationships/slide" Target="slides/slide1206.xml"/><Relationship Id="rId1308" Type="http://schemas.openxmlformats.org/officeDocument/2006/relationships/slide" Target="slides/slide1304.xml"/><Relationship Id="rId14" Type="http://schemas.openxmlformats.org/officeDocument/2006/relationships/slide" Target="slides/slide10.xml"/><Relationship Id="rId163" Type="http://schemas.openxmlformats.org/officeDocument/2006/relationships/slide" Target="slides/slide159.xml"/><Relationship Id="rId370" Type="http://schemas.openxmlformats.org/officeDocument/2006/relationships/slide" Target="slides/slide366.xml"/><Relationship Id="rId230" Type="http://schemas.openxmlformats.org/officeDocument/2006/relationships/slide" Target="slides/slide226.xml"/><Relationship Id="rId468" Type="http://schemas.openxmlformats.org/officeDocument/2006/relationships/slide" Target="slides/slide464.xml"/><Relationship Id="rId675" Type="http://schemas.openxmlformats.org/officeDocument/2006/relationships/slide" Target="slides/slide671.xml"/><Relationship Id="rId882" Type="http://schemas.openxmlformats.org/officeDocument/2006/relationships/slide" Target="slides/slide878.xml"/><Relationship Id="rId1098" Type="http://schemas.openxmlformats.org/officeDocument/2006/relationships/slide" Target="slides/slide1094.xml"/><Relationship Id="rId328" Type="http://schemas.openxmlformats.org/officeDocument/2006/relationships/slide" Target="slides/slide324.xml"/><Relationship Id="rId535" Type="http://schemas.openxmlformats.org/officeDocument/2006/relationships/slide" Target="slides/slide531.xml"/><Relationship Id="rId742" Type="http://schemas.openxmlformats.org/officeDocument/2006/relationships/slide" Target="slides/slide738.xml"/><Relationship Id="rId1165" Type="http://schemas.openxmlformats.org/officeDocument/2006/relationships/slide" Target="slides/slide1161.xml"/><Relationship Id="rId602" Type="http://schemas.openxmlformats.org/officeDocument/2006/relationships/slide" Target="slides/slide598.xml"/><Relationship Id="rId1025" Type="http://schemas.openxmlformats.org/officeDocument/2006/relationships/slide" Target="slides/slide1021.xml"/><Relationship Id="rId1232" Type="http://schemas.openxmlformats.org/officeDocument/2006/relationships/slide" Target="slides/slide1228.xml"/><Relationship Id="rId907" Type="http://schemas.openxmlformats.org/officeDocument/2006/relationships/slide" Target="slides/slide903.xml"/><Relationship Id="rId36" Type="http://schemas.openxmlformats.org/officeDocument/2006/relationships/slide" Target="slides/slide32.xml"/><Relationship Id="rId185" Type="http://schemas.openxmlformats.org/officeDocument/2006/relationships/slide" Target="slides/slide181.xml"/><Relationship Id="rId392" Type="http://schemas.openxmlformats.org/officeDocument/2006/relationships/slide" Target="slides/slide388.xml"/><Relationship Id="rId697" Type="http://schemas.openxmlformats.org/officeDocument/2006/relationships/slide" Target="slides/slide693.xml"/><Relationship Id="rId252" Type="http://schemas.openxmlformats.org/officeDocument/2006/relationships/slide" Target="slides/slide248.xml"/><Relationship Id="rId1187" Type="http://schemas.openxmlformats.org/officeDocument/2006/relationships/slide" Target="slides/slide1183.xml"/><Relationship Id="rId112" Type="http://schemas.openxmlformats.org/officeDocument/2006/relationships/slide" Target="slides/slide108.xml"/><Relationship Id="rId557" Type="http://schemas.openxmlformats.org/officeDocument/2006/relationships/slide" Target="slides/slide553.xml"/><Relationship Id="rId764" Type="http://schemas.openxmlformats.org/officeDocument/2006/relationships/slide" Target="slides/slide760.xml"/><Relationship Id="rId971" Type="http://schemas.openxmlformats.org/officeDocument/2006/relationships/slide" Target="slides/slide967.xml"/><Relationship Id="rId417" Type="http://schemas.openxmlformats.org/officeDocument/2006/relationships/slide" Target="slides/slide413.xml"/><Relationship Id="rId624" Type="http://schemas.openxmlformats.org/officeDocument/2006/relationships/slide" Target="slides/slide620.xml"/><Relationship Id="rId831" Type="http://schemas.openxmlformats.org/officeDocument/2006/relationships/slide" Target="slides/slide827.xml"/><Relationship Id="rId1047" Type="http://schemas.openxmlformats.org/officeDocument/2006/relationships/slide" Target="slides/slide1043.xml"/><Relationship Id="rId1254" Type="http://schemas.openxmlformats.org/officeDocument/2006/relationships/slide" Target="slides/slide1250.xml"/><Relationship Id="rId929" Type="http://schemas.openxmlformats.org/officeDocument/2006/relationships/slide" Target="slides/slide925.xml"/><Relationship Id="rId1114" Type="http://schemas.openxmlformats.org/officeDocument/2006/relationships/slide" Target="slides/slide1110.xml"/><Relationship Id="rId1321" Type="http://schemas.openxmlformats.org/officeDocument/2006/relationships/slide" Target="slides/slide1317.xml"/><Relationship Id="rId58" Type="http://schemas.openxmlformats.org/officeDocument/2006/relationships/slide" Target="slides/slide54.xml"/><Relationship Id="rId274" Type="http://schemas.openxmlformats.org/officeDocument/2006/relationships/slide" Target="slides/slide270.xml"/><Relationship Id="rId481" Type="http://schemas.openxmlformats.org/officeDocument/2006/relationships/slide" Target="slides/slide477.xml"/><Relationship Id="rId134" Type="http://schemas.openxmlformats.org/officeDocument/2006/relationships/slide" Target="slides/slide130.xml"/><Relationship Id="rId579" Type="http://schemas.openxmlformats.org/officeDocument/2006/relationships/slide" Target="slides/slide575.xml"/><Relationship Id="rId786" Type="http://schemas.openxmlformats.org/officeDocument/2006/relationships/slide" Target="slides/slide782.xml"/><Relationship Id="rId993" Type="http://schemas.openxmlformats.org/officeDocument/2006/relationships/slide" Target="slides/slide989.xml"/><Relationship Id="rId341" Type="http://schemas.openxmlformats.org/officeDocument/2006/relationships/slide" Target="slides/slide337.xml"/><Relationship Id="rId439" Type="http://schemas.openxmlformats.org/officeDocument/2006/relationships/slide" Target="slides/slide435.xml"/><Relationship Id="rId646" Type="http://schemas.openxmlformats.org/officeDocument/2006/relationships/slide" Target="slides/slide642.xml"/><Relationship Id="rId1069" Type="http://schemas.openxmlformats.org/officeDocument/2006/relationships/slide" Target="slides/slide1065.xml"/><Relationship Id="rId1276" Type="http://schemas.openxmlformats.org/officeDocument/2006/relationships/slide" Target="slides/slide1272.xml"/><Relationship Id="rId201" Type="http://schemas.openxmlformats.org/officeDocument/2006/relationships/slide" Target="slides/slide197.xml"/><Relationship Id="rId506" Type="http://schemas.openxmlformats.org/officeDocument/2006/relationships/slide" Target="slides/slide502.xml"/><Relationship Id="rId853" Type="http://schemas.openxmlformats.org/officeDocument/2006/relationships/slide" Target="slides/slide849.xml"/><Relationship Id="rId1136" Type="http://schemas.openxmlformats.org/officeDocument/2006/relationships/slide" Target="slides/slide1132.xml"/><Relationship Id="rId713" Type="http://schemas.openxmlformats.org/officeDocument/2006/relationships/slide" Target="slides/slide709.xml"/><Relationship Id="rId920" Type="http://schemas.openxmlformats.org/officeDocument/2006/relationships/slide" Target="slides/slide916.xml"/><Relationship Id="rId1203" Type="http://schemas.openxmlformats.org/officeDocument/2006/relationships/slide" Target="slides/slide1199.xml"/><Relationship Id="rId296" Type="http://schemas.openxmlformats.org/officeDocument/2006/relationships/slide" Target="slides/slide292.xml"/><Relationship Id="rId156" Type="http://schemas.openxmlformats.org/officeDocument/2006/relationships/slide" Target="slides/slide152.xml"/><Relationship Id="rId363" Type="http://schemas.openxmlformats.org/officeDocument/2006/relationships/slide" Target="slides/slide359.xml"/><Relationship Id="rId570" Type="http://schemas.openxmlformats.org/officeDocument/2006/relationships/slide" Target="slides/slide566.xml"/><Relationship Id="rId223" Type="http://schemas.openxmlformats.org/officeDocument/2006/relationships/slide" Target="slides/slide219.xml"/><Relationship Id="rId430" Type="http://schemas.openxmlformats.org/officeDocument/2006/relationships/slide" Target="slides/slide426.xml"/><Relationship Id="rId668" Type="http://schemas.openxmlformats.org/officeDocument/2006/relationships/slide" Target="slides/slide664.xml"/><Relationship Id="rId875" Type="http://schemas.openxmlformats.org/officeDocument/2006/relationships/slide" Target="slides/slide871.xml"/><Relationship Id="rId1060" Type="http://schemas.openxmlformats.org/officeDocument/2006/relationships/slide" Target="slides/slide1056.xml"/><Relationship Id="rId1298" Type="http://schemas.openxmlformats.org/officeDocument/2006/relationships/slide" Target="slides/slide1294.xml"/><Relationship Id="rId528" Type="http://schemas.openxmlformats.org/officeDocument/2006/relationships/slide" Target="slides/slide524.xml"/><Relationship Id="rId735" Type="http://schemas.openxmlformats.org/officeDocument/2006/relationships/slide" Target="slides/slide731.xml"/><Relationship Id="rId942" Type="http://schemas.openxmlformats.org/officeDocument/2006/relationships/slide" Target="slides/slide938.xml"/><Relationship Id="rId1158" Type="http://schemas.openxmlformats.org/officeDocument/2006/relationships/slide" Target="slides/slide1154.xml"/><Relationship Id="rId1018" Type="http://schemas.openxmlformats.org/officeDocument/2006/relationships/slide" Target="slides/slide1014.xml"/><Relationship Id="rId1225" Type="http://schemas.openxmlformats.org/officeDocument/2006/relationships/slide" Target="slides/slide1221.xml"/><Relationship Id="rId71" Type="http://schemas.openxmlformats.org/officeDocument/2006/relationships/slide" Target="slides/slide67.xml"/><Relationship Id="rId802" Type="http://schemas.openxmlformats.org/officeDocument/2006/relationships/slide" Target="slides/slide798.xml"/><Relationship Id="rId29" Type="http://schemas.openxmlformats.org/officeDocument/2006/relationships/slide" Target="slides/slide25.xml"/><Relationship Id="rId178" Type="http://schemas.openxmlformats.org/officeDocument/2006/relationships/slide" Target="slides/slide174.xml"/><Relationship Id="rId385" Type="http://schemas.openxmlformats.org/officeDocument/2006/relationships/slide" Target="slides/slide381.xml"/><Relationship Id="rId592" Type="http://schemas.openxmlformats.org/officeDocument/2006/relationships/slide" Target="slides/slide588.xml"/><Relationship Id="rId245" Type="http://schemas.openxmlformats.org/officeDocument/2006/relationships/slide" Target="slides/slide241.xml"/><Relationship Id="rId452" Type="http://schemas.openxmlformats.org/officeDocument/2006/relationships/slide" Target="slides/slide448.xml"/><Relationship Id="rId897" Type="http://schemas.openxmlformats.org/officeDocument/2006/relationships/slide" Target="slides/slide893.xml"/><Relationship Id="rId1082" Type="http://schemas.openxmlformats.org/officeDocument/2006/relationships/slide" Target="slides/slide1078.xml"/><Relationship Id="rId105" Type="http://schemas.openxmlformats.org/officeDocument/2006/relationships/slide" Target="slides/slide101.xml"/><Relationship Id="rId312" Type="http://schemas.openxmlformats.org/officeDocument/2006/relationships/slide" Target="slides/slide308.xml"/><Relationship Id="rId757" Type="http://schemas.openxmlformats.org/officeDocument/2006/relationships/slide" Target="slides/slide753.xml"/><Relationship Id="rId964" Type="http://schemas.openxmlformats.org/officeDocument/2006/relationships/slide" Target="slides/slide960.xml"/><Relationship Id="rId93" Type="http://schemas.openxmlformats.org/officeDocument/2006/relationships/slide" Target="slides/slide89.xml"/><Relationship Id="rId617" Type="http://schemas.openxmlformats.org/officeDocument/2006/relationships/slide" Target="slides/slide613.xml"/><Relationship Id="rId824" Type="http://schemas.openxmlformats.org/officeDocument/2006/relationships/slide" Target="slides/slide820.xml"/><Relationship Id="rId1247" Type="http://schemas.openxmlformats.org/officeDocument/2006/relationships/slide" Target="slides/slide1243.xml"/><Relationship Id="rId1107" Type="http://schemas.openxmlformats.org/officeDocument/2006/relationships/slide" Target="slides/slide1103.xml"/><Relationship Id="rId1314" Type="http://schemas.openxmlformats.org/officeDocument/2006/relationships/slide" Target="slides/slide1310.xml"/><Relationship Id="rId20" Type="http://schemas.openxmlformats.org/officeDocument/2006/relationships/slide" Target="slides/slide16.xml"/><Relationship Id="rId267" Type="http://schemas.openxmlformats.org/officeDocument/2006/relationships/slide" Target="slides/slide263.xml"/><Relationship Id="rId474" Type="http://schemas.openxmlformats.org/officeDocument/2006/relationships/slide" Target="slides/slide470.xml"/><Relationship Id="rId127" Type="http://schemas.openxmlformats.org/officeDocument/2006/relationships/slide" Target="slides/slide123.xml"/><Relationship Id="rId681" Type="http://schemas.openxmlformats.org/officeDocument/2006/relationships/slide" Target="slides/slide677.xml"/><Relationship Id="rId779" Type="http://schemas.openxmlformats.org/officeDocument/2006/relationships/slide" Target="slides/slide775.xml"/><Relationship Id="rId986" Type="http://schemas.openxmlformats.org/officeDocument/2006/relationships/slide" Target="slides/slide982.xml"/><Relationship Id="rId334" Type="http://schemas.openxmlformats.org/officeDocument/2006/relationships/slide" Target="slides/slide330.xml"/><Relationship Id="rId541" Type="http://schemas.openxmlformats.org/officeDocument/2006/relationships/slide" Target="slides/slide537.xml"/><Relationship Id="rId639" Type="http://schemas.openxmlformats.org/officeDocument/2006/relationships/slide" Target="slides/slide635.xml"/><Relationship Id="rId1171" Type="http://schemas.openxmlformats.org/officeDocument/2006/relationships/slide" Target="slides/slide1167.xml"/><Relationship Id="rId1269" Type="http://schemas.openxmlformats.org/officeDocument/2006/relationships/slide" Target="slides/slide1265.xml"/><Relationship Id="rId401" Type="http://schemas.openxmlformats.org/officeDocument/2006/relationships/slide" Target="slides/slide397.xml"/><Relationship Id="rId846" Type="http://schemas.openxmlformats.org/officeDocument/2006/relationships/slide" Target="slides/slide842.xml"/><Relationship Id="rId1031" Type="http://schemas.openxmlformats.org/officeDocument/2006/relationships/slide" Target="slides/slide1027.xml"/><Relationship Id="rId1129" Type="http://schemas.openxmlformats.org/officeDocument/2006/relationships/slide" Target="slides/slide1125.xml"/><Relationship Id="rId706" Type="http://schemas.openxmlformats.org/officeDocument/2006/relationships/slide" Target="slides/slide702.xml"/><Relationship Id="rId913" Type="http://schemas.openxmlformats.org/officeDocument/2006/relationships/slide" Target="slides/slide909.xml"/><Relationship Id="rId1336" Type="http://schemas.openxmlformats.org/officeDocument/2006/relationships/presProps" Target="presProps.xml"/><Relationship Id="rId42" Type="http://schemas.openxmlformats.org/officeDocument/2006/relationships/slide" Target="slides/slide38.xml"/><Relationship Id="rId191" Type="http://schemas.openxmlformats.org/officeDocument/2006/relationships/slide" Target="slides/slide187.xml"/><Relationship Id="rId289" Type="http://schemas.openxmlformats.org/officeDocument/2006/relationships/slide" Target="slides/slide285.xml"/><Relationship Id="rId496" Type="http://schemas.openxmlformats.org/officeDocument/2006/relationships/slide" Target="slides/slide492.xml"/><Relationship Id="rId149" Type="http://schemas.openxmlformats.org/officeDocument/2006/relationships/slide" Target="slides/slide145.xml"/><Relationship Id="rId356" Type="http://schemas.openxmlformats.org/officeDocument/2006/relationships/slide" Target="slides/slide352.xml"/><Relationship Id="rId563" Type="http://schemas.openxmlformats.org/officeDocument/2006/relationships/slide" Target="slides/slide559.xml"/><Relationship Id="rId770" Type="http://schemas.openxmlformats.org/officeDocument/2006/relationships/slide" Target="slides/slide766.xml"/><Relationship Id="rId1193" Type="http://schemas.openxmlformats.org/officeDocument/2006/relationships/slide" Target="slides/slide1189.xml"/><Relationship Id="rId216" Type="http://schemas.openxmlformats.org/officeDocument/2006/relationships/slide" Target="slides/slide212.xml"/><Relationship Id="rId423" Type="http://schemas.openxmlformats.org/officeDocument/2006/relationships/slide" Target="slides/slide419.xml"/><Relationship Id="rId868" Type="http://schemas.openxmlformats.org/officeDocument/2006/relationships/slide" Target="slides/slide864.xml"/><Relationship Id="rId1053" Type="http://schemas.openxmlformats.org/officeDocument/2006/relationships/slide" Target="slides/slide1049.xml"/><Relationship Id="rId1260" Type="http://schemas.openxmlformats.org/officeDocument/2006/relationships/slide" Target="slides/slide1256.xml"/><Relationship Id="rId630" Type="http://schemas.openxmlformats.org/officeDocument/2006/relationships/slide" Target="slides/slide626.xml"/><Relationship Id="rId728" Type="http://schemas.openxmlformats.org/officeDocument/2006/relationships/slide" Target="slides/slide724.xml"/><Relationship Id="rId935" Type="http://schemas.openxmlformats.org/officeDocument/2006/relationships/slide" Target="slides/slide931.xml"/><Relationship Id="rId64" Type="http://schemas.openxmlformats.org/officeDocument/2006/relationships/slide" Target="slides/slide60.xml"/><Relationship Id="rId1120" Type="http://schemas.openxmlformats.org/officeDocument/2006/relationships/slide" Target="slides/slide1116.xml"/><Relationship Id="rId1218" Type="http://schemas.openxmlformats.org/officeDocument/2006/relationships/slide" Target="slides/slide1214.xml"/><Relationship Id="rId280" Type="http://schemas.openxmlformats.org/officeDocument/2006/relationships/slide" Target="slides/slide276.xml"/><Relationship Id="rId140" Type="http://schemas.openxmlformats.org/officeDocument/2006/relationships/slide" Target="slides/slide136.xml"/><Relationship Id="rId378" Type="http://schemas.openxmlformats.org/officeDocument/2006/relationships/slide" Target="slides/slide374.xml"/><Relationship Id="rId585" Type="http://schemas.openxmlformats.org/officeDocument/2006/relationships/slide" Target="slides/slide581.xml"/><Relationship Id="rId792" Type="http://schemas.openxmlformats.org/officeDocument/2006/relationships/slide" Target="slides/slide788.xml"/><Relationship Id="rId6" Type="http://schemas.openxmlformats.org/officeDocument/2006/relationships/slide" Target="slides/slide2.xml"/><Relationship Id="rId238" Type="http://schemas.openxmlformats.org/officeDocument/2006/relationships/slide" Target="slides/slide234.xml"/><Relationship Id="rId445" Type="http://schemas.openxmlformats.org/officeDocument/2006/relationships/slide" Target="slides/slide441.xml"/><Relationship Id="rId652" Type="http://schemas.openxmlformats.org/officeDocument/2006/relationships/slide" Target="slides/slide648.xml"/><Relationship Id="rId1075" Type="http://schemas.openxmlformats.org/officeDocument/2006/relationships/slide" Target="slides/slide1071.xml"/><Relationship Id="rId1282" Type="http://schemas.openxmlformats.org/officeDocument/2006/relationships/slide" Target="slides/slide1278.xml"/><Relationship Id="rId305" Type="http://schemas.openxmlformats.org/officeDocument/2006/relationships/slide" Target="slides/slide301.xml"/><Relationship Id="rId512" Type="http://schemas.openxmlformats.org/officeDocument/2006/relationships/slide" Target="slides/slide508.xml"/><Relationship Id="rId957" Type="http://schemas.openxmlformats.org/officeDocument/2006/relationships/slide" Target="slides/slide953.xml"/><Relationship Id="rId1142" Type="http://schemas.openxmlformats.org/officeDocument/2006/relationships/slide" Target="slides/slide1138.xml"/><Relationship Id="rId86" Type="http://schemas.openxmlformats.org/officeDocument/2006/relationships/slide" Target="slides/slide82.xml"/><Relationship Id="rId817" Type="http://schemas.openxmlformats.org/officeDocument/2006/relationships/slide" Target="slides/slide813.xml"/><Relationship Id="rId1002" Type="http://schemas.openxmlformats.org/officeDocument/2006/relationships/slide" Target="slides/slide998.xml"/><Relationship Id="rId1307" Type="http://schemas.openxmlformats.org/officeDocument/2006/relationships/slide" Target="slides/slide1303.xml"/><Relationship Id="rId13" Type="http://schemas.openxmlformats.org/officeDocument/2006/relationships/slide" Target="slides/slide9.xml"/><Relationship Id="rId109" Type="http://schemas.openxmlformats.org/officeDocument/2006/relationships/slide" Target="slides/slide105.xml"/><Relationship Id="rId316" Type="http://schemas.openxmlformats.org/officeDocument/2006/relationships/slide" Target="slides/slide312.xml"/><Relationship Id="rId523" Type="http://schemas.openxmlformats.org/officeDocument/2006/relationships/slide" Target="slides/slide519.xml"/><Relationship Id="rId968" Type="http://schemas.openxmlformats.org/officeDocument/2006/relationships/slide" Target="slides/slide964.xml"/><Relationship Id="rId1153" Type="http://schemas.openxmlformats.org/officeDocument/2006/relationships/slide" Target="slides/slide1149.xml"/><Relationship Id="rId97" Type="http://schemas.openxmlformats.org/officeDocument/2006/relationships/slide" Target="slides/slide93.xml"/><Relationship Id="rId730" Type="http://schemas.openxmlformats.org/officeDocument/2006/relationships/slide" Target="slides/slide726.xml"/><Relationship Id="rId828" Type="http://schemas.openxmlformats.org/officeDocument/2006/relationships/slide" Target="slides/slide824.xml"/><Relationship Id="rId1013" Type="http://schemas.openxmlformats.org/officeDocument/2006/relationships/slide" Target="slides/slide1009.xml"/><Relationship Id="rId162" Type="http://schemas.openxmlformats.org/officeDocument/2006/relationships/slide" Target="slides/slide158.xml"/><Relationship Id="rId467" Type="http://schemas.openxmlformats.org/officeDocument/2006/relationships/slide" Target="slides/slide463.xml"/><Relationship Id="rId1097" Type="http://schemas.openxmlformats.org/officeDocument/2006/relationships/slide" Target="slides/slide1093.xml"/><Relationship Id="rId1220" Type="http://schemas.openxmlformats.org/officeDocument/2006/relationships/slide" Target="slides/slide1216.xml"/><Relationship Id="rId1318" Type="http://schemas.openxmlformats.org/officeDocument/2006/relationships/slide" Target="slides/slide1314.xml"/><Relationship Id="rId674" Type="http://schemas.openxmlformats.org/officeDocument/2006/relationships/slide" Target="slides/slide670.xml"/><Relationship Id="rId881" Type="http://schemas.openxmlformats.org/officeDocument/2006/relationships/slide" Target="slides/slide877.xml"/><Relationship Id="rId979" Type="http://schemas.openxmlformats.org/officeDocument/2006/relationships/slide" Target="slides/slide975.xml"/><Relationship Id="rId24" Type="http://schemas.openxmlformats.org/officeDocument/2006/relationships/slide" Target="slides/slide20.xml"/><Relationship Id="rId327" Type="http://schemas.openxmlformats.org/officeDocument/2006/relationships/slide" Target="slides/slide323.xml"/><Relationship Id="rId534" Type="http://schemas.openxmlformats.org/officeDocument/2006/relationships/slide" Target="slides/slide530.xml"/><Relationship Id="rId741" Type="http://schemas.openxmlformats.org/officeDocument/2006/relationships/slide" Target="slides/slide737.xml"/><Relationship Id="rId839" Type="http://schemas.openxmlformats.org/officeDocument/2006/relationships/slide" Target="slides/slide835.xml"/><Relationship Id="rId1164" Type="http://schemas.openxmlformats.org/officeDocument/2006/relationships/slide" Target="slides/slide1160.xml"/><Relationship Id="rId173" Type="http://schemas.openxmlformats.org/officeDocument/2006/relationships/slide" Target="slides/slide169.xml"/><Relationship Id="rId380" Type="http://schemas.openxmlformats.org/officeDocument/2006/relationships/slide" Target="slides/slide376.xml"/><Relationship Id="rId601" Type="http://schemas.openxmlformats.org/officeDocument/2006/relationships/slide" Target="slides/slide597.xml"/><Relationship Id="rId1024" Type="http://schemas.openxmlformats.org/officeDocument/2006/relationships/slide" Target="slides/slide1020.xml"/><Relationship Id="rId1231" Type="http://schemas.openxmlformats.org/officeDocument/2006/relationships/slide" Target="slides/slide1227.xml"/><Relationship Id="rId240" Type="http://schemas.openxmlformats.org/officeDocument/2006/relationships/slide" Target="slides/slide236.xml"/><Relationship Id="rId478" Type="http://schemas.openxmlformats.org/officeDocument/2006/relationships/slide" Target="slides/slide474.xml"/><Relationship Id="rId685" Type="http://schemas.openxmlformats.org/officeDocument/2006/relationships/slide" Target="slides/slide681.xml"/><Relationship Id="rId892" Type="http://schemas.openxmlformats.org/officeDocument/2006/relationships/slide" Target="slides/slide888.xml"/><Relationship Id="rId906" Type="http://schemas.openxmlformats.org/officeDocument/2006/relationships/slide" Target="slides/slide902.xml"/><Relationship Id="rId1329" Type="http://schemas.openxmlformats.org/officeDocument/2006/relationships/slide" Target="slides/slide1325.xml"/><Relationship Id="rId35" Type="http://schemas.openxmlformats.org/officeDocument/2006/relationships/slide" Target="slides/slide31.xml"/><Relationship Id="rId100" Type="http://schemas.openxmlformats.org/officeDocument/2006/relationships/slide" Target="slides/slide96.xml"/><Relationship Id="rId338" Type="http://schemas.openxmlformats.org/officeDocument/2006/relationships/slide" Target="slides/slide334.xml"/><Relationship Id="rId545" Type="http://schemas.openxmlformats.org/officeDocument/2006/relationships/slide" Target="slides/slide541.xml"/><Relationship Id="rId752" Type="http://schemas.openxmlformats.org/officeDocument/2006/relationships/slide" Target="slides/slide748.xml"/><Relationship Id="rId1175" Type="http://schemas.openxmlformats.org/officeDocument/2006/relationships/slide" Target="slides/slide1171.xml"/><Relationship Id="rId184" Type="http://schemas.openxmlformats.org/officeDocument/2006/relationships/slide" Target="slides/slide180.xml"/><Relationship Id="rId391" Type="http://schemas.openxmlformats.org/officeDocument/2006/relationships/slide" Target="slides/slide387.xml"/><Relationship Id="rId405" Type="http://schemas.openxmlformats.org/officeDocument/2006/relationships/slide" Target="slides/slide401.xml"/><Relationship Id="rId612" Type="http://schemas.openxmlformats.org/officeDocument/2006/relationships/slide" Target="slides/slide608.xml"/><Relationship Id="rId1035" Type="http://schemas.openxmlformats.org/officeDocument/2006/relationships/slide" Target="slides/slide1031.xml"/><Relationship Id="rId1242" Type="http://schemas.openxmlformats.org/officeDocument/2006/relationships/slide" Target="slides/slide1238.xml"/><Relationship Id="rId251" Type="http://schemas.openxmlformats.org/officeDocument/2006/relationships/slide" Target="slides/slide247.xml"/><Relationship Id="rId489" Type="http://schemas.openxmlformats.org/officeDocument/2006/relationships/slide" Target="slides/slide485.xml"/><Relationship Id="rId696" Type="http://schemas.openxmlformats.org/officeDocument/2006/relationships/slide" Target="slides/slide692.xml"/><Relationship Id="rId917" Type="http://schemas.openxmlformats.org/officeDocument/2006/relationships/slide" Target="slides/slide913.xml"/><Relationship Id="rId1102" Type="http://schemas.openxmlformats.org/officeDocument/2006/relationships/slide" Target="slides/slide1098.xml"/><Relationship Id="rId46" Type="http://schemas.openxmlformats.org/officeDocument/2006/relationships/slide" Target="slides/slide42.xml"/><Relationship Id="rId349" Type="http://schemas.openxmlformats.org/officeDocument/2006/relationships/slide" Target="slides/slide345.xml"/><Relationship Id="rId556" Type="http://schemas.openxmlformats.org/officeDocument/2006/relationships/slide" Target="slides/slide552.xml"/><Relationship Id="rId763" Type="http://schemas.openxmlformats.org/officeDocument/2006/relationships/slide" Target="slides/slide759.xml"/><Relationship Id="rId1186" Type="http://schemas.openxmlformats.org/officeDocument/2006/relationships/slide" Target="slides/slide1182.xml"/><Relationship Id="rId111" Type="http://schemas.openxmlformats.org/officeDocument/2006/relationships/slide" Target="slides/slide107.xml"/><Relationship Id="rId195" Type="http://schemas.openxmlformats.org/officeDocument/2006/relationships/slide" Target="slides/slide191.xml"/><Relationship Id="rId209" Type="http://schemas.openxmlformats.org/officeDocument/2006/relationships/slide" Target="slides/slide205.xml"/><Relationship Id="rId416" Type="http://schemas.openxmlformats.org/officeDocument/2006/relationships/slide" Target="slides/slide412.xml"/><Relationship Id="rId970" Type="http://schemas.openxmlformats.org/officeDocument/2006/relationships/slide" Target="slides/slide966.xml"/><Relationship Id="rId1046" Type="http://schemas.openxmlformats.org/officeDocument/2006/relationships/slide" Target="slides/slide1042.xml"/><Relationship Id="rId1253" Type="http://schemas.openxmlformats.org/officeDocument/2006/relationships/slide" Target="slides/slide1249.xml"/><Relationship Id="rId623" Type="http://schemas.openxmlformats.org/officeDocument/2006/relationships/slide" Target="slides/slide619.xml"/><Relationship Id="rId830" Type="http://schemas.openxmlformats.org/officeDocument/2006/relationships/slide" Target="slides/slide826.xml"/><Relationship Id="rId928" Type="http://schemas.openxmlformats.org/officeDocument/2006/relationships/slide" Target="slides/slide924.xml"/><Relationship Id="rId57" Type="http://schemas.openxmlformats.org/officeDocument/2006/relationships/slide" Target="slides/slide53.xml"/><Relationship Id="rId262" Type="http://schemas.openxmlformats.org/officeDocument/2006/relationships/slide" Target="slides/slide258.xml"/><Relationship Id="rId567" Type="http://schemas.openxmlformats.org/officeDocument/2006/relationships/slide" Target="slides/slide563.xml"/><Relationship Id="rId1113" Type="http://schemas.openxmlformats.org/officeDocument/2006/relationships/slide" Target="slides/slide1109.xml"/><Relationship Id="rId1197" Type="http://schemas.openxmlformats.org/officeDocument/2006/relationships/slide" Target="slides/slide1193.xml"/><Relationship Id="rId1320" Type="http://schemas.openxmlformats.org/officeDocument/2006/relationships/slide" Target="slides/slide1316.xml"/><Relationship Id="rId122" Type="http://schemas.openxmlformats.org/officeDocument/2006/relationships/slide" Target="slides/slide118.xml"/><Relationship Id="rId774" Type="http://schemas.openxmlformats.org/officeDocument/2006/relationships/slide" Target="slides/slide770.xml"/><Relationship Id="rId981" Type="http://schemas.openxmlformats.org/officeDocument/2006/relationships/slide" Target="slides/slide977.xml"/><Relationship Id="rId1057" Type="http://schemas.openxmlformats.org/officeDocument/2006/relationships/slide" Target="slides/slide1053.xml"/><Relationship Id="rId427" Type="http://schemas.openxmlformats.org/officeDocument/2006/relationships/slide" Target="slides/slide423.xml"/><Relationship Id="rId634" Type="http://schemas.openxmlformats.org/officeDocument/2006/relationships/slide" Target="slides/slide630.xml"/><Relationship Id="rId841" Type="http://schemas.openxmlformats.org/officeDocument/2006/relationships/slide" Target="slides/slide837.xml"/><Relationship Id="rId1264" Type="http://schemas.openxmlformats.org/officeDocument/2006/relationships/slide" Target="slides/slide1260.xml"/><Relationship Id="rId273" Type="http://schemas.openxmlformats.org/officeDocument/2006/relationships/slide" Target="slides/slide269.xml"/><Relationship Id="rId480" Type="http://schemas.openxmlformats.org/officeDocument/2006/relationships/slide" Target="slides/slide476.xml"/><Relationship Id="rId701" Type="http://schemas.openxmlformats.org/officeDocument/2006/relationships/slide" Target="slides/slide697.xml"/><Relationship Id="rId939" Type="http://schemas.openxmlformats.org/officeDocument/2006/relationships/slide" Target="slides/slide935.xml"/><Relationship Id="rId1124" Type="http://schemas.openxmlformats.org/officeDocument/2006/relationships/slide" Target="slides/slide1120.xml"/><Relationship Id="rId1331" Type="http://schemas.openxmlformats.org/officeDocument/2006/relationships/slide" Target="slides/slide1327.xml"/><Relationship Id="rId68" Type="http://schemas.openxmlformats.org/officeDocument/2006/relationships/slide" Target="slides/slide64.xml"/><Relationship Id="rId133" Type="http://schemas.openxmlformats.org/officeDocument/2006/relationships/slide" Target="slides/slide129.xml"/><Relationship Id="rId340" Type="http://schemas.openxmlformats.org/officeDocument/2006/relationships/slide" Target="slides/slide336.xml"/><Relationship Id="rId578" Type="http://schemas.openxmlformats.org/officeDocument/2006/relationships/slide" Target="slides/slide574.xml"/><Relationship Id="rId785" Type="http://schemas.openxmlformats.org/officeDocument/2006/relationships/slide" Target="slides/slide781.xml"/><Relationship Id="rId992" Type="http://schemas.openxmlformats.org/officeDocument/2006/relationships/slide" Target="slides/slide988.xml"/><Relationship Id="rId200" Type="http://schemas.openxmlformats.org/officeDocument/2006/relationships/slide" Target="slides/slide196.xml"/><Relationship Id="rId438" Type="http://schemas.openxmlformats.org/officeDocument/2006/relationships/slide" Target="slides/slide434.xml"/><Relationship Id="rId645" Type="http://schemas.openxmlformats.org/officeDocument/2006/relationships/slide" Target="slides/slide641.xml"/><Relationship Id="rId852" Type="http://schemas.openxmlformats.org/officeDocument/2006/relationships/slide" Target="slides/slide848.xml"/><Relationship Id="rId1068" Type="http://schemas.openxmlformats.org/officeDocument/2006/relationships/slide" Target="slides/slide1064.xml"/><Relationship Id="rId1275" Type="http://schemas.openxmlformats.org/officeDocument/2006/relationships/slide" Target="slides/slide1271.xml"/><Relationship Id="rId284" Type="http://schemas.openxmlformats.org/officeDocument/2006/relationships/slide" Target="slides/slide280.xml"/><Relationship Id="rId491" Type="http://schemas.openxmlformats.org/officeDocument/2006/relationships/slide" Target="slides/slide487.xml"/><Relationship Id="rId505" Type="http://schemas.openxmlformats.org/officeDocument/2006/relationships/slide" Target="slides/slide501.xml"/><Relationship Id="rId712" Type="http://schemas.openxmlformats.org/officeDocument/2006/relationships/slide" Target="slides/slide708.xml"/><Relationship Id="rId1135" Type="http://schemas.openxmlformats.org/officeDocument/2006/relationships/slide" Target="slides/slide1131.xml"/><Relationship Id="rId79" Type="http://schemas.openxmlformats.org/officeDocument/2006/relationships/slide" Target="slides/slide75.xml"/><Relationship Id="rId144" Type="http://schemas.openxmlformats.org/officeDocument/2006/relationships/slide" Target="slides/slide140.xml"/><Relationship Id="rId589" Type="http://schemas.openxmlformats.org/officeDocument/2006/relationships/slide" Target="slides/slide585.xml"/><Relationship Id="rId796" Type="http://schemas.openxmlformats.org/officeDocument/2006/relationships/slide" Target="slides/slide792.xml"/><Relationship Id="rId1202" Type="http://schemas.openxmlformats.org/officeDocument/2006/relationships/slide" Target="slides/slide1198.xml"/><Relationship Id="rId351" Type="http://schemas.openxmlformats.org/officeDocument/2006/relationships/slide" Target="slides/slide347.xml"/><Relationship Id="rId449" Type="http://schemas.openxmlformats.org/officeDocument/2006/relationships/slide" Target="slides/slide445.xml"/><Relationship Id="rId656" Type="http://schemas.openxmlformats.org/officeDocument/2006/relationships/slide" Target="slides/slide652.xml"/><Relationship Id="rId863" Type="http://schemas.openxmlformats.org/officeDocument/2006/relationships/slide" Target="slides/slide859.xml"/><Relationship Id="rId1079" Type="http://schemas.openxmlformats.org/officeDocument/2006/relationships/slide" Target="slides/slide1075.xml"/><Relationship Id="rId1286" Type="http://schemas.openxmlformats.org/officeDocument/2006/relationships/slide" Target="slides/slide1282.xml"/><Relationship Id="rId211" Type="http://schemas.openxmlformats.org/officeDocument/2006/relationships/slide" Target="slides/slide207.xml"/><Relationship Id="rId295" Type="http://schemas.openxmlformats.org/officeDocument/2006/relationships/slide" Target="slides/slide291.xml"/><Relationship Id="rId309" Type="http://schemas.openxmlformats.org/officeDocument/2006/relationships/slide" Target="slides/slide305.xml"/><Relationship Id="rId516" Type="http://schemas.openxmlformats.org/officeDocument/2006/relationships/slide" Target="slides/slide512.xml"/><Relationship Id="rId1146" Type="http://schemas.openxmlformats.org/officeDocument/2006/relationships/slide" Target="slides/slide1142.xml"/><Relationship Id="rId723" Type="http://schemas.openxmlformats.org/officeDocument/2006/relationships/slide" Target="slides/slide719.xml"/><Relationship Id="rId930" Type="http://schemas.openxmlformats.org/officeDocument/2006/relationships/slide" Target="slides/slide926.xml"/><Relationship Id="rId1006" Type="http://schemas.openxmlformats.org/officeDocument/2006/relationships/slide" Target="slides/slide1002.xml"/><Relationship Id="rId155" Type="http://schemas.openxmlformats.org/officeDocument/2006/relationships/slide" Target="slides/slide151.xml"/><Relationship Id="rId362" Type="http://schemas.openxmlformats.org/officeDocument/2006/relationships/slide" Target="slides/slide358.xml"/><Relationship Id="rId1213" Type="http://schemas.openxmlformats.org/officeDocument/2006/relationships/slide" Target="slides/slide1209.xml"/><Relationship Id="rId1297" Type="http://schemas.openxmlformats.org/officeDocument/2006/relationships/slide" Target="slides/slide1293.xml"/><Relationship Id="rId222" Type="http://schemas.openxmlformats.org/officeDocument/2006/relationships/slide" Target="slides/slide218.xml"/><Relationship Id="rId667" Type="http://schemas.openxmlformats.org/officeDocument/2006/relationships/slide" Target="slides/slide663.xml"/><Relationship Id="rId874" Type="http://schemas.openxmlformats.org/officeDocument/2006/relationships/slide" Target="slides/slide870.xml"/><Relationship Id="rId17" Type="http://schemas.openxmlformats.org/officeDocument/2006/relationships/slide" Target="slides/slide13.xml"/><Relationship Id="rId527" Type="http://schemas.openxmlformats.org/officeDocument/2006/relationships/slide" Target="slides/slide523.xml"/><Relationship Id="rId734" Type="http://schemas.openxmlformats.org/officeDocument/2006/relationships/slide" Target="slides/slide730.xml"/><Relationship Id="rId941" Type="http://schemas.openxmlformats.org/officeDocument/2006/relationships/slide" Target="slides/slide937.xml"/><Relationship Id="rId1157" Type="http://schemas.openxmlformats.org/officeDocument/2006/relationships/slide" Target="slides/slide1153.xml"/><Relationship Id="rId70" Type="http://schemas.openxmlformats.org/officeDocument/2006/relationships/slide" Target="slides/slide66.xml"/><Relationship Id="rId166" Type="http://schemas.openxmlformats.org/officeDocument/2006/relationships/slide" Target="slides/slide162.xml"/><Relationship Id="rId373" Type="http://schemas.openxmlformats.org/officeDocument/2006/relationships/slide" Target="slides/slide369.xml"/><Relationship Id="rId580" Type="http://schemas.openxmlformats.org/officeDocument/2006/relationships/slide" Target="slides/slide576.xml"/><Relationship Id="rId801" Type="http://schemas.openxmlformats.org/officeDocument/2006/relationships/slide" Target="slides/slide797.xml"/><Relationship Id="rId1017" Type="http://schemas.openxmlformats.org/officeDocument/2006/relationships/slide" Target="slides/slide1013.xml"/><Relationship Id="rId1224" Type="http://schemas.openxmlformats.org/officeDocument/2006/relationships/slide" Target="slides/slide1220.xml"/><Relationship Id="rId1" Type="http://schemas.openxmlformats.org/officeDocument/2006/relationships/customXml" Target="../customXml/item1.xml"/><Relationship Id="rId233" Type="http://schemas.openxmlformats.org/officeDocument/2006/relationships/slide" Target="slides/slide229.xml"/><Relationship Id="rId440" Type="http://schemas.openxmlformats.org/officeDocument/2006/relationships/slide" Target="slides/slide436.xml"/><Relationship Id="rId678" Type="http://schemas.openxmlformats.org/officeDocument/2006/relationships/slide" Target="slides/slide674.xml"/><Relationship Id="rId885" Type="http://schemas.openxmlformats.org/officeDocument/2006/relationships/slide" Target="slides/slide881.xml"/><Relationship Id="rId1070" Type="http://schemas.openxmlformats.org/officeDocument/2006/relationships/slide" Target="slides/slide1066.xml"/><Relationship Id="rId28" Type="http://schemas.openxmlformats.org/officeDocument/2006/relationships/slide" Target="slides/slide24.xml"/><Relationship Id="rId300" Type="http://schemas.openxmlformats.org/officeDocument/2006/relationships/slide" Target="slides/slide296.xml"/><Relationship Id="rId538" Type="http://schemas.openxmlformats.org/officeDocument/2006/relationships/slide" Target="slides/slide534.xml"/><Relationship Id="rId745" Type="http://schemas.openxmlformats.org/officeDocument/2006/relationships/slide" Target="slides/slide741.xml"/><Relationship Id="rId952" Type="http://schemas.openxmlformats.org/officeDocument/2006/relationships/slide" Target="slides/slide948.xml"/><Relationship Id="rId1168" Type="http://schemas.openxmlformats.org/officeDocument/2006/relationships/slide" Target="slides/slide1164.xml"/><Relationship Id="rId81" Type="http://schemas.openxmlformats.org/officeDocument/2006/relationships/slide" Target="slides/slide77.xml"/><Relationship Id="rId177" Type="http://schemas.openxmlformats.org/officeDocument/2006/relationships/slide" Target="slides/slide173.xml"/><Relationship Id="rId384" Type="http://schemas.openxmlformats.org/officeDocument/2006/relationships/slide" Target="slides/slide380.xml"/><Relationship Id="rId591" Type="http://schemas.openxmlformats.org/officeDocument/2006/relationships/slide" Target="slides/slide587.xml"/><Relationship Id="rId605" Type="http://schemas.openxmlformats.org/officeDocument/2006/relationships/slide" Target="slides/slide601.xml"/><Relationship Id="rId812" Type="http://schemas.openxmlformats.org/officeDocument/2006/relationships/slide" Target="slides/slide808.xml"/><Relationship Id="rId1028" Type="http://schemas.openxmlformats.org/officeDocument/2006/relationships/slide" Target="slides/slide1024.xml"/><Relationship Id="rId1235" Type="http://schemas.openxmlformats.org/officeDocument/2006/relationships/slide" Target="slides/slide1231.xml"/><Relationship Id="rId244" Type="http://schemas.openxmlformats.org/officeDocument/2006/relationships/slide" Target="slides/slide240.xml"/><Relationship Id="rId689" Type="http://schemas.openxmlformats.org/officeDocument/2006/relationships/slide" Target="slides/slide685.xml"/><Relationship Id="rId896" Type="http://schemas.openxmlformats.org/officeDocument/2006/relationships/slide" Target="slides/slide892.xml"/><Relationship Id="rId1081" Type="http://schemas.openxmlformats.org/officeDocument/2006/relationships/slide" Target="slides/slide1077.xml"/><Relationship Id="rId1302" Type="http://schemas.openxmlformats.org/officeDocument/2006/relationships/slide" Target="slides/slide1298.xml"/><Relationship Id="rId39" Type="http://schemas.openxmlformats.org/officeDocument/2006/relationships/slide" Target="slides/slide35.xml"/><Relationship Id="rId451" Type="http://schemas.openxmlformats.org/officeDocument/2006/relationships/slide" Target="slides/slide447.xml"/><Relationship Id="rId549" Type="http://schemas.openxmlformats.org/officeDocument/2006/relationships/slide" Target="slides/slide545.xml"/><Relationship Id="rId756" Type="http://schemas.openxmlformats.org/officeDocument/2006/relationships/slide" Target="slides/slide752.xml"/><Relationship Id="rId1179" Type="http://schemas.openxmlformats.org/officeDocument/2006/relationships/slide" Target="slides/slide1175.xml"/><Relationship Id="rId104" Type="http://schemas.openxmlformats.org/officeDocument/2006/relationships/slide" Target="slides/slide100.xml"/><Relationship Id="rId188" Type="http://schemas.openxmlformats.org/officeDocument/2006/relationships/slide" Target="slides/slide184.xml"/><Relationship Id="rId311" Type="http://schemas.openxmlformats.org/officeDocument/2006/relationships/slide" Target="slides/slide307.xml"/><Relationship Id="rId395" Type="http://schemas.openxmlformats.org/officeDocument/2006/relationships/slide" Target="slides/slide391.xml"/><Relationship Id="rId409" Type="http://schemas.openxmlformats.org/officeDocument/2006/relationships/slide" Target="slides/slide405.xml"/><Relationship Id="rId963" Type="http://schemas.openxmlformats.org/officeDocument/2006/relationships/slide" Target="slides/slide959.xml"/><Relationship Id="rId1039" Type="http://schemas.openxmlformats.org/officeDocument/2006/relationships/slide" Target="slides/slide1035.xml"/><Relationship Id="rId1246" Type="http://schemas.openxmlformats.org/officeDocument/2006/relationships/slide" Target="slides/slide1242.xml"/><Relationship Id="rId92" Type="http://schemas.openxmlformats.org/officeDocument/2006/relationships/slide" Target="slides/slide88.xml"/><Relationship Id="rId616" Type="http://schemas.openxmlformats.org/officeDocument/2006/relationships/slide" Target="slides/slide612.xml"/><Relationship Id="rId823" Type="http://schemas.openxmlformats.org/officeDocument/2006/relationships/slide" Target="slides/slide819.xml"/><Relationship Id="rId255" Type="http://schemas.openxmlformats.org/officeDocument/2006/relationships/slide" Target="slides/slide251.xml"/><Relationship Id="rId462" Type="http://schemas.openxmlformats.org/officeDocument/2006/relationships/slide" Target="slides/slide458.xml"/><Relationship Id="rId1092" Type="http://schemas.openxmlformats.org/officeDocument/2006/relationships/slide" Target="slides/slide1088.xml"/><Relationship Id="rId1106" Type="http://schemas.openxmlformats.org/officeDocument/2006/relationships/slide" Target="slides/slide1102.xml"/><Relationship Id="rId1313" Type="http://schemas.openxmlformats.org/officeDocument/2006/relationships/slide" Target="slides/slide1309.xml"/><Relationship Id="rId115" Type="http://schemas.openxmlformats.org/officeDocument/2006/relationships/slide" Target="slides/slide111.xml"/><Relationship Id="rId322" Type="http://schemas.openxmlformats.org/officeDocument/2006/relationships/slide" Target="slides/slide318.xml"/><Relationship Id="rId767" Type="http://schemas.openxmlformats.org/officeDocument/2006/relationships/slide" Target="slides/slide763.xml"/><Relationship Id="rId974" Type="http://schemas.openxmlformats.org/officeDocument/2006/relationships/slide" Target="slides/slide970.xml"/><Relationship Id="rId199" Type="http://schemas.openxmlformats.org/officeDocument/2006/relationships/slide" Target="slides/slide195.xml"/><Relationship Id="rId627" Type="http://schemas.openxmlformats.org/officeDocument/2006/relationships/slide" Target="slides/slide623.xml"/><Relationship Id="rId834" Type="http://schemas.openxmlformats.org/officeDocument/2006/relationships/slide" Target="slides/slide830.xml"/><Relationship Id="rId1257" Type="http://schemas.openxmlformats.org/officeDocument/2006/relationships/slide" Target="slides/slide1253.xml"/><Relationship Id="rId266" Type="http://schemas.openxmlformats.org/officeDocument/2006/relationships/slide" Target="slides/slide262.xml"/><Relationship Id="rId473" Type="http://schemas.openxmlformats.org/officeDocument/2006/relationships/slide" Target="slides/slide469.xml"/><Relationship Id="rId680" Type="http://schemas.openxmlformats.org/officeDocument/2006/relationships/slide" Target="slides/slide676.xml"/><Relationship Id="rId901" Type="http://schemas.openxmlformats.org/officeDocument/2006/relationships/slide" Target="slides/slide897.xml"/><Relationship Id="rId1117" Type="http://schemas.openxmlformats.org/officeDocument/2006/relationships/slide" Target="slides/slide1113.xml"/><Relationship Id="rId1324" Type="http://schemas.openxmlformats.org/officeDocument/2006/relationships/slide" Target="slides/slide1320.xml"/><Relationship Id="rId30" Type="http://schemas.openxmlformats.org/officeDocument/2006/relationships/slide" Target="slides/slide26.xml"/><Relationship Id="rId126" Type="http://schemas.openxmlformats.org/officeDocument/2006/relationships/slide" Target="slides/slide122.xml"/><Relationship Id="rId333" Type="http://schemas.openxmlformats.org/officeDocument/2006/relationships/slide" Target="slides/slide329.xml"/><Relationship Id="rId540" Type="http://schemas.openxmlformats.org/officeDocument/2006/relationships/slide" Target="slides/slide536.xml"/><Relationship Id="rId778" Type="http://schemas.openxmlformats.org/officeDocument/2006/relationships/slide" Target="slides/slide774.xml"/><Relationship Id="rId985" Type="http://schemas.openxmlformats.org/officeDocument/2006/relationships/slide" Target="slides/slide981.xml"/><Relationship Id="rId1170" Type="http://schemas.openxmlformats.org/officeDocument/2006/relationships/slide" Target="slides/slide1166.xml"/><Relationship Id="rId638" Type="http://schemas.openxmlformats.org/officeDocument/2006/relationships/slide" Target="slides/slide634.xml"/><Relationship Id="rId845" Type="http://schemas.openxmlformats.org/officeDocument/2006/relationships/slide" Target="slides/slide841.xml"/><Relationship Id="rId1030" Type="http://schemas.openxmlformats.org/officeDocument/2006/relationships/slide" Target="slides/slide1026.xml"/><Relationship Id="rId1268" Type="http://schemas.openxmlformats.org/officeDocument/2006/relationships/slide" Target="slides/slide1264.xml"/><Relationship Id="rId277" Type="http://schemas.openxmlformats.org/officeDocument/2006/relationships/slide" Target="slides/slide273.xml"/><Relationship Id="rId400" Type="http://schemas.openxmlformats.org/officeDocument/2006/relationships/slide" Target="slides/slide396.xml"/><Relationship Id="rId484" Type="http://schemas.openxmlformats.org/officeDocument/2006/relationships/slide" Target="slides/slide480.xml"/><Relationship Id="rId705" Type="http://schemas.openxmlformats.org/officeDocument/2006/relationships/slide" Target="slides/slide701.xml"/><Relationship Id="rId1128" Type="http://schemas.openxmlformats.org/officeDocument/2006/relationships/slide" Target="slides/slide1124.xml"/><Relationship Id="rId1335" Type="http://schemas.openxmlformats.org/officeDocument/2006/relationships/handoutMaster" Target="handoutMasters/handoutMaster1.xml"/><Relationship Id="rId137" Type="http://schemas.openxmlformats.org/officeDocument/2006/relationships/slide" Target="slides/slide133.xml"/><Relationship Id="rId344" Type="http://schemas.openxmlformats.org/officeDocument/2006/relationships/slide" Target="slides/slide340.xml"/><Relationship Id="rId691" Type="http://schemas.openxmlformats.org/officeDocument/2006/relationships/slide" Target="slides/slide687.xml"/><Relationship Id="rId789" Type="http://schemas.openxmlformats.org/officeDocument/2006/relationships/slide" Target="slides/slide785.xml"/><Relationship Id="rId912" Type="http://schemas.openxmlformats.org/officeDocument/2006/relationships/slide" Target="slides/slide908.xml"/><Relationship Id="rId996" Type="http://schemas.openxmlformats.org/officeDocument/2006/relationships/slide" Target="slides/slide992.xml"/><Relationship Id="rId41" Type="http://schemas.openxmlformats.org/officeDocument/2006/relationships/slide" Target="slides/slide37.xml"/><Relationship Id="rId551" Type="http://schemas.openxmlformats.org/officeDocument/2006/relationships/slide" Target="slides/slide547.xml"/><Relationship Id="rId649" Type="http://schemas.openxmlformats.org/officeDocument/2006/relationships/slide" Target="slides/slide645.xml"/><Relationship Id="rId856" Type="http://schemas.openxmlformats.org/officeDocument/2006/relationships/slide" Target="slides/slide852.xml"/><Relationship Id="rId1181" Type="http://schemas.openxmlformats.org/officeDocument/2006/relationships/slide" Target="slides/slide1177.xml"/><Relationship Id="rId1279" Type="http://schemas.openxmlformats.org/officeDocument/2006/relationships/slide" Target="slides/slide1275.xml"/><Relationship Id="rId190" Type="http://schemas.openxmlformats.org/officeDocument/2006/relationships/slide" Target="slides/slide186.xml"/><Relationship Id="rId204" Type="http://schemas.openxmlformats.org/officeDocument/2006/relationships/slide" Target="slides/slide200.xml"/><Relationship Id="rId288" Type="http://schemas.openxmlformats.org/officeDocument/2006/relationships/slide" Target="slides/slide284.xml"/><Relationship Id="rId411" Type="http://schemas.openxmlformats.org/officeDocument/2006/relationships/slide" Target="slides/slide407.xml"/><Relationship Id="rId509" Type="http://schemas.openxmlformats.org/officeDocument/2006/relationships/slide" Target="slides/slide505.xml"/><Relationship Id="rId1041" Type="http://schemas.openxmlformats.org/officeDocument/2006/relationships/slide" Target="slides/slide1037.xml"/><Relationship Id="rId1139" Type="http://schemas.openxmlformats.org/officeDocument/2006/relationships/slide" Target="slides/slide1135.xml"/><Relationship Id="rId495" Type="http://schemas.openxmlformats.org/officeDocument/2006/relationships/slide" Target="slides/slide491.xml"/><Relationship Id="rId716" Type="http://schemas.openxmlformats.org/officeDocument/2006/relationships/slide" Target="slides/slide712.xml"/><Relationship Id="rId923" Type="http://schemas.openxmlformats.org/officeDocument/2006/relationships/slide" Target="slides/slide919.xml"/><Relationship Id="rId52" Type="http://schemas.openxmlformats.org/officeDocument/2006/relationships/slide" Target="slides/slide48.xml"/><Relationship Id="rId148" Type="http://schemas.openxmlformats.org/officeDocument/2006/relationships/slide" Target="slides/slide144.xml"/><Relationship Id="rId355" Type="http://schemas.openxmlformats.org/officeDocument/2006/relationships/slide" Target="slides/slide351.xml"/><Relationship Id="rId562" Type="http://schemas.openxmlformats.org/officeDocument/2006/relationships/slide" Target="slides/slide558.xml"/><Relationship Id="rId1192" Type="http://schemas.openxmlformats.org/officeDocument/2006/relationships/slide" Target="slides/slide1188.xml"/><Relationship Id="rId1206" Type="http://schemas.openxmlformats.org/officeDocument/2006/relationships/slide" Target="slides/slide1202.xml"/><Relationship Id="rId215" Type="http://schemas.openxmlformats.org/officeDocument/2006/relationships/slide" Target="slides/slide211.xml"/><Relationship Id="rId422" Type="http://schemas.openxmlformats.org/officeDocument/2006/relationships/slide" Target="slides/slide418.xml"/><Relationship Id="rId867" Type="http://schemas.openxmlformats.org/officeDocument/2006/relationships/slide" Target="slides/slide863.xml"/><Relationship Id="rId1052" Type="http://schemas.openxmlformats.org/officeDocument/2006/relationships/slide" Target="slides/slide1048.xml"/><Relationship Id="rId299" Type="http://schemas.openxmlformats.org/officeDocument/2006/relationships/slide" Target="slides/slide295.xml"/><Relationship Id="rId727" Type="http://schemas.openxmlformats.org/officeDocument/2006/relationships/slide" Target="slides/slide723.xml"/><Relationship Id="rId934" Type="http://schemas.openxmlformats.org/officeDocument/2006/relationships/slide" Target="slides/slide930.xml"/><Relationship Id="rId63" Type="http://schemas.openxmlformats.org/officeDocument/2006/relationships/slide" Target="slides/slide59.xml"/><Relationship Id="rId159" Type="http://schemas.openxmlformats.org/officeDocument/2006/relationships/slide" Target="slides/slide155.xml"/><Relationship Id="rId366" Type="http://schemas.openxmlformats.org/officeDocument/2006/relationships/slide" Target="slides/slide362.xml"/><Relationship Id="rId573" Type="http://schemas.openxmlformats.org/officeDocument/2006/relationships/slide" Target="slides/slide569.xml"/><Relationship Id="rId780" Type="http://schemas.openxmlformats.org/officeDocument/2006/relationships/slide" Target="slides/slide776.xml"/><Relationship Id="rId1217" Type="http://schemas.openxmlformats.org/officeDocument/2006/relationships/slide" Target="slides/slide1213.xml"/><Relationship Id="rId226" Type="http://schemas.openxmlformats.org/officeDocument/2006/relationships/slide" Target="slides/slide222.xml"/><Relationship Id="rId433" Type="http://schemas.openxmlformats.org/officeDocument/2006/relationships/slide" Target="slides/slide429.xml"/><Relationship Id="rId878" Type="http://schemas.openxmlformats.org/officeDocument/2006/relationships/slide" Target="slides/slide874.xml"/><Relationship Id="rId1063" Type="http://schemas.openxmlformats.org/officeDocument/2006/relationships/slide" Target="slides/slide1059.xml"/><Relationship Id="rId1270" Type="http://schemas.openxmlformats.org/officeDocument/2006/relationships/slide" Target="slides/slide1266.xml"/><Relationship Id="rId640" Type="http://schemas.openxmlformats.org/officeDocument/2006/relationships/slide" Target="slides/slide636.xml"/><Relationship Id="rId738" Type="http://schemas.openxmlformats.org/officeDocument/2006/relationships/slide" Target="slides/slide734.xml"/><Relationship Id="rId945" Type="http://schemas.openxmlformats.org/officeDocument/2006/relationships/slide" Target="slides/slide941.xml"/><Relationship Id="rId74" Type="http://schemas.openxmlformats.org/officeDocument/2006/relationships/slide" Target="slides/slide70.xml"/><Relationship Id="rId377" Type="http://schemas.openxmlformats.org/officeDocument/2006/relationships/slide" Target="slides/slide373.xml"/><Relationship Id="rId500" Type="http://schemas.openxmlformats.org/officeDocument/2006/relationships/slide" Target="slides/slide496.xml"/><Relationship Id="rId584" Type="http://schemas.openxmlformats.org/officeDocument/2006/relationships/slide" Target="slides/slide580.xml"/><Relationship Id="rId805" Type="http://schemas.openxmlformats.org/officeDocument/2006/relationships/slide" Target="slides/slide801.xml"/><Relationship Id="rId1130" Type="http://schemas.openxmlformats.org/officeDocument/2006/relationships/slide" Target="slides/slide1126.xml"/><Relationship Id="rId1228" Type="http://schemas.openxmlformats.org/officeDocument/2006/relationships/slide" Target="slides/slide1224.xml"/><Relationship Id="rId5" Type="http://schemas.openxmlformats.org/officeDocument/2006/relationships/slide" Target="slides/slide1.xml"/><Relationship Id="rId237" Type="http://schemas.openxmlformats.org/officeDocument/2006/relationships/slide" Target="slides/slide233.xml"/><Relationship Id="rId791" Type="http://schemas.openxmlformats.org/officeDocument/2006/relationships/slide" Target="slides/slide787.xml"/><Relationship Id="rId889" Type="http://schemas.openxmlformats.org/officeDocument/2006/relationships/slide" Target="slides/slide885.xml"/><Relationship Id="rId1074" Type="http://schemas.openxmlformats.org/officeDocument/2006/relationships/slide" Target="slides/slide1070.xml"/><Relationship Id="rId444" Type="http://schemas.openxmlformats.org/officeDocument/2006/relationships/slide" Target="slides/slide440.xml"/><Relationship Id="rId651" Type="http://schemas.openxmlformats.org/officeDocument/2006/relationships/slide" Target="slides/slide647.xml"/><Relationship Id="rId749" Type="http://schemas.openxmlformats.org/officeDocument/2006/relationships/slide" Target="slides/slide745.xml"/><Relationship Id="rId1281" Type="http://schemas.openxmlformats.org/officeDocument/2006/relationships/slide" Target="slides/slide1277.xml"/><Relationship Id="rId290" Type="http://schemas.openxmlformats.org/officeDocument/2006/relationships/slide" Target="slides/slide286.xml"/><Relationship Id="rId304" Type="http://schemas.openxmlformats.org/officeDocument/2006/relationships/slide" Target="slides/slide300.xml"/><Relationship Id="rId388" Type="http://schemas.openxmlformats.org/officeDocument/2006/relationships/slide" Target="slides/slide384.xml"/><Relationship Id="rId511" Type="http://schemas.openxmlformats.org/officeDocument/2006/relationships/slide" Target="slides/slide507.xml"/><Relationship Id="rId609" Type="http://schemas.openxmlformats.org/officeDocument/2006/relationships/slide" Target="slides/slide605.xml"/><Relationship Id="rId956" Type="http://schemas.openxmlformats.org/officeDocument/2006/relationships/slide" Target="slides/slide952.xml"/><Relationship Id="rId1141" Type="http://schemas.openxmlformats.org/officeDocument/2006/relationships/slide" Target="slides/slide1137.xml"/><Relationship Id="rId1239" Type="http://schemas.openxmlformats.org/officeDocument/2006/relationships/slide" Target="slides/slide1235.xml"/><Relationship Id="rId85" Type="http://schemas.openxmlformats.org/officeDocument/2006/relationships/slide" Target="slides/slide81.xml"/><Relationship Id="rId150" Type="http://schemas.openxmlformats.org/officeDocument/2006/relationships/slide" Target="slides/slide146.xml"/><Relationship Id="rId595" Type="http://schemas.openxmlformats.org/officeDocument/2006/relationships/slide" Target="slides/slide591.xml"/><Relationship Id="rId816" Type="http://schemas.openxmlformats.org/officeDocument/2006/relationships/slide" Target="slides/slide812.xml"/><Relationship Id="rId1001" Type="http://schemas.openxmlformats.org/officeDocument/2006/relationships/slide" Target="slides/slide997.xml"/><Relationship Id="rId248" Type="http://schemas.openxmlformats.org/officeDocument/2006/relationships/slide" Target="slides/slide244.xml"/><Relationship Id="rId455" Type="http://schemas.openxmlformats.org/officeDocument/2006/relationships/slide" Target="slides/slide451.xml"/><Relationship Id="rId662" Type="http://schemas.openxmlformats.org/officeDocument/2006/relationships/slide" Target="slides/slide658.xml"/><Relationship Id="rId1085" Type="http://schemas.openxmlformats.org/officeDocument/2006/relationships/slide" Target="slides/slide1081.xml"/><Relationship Id="rId1292" Type="http://schemas.openxmlformats.org/officeDocument/2006/relationships/slide" Target="slides/slide1288.xml"/><Relationship Id="rId1306" Type="http://schemas.openxmlformats.org/officeDocument/2006/relationships/slide" Target="slides/slide1302.xml"/><Relationship Id="rId12" Type="http://schemas.openxmlformats.org/officeDocument/2006/relationships/slide" Target="slides/slide8.xml"/><Relationship Id="rId108" Type="http://schemas.openxmlformats.org/officeDocument/2006/relationships/slide" Target="slides/slide104.xml"/><Relationship Id="rId315" Type="http://schemas.openxmlformats.org/officeDocument/2006/relationships/slide" Target="slides/slide311.xml"/><Relationship Id="rId522" Type="http://schemas.openxmlformats.org/officeDocument/2006/relationships/slide" Target="slides/slide518.xml"/><Relationship Id="rId967" Type="http://schemas.openxmlformats.org/officeDocument/2006/relationships/slide" Target="slides/slide963.xml"/><Relationship Id="rId1152" Type="http://schemas.openxmlformats.org/officeDocument/2006/relationships/slide" Target="slides/slide1148.xml"/><Relationship Id="rId96" Type="http://schemas.openxmlformats.org/officeDocument/2006/relationships/slide" Target="slides/slide92.xml"/><Relationship Id="rId161" Type="http://schemas.openxmlformats.org/officeDocument/2006/relationships/slide" Target="slides/slide157.xml"/><Relationship Id="rId399" Type="http://schemas.openxmlformats.org/officeDocument/2006/relationships/slide" Target="slides/slide395.xml"/><Relationship Id="rId827" Type="http://schemas.openxmlformats.org/officeDocument/2006/relationships/slide" Target="slides/slide823.xml"/><Relationship Id="rId1012" Type="http://schemas.openxmlformats.org/officeDocument/2006/relationships/slide" Target="slides/slide1008.xml"/><Relationship Id="rId259" Type="http://schemas.openxmlformats.org/officeDocument/2006/relationships/slide" Target="slides/slide255.xml"/><Relationship Id="rId466" Type="http://schemas.openxmlformats.org/officeDocument/2006/relationships/slide" Target="slides/slide462.xml"/><Relationship Id="rId673" Type="http://schemas.openxmlformats.org/officeDocument/2006/relationships/slide" Target="slides/slide669.xml"/><Relationship Id="rId880" Type="http://schemas.openxmlformats.org/officeDocument/2006/relationships/slide" Target="slides/slide876.xml"/><Relationship Id="rId1096" Type="http://schemas.openxmlformats.org/officeDocument/2006/relationships/slide" Target="slides/slide1092.xml"/><Relationship Id="rId1317" Type="http://schemas.openxmlformats.org/officeDocument/2006/relationships/slide" Target="slides/slide1313.xml"/><Relationship Id="rId23" Type="http://schemas.openxmlformats.org/officeDocument/2006/relationships/slide" Target="slides/slide19.xml"/><Relationship Id="rId119" Type="http://schemas.openxmlformats.org/officeDocument/2006/relationships/slide" Target="slides/slide115.xml"/><Relationship Id="rId326" Type="http://schemas.openxmlformats.org/officeDocument/2006/relationships/slide" Target="slides/slide322.xml"/><Relationship Id="rId533" Type="http://schemas.openxmlformats.org/officeDocument/2006/relationships/slide" Target="slides/slide529.xml"/><Relationship Id="rId978" Type="http://schemas.openxmlformats.org/officeDocument/2006/relationships/slide" Target="slides/slide974.xml"/><Relationship Id="rId1163" Type="http://schemas.openxmlformats.org/officeDocument/2006/relationships/slide" Target="slides/slide1159.xml"/><Relationship Id="rId740" Type="http://schemas.openxmlformats.org/officeDocument/2006/relationships/slide" Target="slides/slide736.xml"/><Relationship Id="rId838" Type="http://schemas.openxmlformats.org/officeDocument/2006/relationships/slide" Target="slides/slide834.xml"/><Relationship Id="rId1023" Type="http://schemas.openxmlformats.org/officeDocument/2006/relationships/slide" Target="slides/slide1019.xml"/><Relationship Id="rId172" Type="http://schemas.openxmlformats.org/officeDocument/2006/relationships/slide" Target="slides/slide168.xml"/><Relationship Id="rId477" Type="http://schemas.openxmlformats.org/officeDocument/2006/relationships/slide" Target="slides/slide473.xml"/><Relationship Id="rId600" Type="http://schemas.openxmlformats.org/officeDocument/2006/relationships/slide" Target="slides/slide596.xml"/><Relationship Id="rId684" Type="http://schemas.openxmlformats.org/officeDocument/2006/relationships/slide" Target="slides/slide680.xml"/><Relationship Id="rId1230" Type="http://schemas.openxmlformats.org/officeDocument/2006/relationships/slide" Target="slides/slide1226.xml"/><Relationship Id="rId1328" Type="http://schemas.openxmlformats.org/officeDocument/2006/relationships/slide" Target="slides/slide1324.xml"/><Relationship Id="rId337" Type="http://schemas.openxmlformats.org/officeDocument/2006/relationships/slide" Target="slides/slide333.xml"/><Relationship Id="rId891" Type="http://schemas.openxmlformats.org/officeDocument/2006/relationships/slide" Target="slides/slide887.xml"/><Relationship Id="rId905" Type="http://schemas.openxmlformats.org/officeDocument/2006/relationships/slide" Target="slides/slide901.xml"/><Relationship Id="rId989" Type="http://schemas.openxmlformats.org/officeDocument/2006/relationships/slide" Target="slides/slide985.xml"/><Relationship Id="rId34" Type="http://schemas.openxmlformats.org/officeDocument/2006/relationships/slide" Target="slides/slide30.xml"/><Relationship Id="rId544" Type="http://schemas.openxmlformats.org/officeDocument/2006/relationships/slide" Target="slides/slide540.xml"/><Relationship Id="rId751" Type="http://schemas.openxmlformats.org/officeDocument/2006/relationships/slide" Target="slides/slide747.xml"/><Relationship Id="rId849" Type="http://schemas.openxmlformats.org/officeDocument/2006/relationships/slide" Target="slides/slide845.xml"/><Relationship Id="rId1174" Type="http://schemas.openxmlformats.org/officeDocument/2006/relationships/slide" Target="slides/slide1170.xml"/><Relationship Id="rId183" Type="http://schemas.openxmlformats.org/officeDocument/2006/relationships/slide" Target="slides/slide179.xml"/><Relationship Id="rId390" Type="http://schemas.openxmlformats.org/officeDocument/2006/relationships/slide" Target="slides/slide386.xml"/><Relationship Id="rId404" Type="http://schemas.openxmlformats.org/officeDocument/2006/relationships/slide" Target="slides/slide400.xml"/><Relationship Id="rId611" Type="http://schemas.openxmlformats.org/officeDocument/2006/relationships/slide" Target="slides/slide607.xml"/><Relationship Id="rId1034" Type="http://schemas.openxmlformats.org/officeDocument/2006/relationships/slide" Target="slides/slide1030.xml"/><Relationship Id="rId1241" Type="http://schemas.openxmlformats.org/officeDocument/2006/relationships/slide" Target="slides/slide1237.xml"/><Relationship Id="rId1339" Type="http://schemas.openxmlformats.org/officeDocument/2006/relationships/tableStyles" Target="tableStyles.xml"/><Relationship Id="rId250" Type="http://schemas.openxmlformats.org/officeDocument/2006/relationships/slide" Target="slides/slide246.xml"/><Relationship Id="rId488" Type="http://schemas.openxmlformats.org/officeDocument/2006/relationships/slide" Target="slides/slide484.xml"/><Relationship Id="rId695" Type="http://schemas.openxmlformats.org/officeDocument/2006/relationships/slide" Target="slides/slide691.xml"/><Relationship Id="rId709" Type="http://schemas.openxmlformats.org/officeDocument/2006/relationships/slide" Target="slides/slide705.xml"/><Relationship Id="rId916" Type="http://schemas.openxmlformats.org/officeDocument/2006/relationships/slide" Target="slides/slide912.xml"/><Relationship Id="rId1101" Type="http://schemas.openxmlformats.org/officeDocument/2006/relationships/slide" Target="slides/slide1097.xml"/><Relationship Id="rId45" Type="http://schemas.openxmlformats.org/officeDocument/2006/relationships/slide" Target="slides/slide41.xml"/><Relationship Id="rId110" Type="http://schemas.openxmlformats.org/officeDocument/2006/relationships/slide" Target="slides/slide106.xml"/><Relationship Id="rId348" Type="http://schemas.openxmlformats.org/officeDocument/2006/relationships/slide" Target="slides/slide344.xml"/><Relationship Id="rId555" Type="http://schemas.openxmlformats.org/officeDocument/2006/relationships/slide" Target="slides/slide551.xml"/><Relationship Id="rId762" Type="http://schemas.openxmlformats.org/officeDocument/2006/relationships/slide" Target="slides/slide758.xml"/><Relationship Id="rId1185" Type="http://schemas.openxmlformats.org/officeDocument/2006/relationships/slide" Target="slides/slide1181.xml"/><Relationship Id="rId194" Type="http://schemas.openxmlformats.org/officeDocument/2006/relationships/slide" Target="slides/slide190.xml"/><Relationship Id="rId208" Type="http://schemas.openxmlformats.org/officeDocument/2006/relationships/slide" Target="slides/slide204.xml"/><Relationship Id="rId415" Type="http://schemas.openxmlformats.org/officeDocument/2006/relationships/slide" Target="slides/slide411.xml"/><Relationship Id="rId622" Type="http://schemas.openxmlformats.org/officeDocument/2006/relationships/slide" Target="slides/slide618.xml"/><Relationship Id="rId1045" Type="http://schemas.openxmlformats.org/officeDocument/2006/relationships/slide" Target="slides/slide1041.xml"/><Relationship Id="rId1252" Type="http://schemas.openxmlformats.org/officeDocument/2006/relationships/slide" Target="slides/slide1248.xml"/><Relationship Id="rId261" Type="http://schemas.openxmlformats.org/officeDocument/2006/relationships/slide" Target="slides/slide257.xml"/><Relationship Id="rId499" Type="http://schemas.openxmlformats.org/officeDocument/2006/relationships/slide" Target="slides/slide495.xml"/><Relationship Id="rId927" Type="http://schemas.openxmlformats.org/officeDocument/2006/relationships/slide" Target="slides/slide923.xml"/><Relationship Id="rId1112" Type="http://schemas.openxmlformats.org/officeDocument/2006/relationships/slide" Target="slides/slide1108.xml"/><Relationship Id="rId56" Type="http://schemas.openxmlformats.org/officeDocument/2006/relationships/slide" Target="slides/slide52.xml"/><Relationship Id="rId359" Type="http://schemas.openxmlformats.org/officeDocument/2006/relationships/slide" Target="slides/slide355.xml"/><Relationship Id="rId566" Type="http://schemas.openxmlformats.org/officeDocument/2006/relationships/slide" Target="slides/slide562.xml"/><Relationship Id="rId773" Type="http://schemas.openxmlformats.org/officeDocument/2006/relationships/slide" Target="slides/slide769.xml"/><Relationship Id="rId1196" Type="http://schemas.openxmlformats.org/officeDocument/2006/relationships/slide" Target="slides/slide1192.xml"/><Relationship Id="rId121" Type="http://schemas.openxmlformats.org/officeDocument/2006/relationships/slide" Target="slides/slide117.xml"/><Relationship Id="rId219" Type="http://schemas.openxmlformats.org/officeDocument/2006/relationships/slide" Target="slides/slide215.xml"/><Relationship Id="rId426" Type="http://schemas.openxmlformats.org/officeDocument/2006/relationships/slide" Target="slides/slide422.xml"/><Relationship Id="rId633" Type="http://schemas.openxmlformats.org/officeDocument/2006/relationships/slide" Target="slides/slide629.xml"/><Relationship Id="rId980" Type="http://schemas.openxmlformats.org/officeDocument/2006/relationships/slide" Target="slides/slide976.xml"/><Relationship Id="rId1056" Type="http://schemas.openxmlformats.org/officeDocument/2006/relationships/slide" Target="slides/slide1052.xml"/><Relationship Id="rId1263" Type="http://schemas.openxmlformats.org/officeDocument/2006/relationships/slide" Target="slides/slide1259.xml"/><Relationship Id="rId840" Type="http://schemas.openxmlformats.org/officeDocument/2006/relationships/slide" Target="slides/slide836.xml"/><Relationship Id="rId938" Type="http://schemas.openxmlformats.org/officeDocument/2006/relationships/slide" Target="slides/slide934.xml"/><Relationship Id="rId67" Type="http://schemas.openxmlformats.org/officeDocument/2006/relationships/slide" Target="slides/slide63.xml"/><Relationship Id="rId272" Type="http://schemas.openxmlformats.org/officeDocument/2006/relationships/slide" Target="slides/slide268.xml"/><Relationship Id="rId577" Type="http://schemas.openxmlformats.org/officeDocument/2006/relationships/slide" Target="slides/slide573.xml"/><Relationship Id="rId700" Type="http://schemas.openxmlformats.org/officeDocument/2006/relationships/slide" Target="slides/slide696.xml"/><Relationship Id="rId1123" Type="http://schemas.openxmlformats.org/officeDocument/2006/relationships/slide" Target="slides/slide1119.xml"/><Relationship Id="rId1330" Type="http://schemas.openxmlformats.org/officeDocument/2006/relationships/slide" Target="slides/slide1326.xml"/><Relationship Id="rId132" Type="http://schemas.openxmlformats.org/officeDocument/2006/relationships/slide" Target="slides/slide128.xml"/><Relationship Id="rId784" Type="http://schemas.openxmlformats.org/officeDocument/2006/relationships/slide" Target="slides/slide780.xml"/><Relationship Id="rId991" Type="http://schemas.openxmlformats.org/officeDocument/2006/relationships/slide" Target="slides/slide987.xml"/><Relationship Id="rId1067" Type="http://schemas.openxmlformats.org/officeDocument/2006/relationships/slide" Target="slides/slide1063.xml"/><Relationship Id="rId437" Type="http://schemas.openxmlformats.org/officeDocument/2006/relationships/slide" Target="slides/slide433.xml"/><Relationship Id="rId644" Type="http://schemas.openxmlformats.org/officeDocument/2006/relationships/slide" Target="slides/slide640.xml"/><Relationship Id="rId851" Type="http://schemas.openxmlformats.org/officeDocument/2006/relationships/slide" Target="slides/slide847.xml"/><Relationship Id="rId1274" Type="http://schemas.openxmlformats.org/officeDocument/2006/relationships/slide" Target="slides/slide1270.xml"/><Relationship Id="rId283" Type="http://schemas.openxmlformats.org/officeDocument/2006/relationships/slide" Target="slides/slide279.xml"/><Relationship Id="rId490" Type="http://schemas.openxmlformats.org/officeDocument/2006/relationships/slide" Target="slides/slide486.xml"/><Relationship Id="rId504" Type="http://schemas.openxmlformats.org/officeDocument/2006/relationships/slide" Target="slides/slide500.xml"/><Relationship Id="rId711" Type="http://schemas.openxmlformats.org/officeDocument/2006/relationships/slide" Target="slides/slide707.xml"/><Relationship Id="rId949" Type="http://schemas.openxmlformats.org/officeDocument/2006/relationships/slide" Target="slides/slide945.xml"/><Relationship Id="rId1134" Type="http://schemas.openxmlformats.org/officeDocument/2006/relationships/slide" Target="slides/slide1130.xml"/><Relationship Id="rId1341" Type="http://schemas.microsoft.com/office/2015/10/relationships/revisionInfo" Target="revisionInfo.xml"/><Relationship Id="rId78" Type="http://schemas.openxmlformats.org/officeDocument/2006/relationships/slide" Target="slides/slide74.xml"/><Relationship Id="rId143" Type="http://schemas.openxmlformats.org/officeDocument/2006/relationships/slide" Target="slides/slide139.xml"/><Relationship Id="rId350" Type="http://schemas.openxmlformats.org/officeDocument/2006/relationships/slide" Target="slides/slide346.xml"/><Relationship Id="rId588" Type="http://schemas.openxmlformats.org/officeDocument/2006/relationships/slide" Target="slides/slide584.xml"/><Relationship Id="rId795" Type="http://schemas.openxmlformats.org/officeDocument/2006/relationships/slide" Target="slides/slide791.xml"/><Relationship Id="rId809" Type="http://schemas.openxmlformats.org/officeDocument/2006/relationships/slide" Target="slides/slide805.xml"/><Relationship Id="rId1201" Type="http://schemas.openxmlformats.org/officeDocument/2006/relationships/slide" Target="slides/slide1197.xml"/><Relationship Id="rId9" Type="http://schemas.openxmlformats.org/officeDocument/2006/relationships/slide" Target="slides/slide5.xml"/><Relationship Id="rId210" Type="http://schemas.openxmlformats.org/officeDocument/2006/relationships/slide" Target="slides/slide206.xml"/><Relationship Id="rId448" Type="http://schemas.openxmlformats.org/officeDocument/2006/relationships/slide" Target="slides/slide444.xml"/><Relationship Id="rId655" Type="http://schemas.openxmlformats.org/officeDocument/2006/relationships/slide" Target="slides/slide651.xml"/><Relationship Id="rId862" Type="http://schemas.openxmlformats.org/officeDocument/2006/relationships/slide" Target="slides/slide858.xml"/><Relationship Id="rId1078" Type="http://schemas.openxmlformats.org/officeDocument/2006/relationships/slide" Target="slides/slide1074.xml"/><Relationship Id="rId1285" Type="http://schemas.openxmlformats.org/officeDocument/2006/relationships/slide" Target="slides/slide1281.xml"/><Relationship Id="rId294" Type="http://schemas.openxmlformats.org/officeDocument/2006/relationships/slide" Target="slides/slide290.xml"/><Relationship Id="rId308" Type="http://schemas.openxmlformats.org/officeDocument/2006/relationships/slide" Target="slides/slide304.xml"/><Relationship Id="rId515" Type="http://schemas.openxmlformats.org/officeDocument/2006/relationships/slide" Target="slides/slide511.xml"/><Relationship Id="rId722" Type="http://schemas.openxmlformats.org/officeDocument/2006/relationships/slide" Target="slides/slide718.xml"/><Relationship Id="rId1145" Type="http://schemas.openxmlformats.org/officeDocument/2006/relationships/slide" Target="slides/slide1141.xml"/><Relationship Id="rId89" Type="http://schemas.openxmlformats.org/officeDocument/2006/relationships/slide" Target="slides/slide85.xml"/><Relationship Id="rId154" Type="http://schemas.openxmlformats.org/officeDocument/2006/relationships/slide" Target="slides/slide150.xml"/><Relationship Id="rId361" Type="http://schemas.openxmlformats.org/officeDocument/2006/relationships/slide" Target="slides/slide357.xml"/><Relationship Id="rId599" Type="http://schemas.openxmlformats.org/officeDocument/2006/relationships/slide" Target="slides/slide595.xml"/><Relationship Id="rId1005" Type="http://schemas.openxmlformats.org/officeDocument/2006/relationships/slide" Target="slides/slide1001.xml"/><Relationship Id="rId1212" Type="http://schemas.openxmlformats.org/officeDocument/2006/relationships/slide" Target="slides/slide1208.xml"/><Relationship Id="rId459" Type="http://schemas.openxmlformats.org/officeDocument/2006/relationships/slide" Target="slides/slide455.xml"/><Relationship Id="rId666" Type="http://schemas.openxmlformats.org/officeDocument/2006/relationships/slide" Target="slides/slide662.xml"/><Relationship Id="rId873" Type="http://schemas.openxmlformats.org/officeDocument/2006/relationships/slide" Target="slides/slide869.xml"/><Relationship Id="rId1089" Type="http://schemas.openxmlformats.org/officeDocument/2006/relationships/slide" Target="slides/slide1085.xml"/><Relationship Id="rId1296" Type="http://schemas.openxmlformats.org/officeDocument/2006/relationships/slide" Target="slides/slide1292.xml"/><Relationship Id="rId16" Type="http://schemas.openxmlformats.org/officeDocument/2006/relationships/slide" Target="slides/slide12.xml"/><Relationship Id="rId221" Type="http://schemas.openxmlformats.org/officeDocument/2006/relationships/slide" Target="slides/slide217.xml"/><Relationship Id="rId319" Type="http://schemas.openxmlformats.org/officeDocument/2006/relationships/slide" Target="slides/slide315.xml"/><Relationship Id="rId526" Type="http://schemas.openxmlformats.org/officeDocument/2006/relationships/slide" Target="slides/slide522.xml"/><Relationship Id="rId1156" Type="http://schemas.openxmlformats.org/officeDocument/2006/relationships/slide" Target="slides/slide1152.xml"/><Relationship Id="rId733" Type="http://schemas.openxmlformats.org/officeDocument/2006/relationships/slide" Target="slides/slide729.xml"/><Relationship Id="rId940" Type="http://schemas.openxmlformats.org/officeDocument/2006/relationships/slide" Target="slides/slide936.xml"/><Relationship Id="rId1016" Type="http://schemas.openxmlformats.org/officeDocument/2006/relationships/slide" Target="slides/slide1012.xml"/><Relationship Id="rId165" Type="http://schemas.openxmlformats.org/officeDocument/2006/relationships/slide" Target="slides/slide161.xml"/><Relationship Id="rId372" Type="http://schemas.openxmlformats.org/officeDocument/2006/relationships/slide" Target="slides/slide368.xml"/><Relationship Id="rId677" Type="http://schemas.openxmlformats.org/officeDocument/2006/relationships/slide" Target="slides/slide673.xml"/><Relationship Id="rId800" Type="http://schemas.openxmlformats.org/officeDocument/2006/relationships/slide" Target="slides/slide796.xml"/><Relationship Id="rId1223" Type="http://schemas.openxmlformats.org/officeDocument/2006/relationships/slide" Target="slides/slide1219.xml"/><Relationship Id="rId232" Type="http://schemas.openxmlformats.org/officeDocument/2006/relationships/slide" Target="slides/slide228.xml"/><Relationship Id="rId884" Type="http://schemas.openxmlformats.org/officeDocument/2006/relationships/slide" Target="slides/slide880.xml"/><Relationship Id="rId27" Type="http://schemas.openxmlformats.org/officeDocument/2006/relationships/slide" Target="slides/slide23.xml"/><Relationship Id="rId537" Type="http://schemas.openxmlformats.org/officeDocument/2006/relationships/slide" Target="slides/slide533.xml"/><Relationship Id="rId744" Type="http://schemas.openxmlformats.org/officeDocument/2006/relationships/slide" Target="slides/slide740.xml"/><Relationship Id="rId951" Type="http://schemas.openxmlformats.org/officeDocument/2006/relationships/slide" Target="slides/slide947.xml"/><Relationship Id="rId1167" Type="http://schemas.openxmlformats.org/officeDocument/2006/relationships/slide" Target="slides/slide1163.xml"/><Relationship Id="rId80" Type="http://schemas.openxmlformats.org/officeDocument/2006/relationships/slide" Target="slides/slide76.xml"/><Relationship Id="rId176" Type="http://schemas.openxmlformats.org/officeDocument/2006/relationships/slide" Target="slides/slide172.xml"/><Relationship Id="rId383" Type="http://schemas.openxmlformats.org/officeDocument/2006/relationships/slide" Target="slides/slide379.xml"/><Relationship Id="rId590" Type="http://schemas.openxmlformats.org/officeDocument/2006/relationships/slide" Target="slides/slide586.xml"/><Relationship Id="rId604" Type="http://schemas.openxmlformats.org/officeDocument/2006/relationships/slide" Target="slides/slide600.xml"/><Relationship Id="rId811" Type="http://schemas.openxmlformats.org/officeDocument/2006/relationships/slide" Target="slides/slide807.xml"/><Relationship Id="rId1027" Type="http://schemas.openxmlformats.org/officeDocument/2006/relationships/slide" Target="slides/slide1023.xml"/><Relationship Id="rId1234" Type="http://schemas.openxmlformats.org/officeDocument/2006/relationships/slide" Target="slides/slide1230.xml"/><Relationship Id="rId243" Type="http://schemas.openxmlformats.org/officeDocument/2006/relationships/slide" Target="slides/slide239.xml"/><Relationship Id="rId450" Type="http://schemas.openxmlformats.org/officeDocument/2006/relationships/slide" Target="slides/slide446.xml"/><Relationship Id="rId688" Type="http://schemas.openxmlformats.org/officeDocument/2006/relationships/slide" Target="slides/slide684.xml"/><Relationship Id="rId895" Type="http://schemas.openxmlformats.org/officeDocument/2006/relationships/slide" Target="slides/slide891.xml"/><Relationship Id="rId909" Type="http://schemas.openxmlformats.org/officeDocument/2006/relationships/slide" Target="slides/slide905.xml"/><Relationship Id="rId1080" Type="http://schemas.openxmlformats.org/officeDocument/2006/relationships/slide" Target="slides/slide1076.xml"/><Relationship Id="rId1301" Type="http://schemas.openxmlformats.org/officeDocument/2006/relationships/slide" Target="slides/slide1297.xml"/><Relationship Id="rId38" Type="http://schemas.openxmlformats.org/officeDocument/2006/relationships/slide" Target="slides/slide34.xml"/><Relationship Id="rId103" Type="http://schemas.openxmlformats.org/officeDocument/2006/relationships/slide" Target="slides/slide99.xml"/><Relationship Id="rId310" Type="http://schemas.openxmlformats.org/officeDocument/2006/relationships/slide" Target="slides/slide306.xml"/><Relationship Id="rId548" Type="http://schemas.openxmlformats.org/officeDocument/2006/relationships/slide" Target="slides/slide544.xml"/><Relationship Id="rId755" Type="http://schemas.openxmlformats.org/officeDocument/2006/relationships/slide" Target="slides/slide751.xml"/><Relationship Id="rId962" Type="http://schemas.openxmlformats.org/officeDocument/2006/relationships/slide" Target="slides/slide958.xml"/><Relationship Id="rId1178" Type="http://schemas.openxmlformats.org/officeDocument/2006/relationships/slide" Target="slides/slide1174.xml"/><Relationship Id="rId91" Type="http://schemas.openxmlformats.org/officeDocument/2006/relationships/slide" Target="slides/slide87.xml"/><Relationship Id="rId187" Type="http://schemas.openxmlformats.org/officeDocument/2006/relationships/slide" Target="slides/slide183.xml"/><Relationship Id="rId394" Type="http://schemas.openxmlformats.org/officeDocument/2006/relationships/slide" Target="slides/slide390.xml"/><Relationship Id="rId408" Type="http://schemas.openxmlformats.org/officeDocument/2006/relationships/slide" Target="slides/slide404.xml"/><Relationship Id="rId615" Type="http://schemas.openxmlformats.org/officeDocument/2006/relationships/slide" Target="slides/slide611.xml"/><Relationship Id="rId822" Type="http://schemas.openxmlformats.org/officeDocument/2006/relationships/slide" Target="slides/slide818.xml"/><Relationship Id="rId1038" Type="http://schemas.openxmlformats.org/officeDocument/2006/relationships/slide" Target="slides/slide1034.xml"/><Relationship Id="rId1245" Type="http://schemas.openxmlformats.org/officeDocument/2006/relationships/slide" Target="slides/slide1241.xml"/><Relationship Id="rId254" Type="http://schemas.openxmlformats.org/officeDocument/2006/relationships/slide" Target="slides/slide250.xml"/><Relationship Id="rId699" Type="http://schemas.openxmlformats.org/officeDocument/2006/relationships/slide" Target="slides/slide695.xml"/><Relationship Id="rId1091" Type="http://schemas.openxmlformats.org/officeDocument/2006/relationships/slide" Target="slides/slide1087.xml"/><Relationship Id="rId1105" Type="http://schemas.openxmlformats.org/officeDocument/2006/relationships/slide" Target="slides/slide1101.xml"/><Relationship Id="rId1312" Type="http://schemas.openxmlformats.org/officeDocument/2006/relationships/slide" Target="slides/slide1308.xml"/><Relationship Id="rId49" Type="http://schemas.openxmlformats.org/officeDocument/2006/relationships/slide" Target="slides/slide45.xml"/><Relationship Id="rId114" Type="http://schemas.openxmlformats.org/officeDocument/2006/relationships/slide" Target="slides/slide110.xml"/><Relationship Id="rId461" Type="http://schemas.openxmlformats.org/officeDocument/2006/relationships/slide" Target="slides/slide457.xml"/><Relationship Id="rId559" Type="http://schemas.openxmlformats.org/officeDocument/2006/relationships/slide" Target="slides/slide555.xml"/><Relationship Id="rId766" Type="http://schemas.openxmlformats.org/officeDocument/2006/relationships/slide" Target="slides/slide762.xml"/><Relationship Id="rId1189" Type="http://schemas.openxmlformats.org/officeDocument/2006/relationships/slide" Target="slides/slide1185.xml"/><Relationship Id="rId198" Type="http://schemas.openxmlformats.org/officeDocument/2006/relationships/slide" Target="slides/slide194.xml"/><Relationship Id="rId321" Type="http://schemas.openxmlformats.org/officeDocument/2006/relationships/slide" Target="slides/slide317.xml"/><Relationship Id="rId419" Type="http://schemas.openxmlformats.org/officeDocument/2006/relationships/slide" Target="slides/slide415.xml"/><Relationship Id="rId626" Type="http://schemas.openxmlformats.org/officeDocument/2006/relationships/slide" Target="slides/slide622.xml"/><Relationship Id="rId973" Type="http://schemas.openxmlformats.org/officeDocument/2006/relationships/slide" Target="slides/slide969.xml"/><Relationship Id="rId1049" Type="http://schemas.openxmlformats.org/officeDocument/2006/relationships/slide" Target="slides/slide1045.xml"/><Relationship Id="rId1256" Type="http://schemas.openxmlformats.org/officeDocument/2006/relationships/slide" Target="slides/slide1252.xml"/><Relationship Id="rId833" Type="http://schemas.openxmlformats.org/officeDocument/2006/relationships/slide" Target="slides/slide829.xml"/><Relationship Id="rId1116" Type="http://schemas.openxmlformats.org/officeDocument/2006/relationships/slide" Target="slides/slide1112.xml"/><Relationship Id="rId265" Type="http://schemas.openxmlformats.org/officeDocument/2006/relationships/slide" Target="slides/slide261.xml"/><Relationship Id="rId472" Type="http://schemas.openxmlformats.org/officeDocument/2006/relationships/slide" Target="slides/slide468.xml"/><Relationship Id="rId900" Type="http://schemas.openxmlformats.org/officeDocument/2006/relationships/slide" Target="slides/slide896.xml"/><Relationship Id="rId1323" Type="http://schemas.openxmlformats.org/officeDocument/2006/relationships/slide" Target="slides/slide1319.xml"/><Relationship Id="rId125" Type="http://schemas.openxmlformats.org/officeDocument/2006/relationships/slide" Target="slides/slide121.xml"/><Relationship Id="rId332" Type="http://schemas.openxmlformats.org/officeDocument/2006/relationships/slide" Target="slides/slide328.xml"/><Relationship Id="rId777" Type="http://schemas.openxmlformats.org/officeDocument/2006/relationships/slide" Target="slides/slide773.xml"/><Relationship Id="rId984" Type="http://schemas.openxmlformats.org/officeDocument/2006/relationships/slide" Target="slides/slide980.xml"/><Relationship Id="rId637" Type="http://schemas.openxmlformats.org/officeDocument/2006/relationships/slide" Target="slides/slide633.xml"/><Relationship Id="rId844" Type="http://schemas.openxmlformats.org/officeDocument/2006/relationships/slide" Target="slides/slide840.xml"/><Relationship Id="rId1267" Type="http://schemas.openxmlformats.org/officeDocument/2006/relationships/slide" Target="slides/slide1263.xml"/><Relationship Id="rId276" Type="http://schemas.openxmlformats.org/officeDocument/2006/relationships/slide" Target="slides/slide272.xml"/><Relationship Id="rId483" Type="http://schemas.openxmlformats.org/officeDocument/2006/relationships/slide" Target="slides/slide479.xml"/><Relationship Id="rId690" Type="http://schemas.openxmlformats.org/officeDocument/2006/relationships/slide" Target="slides/slide686.xml"/><Relationship Id="rId704" Type="http://schemas.openxmlformats.org/officeDocument/2006/relationships/slide" Target="slides/slide700.xml"/><Relationship Id="rId911" Type="http://schemas.openxmlformats.org/officeDocument/2006/relationships/slide" Target="slides/slide907.xml"/><Relationship Id="rId1127" Type="http://schemas.openxmlformats.org/officeDocument/2006/relationships/slide" Target="slides/slide1123.xml"/><Relationship Id="rId1334" Type="http://schemas.openxmlformats.org/officeDocument/2006/relationships/notesMaster" Target="notesMasters/notesMaster1.xml"/><Relationship Id="rId40" Type="http://schemas.openxmlformats.org/officeDocument/2006/relationships/slide" Target="slides/slide36.xml"/><Relationship Id="rId136" Type="http://schemas.openxmlformats.org/officeDocument/2006/relationships/slide" Target="slides/slide132.xml"/><Relationship Id="rId343" Type="http://schemas.openxmlformats.org/officeDocument/2006/relationships/slide" Target="slides/slide339.xml"/><Relationship Id="rId550" Type="http://schemas.openxmlformats.org/officeDocument/2006/relationships/slide" Target="slides/slide546.xml"/><Relationship Id="rId788" Type="http://schemas.openxmlformats.org/officeDocument/2006/relationships/slide" Target="slides/slide784.xml"/><Relationship Id="rId995" Type="http://schemas.openxmlformats.org/officeDocument/2006/relationships/slide" Target="slides/slide991.xml"/><Relationship Id="rId1180" Type="http://schemas.openxmlformats.org/officeDocument/2006/relationships/slide" Target="slides/slide1176.xml"/><Relationship Id="rId203" Type="http://schemas.openxmlformats.org/officeDocument/2006/relationships/slide" Target="slides/slide199.xml"/><Relationship Id="rId648" Type="http://schemas.openxmlformats.org/officeDocument/2006/relationships/slide" Target="slides/slide644.xml"/><Relationship Id="rId855" Type="http://schemas.openxmlformats.org/officeDocument/2006/relationships/slide" Target="slides/slide851.xml"/><Relationship Id="rId1040" Type="http://schemas.openxmlformats.org/officeDocument/2006/relationships/slide" Target="slides/slide1036.xml"/><Relationship Id="rId1278" Type="http://schemas.openxmlformats.org/officeDocument/2006/relationships/slide" Target="slides/slide1274.xml"/><Relationship Id="rId287" Type="http://schemas.openxmlformats.org/officeDocument/2006/relationships/slide" Target="slides/slide283.xml"/><Relationship Id="rId410" Type="http://schemas.openxmlformats.org/officeDocument/2006/relationships/slide" Target="slides/slide406.xml"/><Relationship Id="rId494" Type="http://schemas.openxmlformats.org/officeDocument/2006/relationships/slide" Target="slides/slide490.xml"/><Relationship Id="rId508" Type="http://schemas.openxmlformats.org/officeDocument/2006/relationships/slide" Target="slides/slide504.xml"/><Relationship Id="rId715" Type="http://schemas.openxmlformats.org/officeDocument/2006/relationships/slide" Target="slides/slide711.xml"/><Relationship Id="rId922" Type="http://schemas.openxmlformats.org/officeDocument/2006/relationships/slide" Target="slides/slide918.xml"/><Relationship Id="rId1138" Type="http://schemas.openxmlformats.org/officeDocument/2006/relationships/slide" Target="slides/slide1134.xml"/><Relationship Id="rId147" Type="http://schemas.openxmlformats.org/officeDocument/2006/relationships/slide" Target="slides/slide143.xml"/><Relationship Id="rId354" Type="http://schemas.openxmlformats.org/officeDocument/2006/relationships/slide" Target="slides/slide350.xml"/><Relationship Id="rId799" Type="http://schemas.openxmlformats.org/officeDocument/2006/relationships/slide" Target="slides/slide795.xml"/><Relationship Id="rId1191" Type="http://schemas.openxmlformats.org/officeDocument/2006/relationships/slide" Target="slides/slide1187.xml"/><Relationship Id="rId1205" Type="http://schemas.openxmlformats.org/officeDocument/2006/relationships/slide" Target="slides/slide1201.xml"/><Relationship Id="rId51" Type="http://schemas.openxmlformats.org/officeDocument/2006/relationships/slide" Target="slides/slide47.xml"/><Relationship Id="rId561" Type="http://schemas.openxmlformats.org/officeDocument/2006/relationships/slide" Target="slides/slide557.xml"/><Relationship Id="rId659" Type="http://schemas.openxmlformats.org/officeDocument/2006/relationships/slide" Target="slides/slide655.xml"/><Relationship Id="rId866" Type="http://schemas.openxmlformats.org/officeDocument/2006/relationships/slide" Target="slides/slide862.xml"/><Relationship Id="rId1289" Type="http://schemas.openxmlformats.org/officeDocument/2006/relationships/slide" Target="slides/slide1285.xml"/><Relationship Id="rId214" Type="http://schemas.openxmlformats.org/officeDocument/2006/relationships/slide" Target="slides/slide210.xml"/><Relationship Id="rId298" Type="http://schemas.openxmlformats.org/officeDocument/2006/relationships/slide" Target="slides/slide294.xml"/><Relationship Id="rId421" Type="http://schemas.openxmlformats.org/officeDocument/2006/relationships/slide" Target="slides/slide417.xml"/><Relationship Id="rId519" Type="http://schemas.openxmlformats.org/officeDocument/2006/relationships/slide" Target="slides/slide515.xml"/><Relationship Id="rId1051" Type="http://schemas.openxmlformats.org/officeDocument/2006/relationships/slide" Target="slides/slide1047.xml"/><Relationship Id="rId1149" Type="http://schemas.openxmlformats.org/officeDocument/2006/relationships/slide" Target="slides/slide1145.xml"/><Relationship Id="rId158" Type="http://schemas.openxmlformats.org/officeDocument/2006/relationships/slide" Target="slides/slide154.xml"/><Relationship Id="rId726" Type="http://schemas.openxmlformats.org/officeDocument/2006/relationships/slide" Target="slides/slide722.xml"/><Relationship Id="rId933" Type="http://schemas.openxmlformats.org/officeDocument/2006/relationships/slide" Target="slides/slide929.xml"/><Relationship Id="rId1009" Type="http://schemas.openxmlformats.org/officeDocument/2006/relationships/slide" Target="slides/slide1005.xml"/><Relationship Id="rId62" Type="http://schemas.openxmlformats.org/officeDocument/2006/relationships/slide" Target="slides/slide58.xml"/><Relationship Id="rId365" Type="http://schemas.openxmlformats.org/officeDocument/2006/relationships/slide" Target="slides/slide361.xml"/><Relationship Id="rId572" Type="http://schemas.openxmlformats.org/officeDocument/2006/relationships/slide" Target="slides/slide568.xml"/><Relationship Id="rId1216" Type="http://schemas.openxmlformats.org/officeDocument/2006/relationships/slide" Target="slides/slide1212.xml"/><Relationship Id="rId225" Type="http://schemas.openxmlformats.org/officeDocument/2006/relationships/slide" Target="slides/slide221.xml"/><Relationship Id="rId432" Type="http://schemas.openxmlformats.org/officeDocument/2006/relationships/slide" Target="slides/slide428.xml"/><Relationship Id="rId877" Type="http://schemas.openxmlformats.org/officeDocument/2006/relationships/slide" Target="slides/slide873.xml"/><Relationship Id="rId1062" Type="http://schemas.openxmlformats.org/officeDocument/2006/relationships/slide" Target="slides/slide1058.xml"/><Relationship Id="rId737" Type="http://schemas.openxmlformats.org/officeDocument/2006/relationships/slide" Target="slides/slide733.xml"/><Relationship Id="rId944" Type="http://schemas.openxmlformats.org/officeDocument/2006/relationships/slide" Target="slides/slide940.xml"/><Relationship Id="rId73" Type="http://schemas.openxmlformats.org/officeDocument/2006/relationships/slide" Target="slides/slide69.xml"/><Relationship Id="rId169" Type="http://schemas.openxmlformats.org/officeDocument/2006/relationships/slide" Target="slides/slide165.xml"/><Relationship Id="rId376" Type="http://schemas.openxmlformats.org/officeDocument/2006/relationships/slide" Target="slides/slide372.xml"/><Relationship Id="rId583" Type="http://schemas.openxmlformats.org/officeDocument/2006/relationships/slide" Target="slides/slide579.xml"/><Relationship Id="rId790" Type="http://schemas.openxmlformats.org/officeDocument/2006/relationships/slide" Target="slides/slide786.xml"/><Relationship Id="rId804" Type="http://schemas.openxmlformats.org/officeDocument/2006/relationships/slide" Target="slides/slide800.xml"/><Relationship Id="rId1227" Type="http://schemas.openxmlformats.org/officeDocument/2006/relationships/slide" Target="slides/slide1223.xml"/><Relationship Id="rId4" Type="http://schemas.openxmlformats.org/officeDocument/2006/relationships/slideMaster" Target="slideMasters/slideMaster1.xml"/><Relationship Id="rId236" Type="http://schemas.openxmlformats.org/officeDocument/2006/relationships/slide" Target="slides/slide232.xml"/><Relationship Id="rId443" Type="http://schemas.openxmlformats.org/officeDocument/2006/relationships/slide" Target="slides/slide439.xml"/><Relationship Id="rId650" Type="http://schemas.openxmlformats.org/officeDocument/2006/relationships/slide" Target="slides/slide646.xml"/><Relationship Id="rId888" Type="http://schemas.openxmlformats.org/officeDocument/2006/relationships/slide" Target="slides/slide884.xml"/><Relationship Id="rId1073" Type="http://schemas.openxmlformats.org/officeDocument/2006/relationships/slide" Target="slides/slide1069.xml"/><Relationship Id="rId1280" Type="http://schemas.openxmlformats.org/officeDocument/2006/relationships/slide" Target="slides/slide1276.xml"/><Relationship Id="rId303" Type="http://schemas.openxmlformats.org/officeDocument/2006/relationships/slide" Target="slides/slide299.xml"/><Relationship Id="rId748" Type="http://schemas.openxmlformats.org/officeDocument/2006/relationships/slide" Target="slides/slide744.xml"/><Relationship Id="rId955" Type="http://schemas.openxmlformats.org/officeDocument/2006/relationships/slide" Target="slides/slide951.xml"/><Relationship Id="rId1140" Type="http://schemas.openxmlformats.org/officeDocument/2006/relationships/slide" Target="slides/slide1136.xml"/><Relationship Id="rId84" Type="http://schemas.openxmlformats.org/officeDocument/2006/relationships/slide" Target="slides/slide80.xml"/><Relationship Id="rId387" Type="http://schemas.openxmlformats.org/officeDocument/2006/relationships/slide" Target="slides/slide383.xml"/><Relationship Id="rId510" Type="http://schemas.openxmlformats.org/officeDocument/2006/relationships/slide" Target="slides/slide506.xml"/><Relationship Id="rId594" Type="http://schemas.openxmlformats.org/officeDocument/2006/relationships/slide" Target="slides/slide590.xml"/><Relationship Id="rId608" Type="http://schemas.openxmlformats.org/officeDocument/2006/relationships/slide" Target="slides/slide604.xml"/><Relationship Id="rId815" Type="http://schemas.openxmlformats.org/officeDocument/2006/relationships/slide" Target="slides/slide811.xml"/><Relationship Id="rId1238" Type="http://schemas.openxmlformats.org/officeDocument/2006/relationships/slide" Target="slides/slide1234.xml"/><Relationship Id="rId247" Type="http://schemas.openxmlformats.org/officeDocument/2006/relationships/slide" Target="slides/slide243.xml"/><Relationship Id="rId899" Type="http://schemas.openxmlformats.org/officeDocument/2006/relationships/slide" Target="slides/slide895.xml"/><Relationship Id="rId1000" Type="http://schemas.openxmlformats.org/officeDocument/2006/relationships/slide" Target="slides/slide996.xml"/><Relationship Id="rId1084" Type="http://schemas.openxmlformats.org/officeDocument/2006/relationships/slide" Target="slides/slide1080.xml"/><Relationship Id="rId1305" Type="http://schemas.openxmlformats.org/officeDocument/2006/relationships/slide" Target="slides/slide1301.xml"/><Relationship Id="rId107" Type="http://schemas.openxmlformats.org/officeDocument/2006/relationships/slide" Target="slides/slide103.xml"/><Relationship Id="rId454" Type="http://schemas.openxmlformats.org/officeDocument/2006/relationships/slide" Target="slides/slide450.xml"/><Relationship Id="rId661" Type="http://schemas.openxmlformats.org/officeDocument/2006/relationships/slide" Target="slides/slide657.xml"/><Relationship Id="rId759" Type="http://schemas.openxmlformats.org/officeDocument/2006/relationships/slide" Target="slides/slide755.xml"/><Relationship Id="rId966" Type="http://schemas.openxmlformats.org/officeDocument/2006/relationships/slide" Target="slides/slide962.xml"/><Relationship Id="rId1291" Type="http://schemas.openxmlformats.org/officeDocument/2006/relationships/slide" Target="slides/slide1287.xml"/><Relationship Id="rId11" Type="http://schemas.openxmlformats.org/officeDocument/2006/relationships/slide" Target="slides/slide7.xml"/><Relationship Id="rId314" Type="http://schemas.openxmlformats.org/officeDocument/2006/relationships/slide" Target="slides/slide310.xml"/><Relationship Id="rId398" Type="http://schemas.openxmlformats.org/officeDocument/2006/relationships/slide" Target="slides/slide394.xml"/><Relationship Id="rId521" Type="http://schemas.openxmlformats.org/officeDocument/2006/relationships/slide" Target="slides/slide517.xml"/><Relationship Id="rId619" Type="http://schemas.openxmlformats.org/officeDocument/2006/relationships/slide" Target="slides/slide615.xml"/><Relationship Id="rId1151" Type="http://schemas.openxmlformats.org/officeDocument/2006/relationships/slide" Target="slides/slide1147.xml"/><Relationship Id="rId1249" Type="http://schemas.openxmlformats.org/officeDocument/2006/relationships/slide" Target="slides/slide1245.xml"/><Relationship Id="rId95" Type="http://schemas.openxmlformats.org/officeDocument/2006/relationships/slide" Target="slides/slide91.xml"/><Relationship Id="rId160" Type="http://schemas.openxmlformats.org/officeDocument/2006/relationships/slide" Target="slides/slide156.xml"/><Relationship Id="rId826" Type="http://schemas.openxmlformats.org/officeDocument/2006/relationships/slide" Target="slides/slide822.xml"/><Relationship Id="rId1011" Type="http://schemas.openxmlformats.org/officeDocument/2006/relationships/slide" Target="slides/slide1007.xml"/><Relationship Id="rId1109" Type="http://schemas.openxmlformats.org/officeDocument/2006/relationships/slide" Target="slides/slide1105.xml"/><Relationship Id="rId258" Type="http://schemas.openxmlformats.org/officeDocument/2006/relationships/slide" Target="slides/slide254.xml"/><Relationship Id="rId465" Type="http://schemas.openxmlformats.org/officeDocument/2006/relationships/slide" Target="slides/slide461.xml"/><Relationship Id="rId672" Type="http://schemas.openxmlformats.org/officeDocument/2006/relationships/slide" Target="slides/slide668.xml"/><Relationship Id="rId1095" Type="http://schemas.openxmlformats.org/officeDocument/2006/relationships/slide" Target="slides/slide1091.xml"/><Relationship Id="rId1316" Type="http://schemas.openxmlformats.org/officeDocument/2006/relationships/slide" Target="slides/slide1312.xml"/><Relationship Id="rId22" Type="http://schemas.openxmlformats.org/officeDocument/2006/relationships/slide" Target="slides/slide18.xml"/><Relationship Id="rId118" Type="http://schemas.openxmlformats.org/officeDocument/2006/relationships/slide" Target="slides/slide114.xml"/><Relationship Id="rId325" Type="http://schemas.openxmlformats.org/officeDocument/2006/relationships/slide" Target="slides/slide321.xml"/><Relationship Id="rId532" Type="http://schemas.openxmlformats.org/officeDocument/2006/relationships/slide" Target="slides/slide528.xml"/><Relationship Id="rId977" Type="http://schemas.openxmlformats.org/officeDocument/2006/relationships/slide" Target="slides/slide973.xml"/><Relationship Id="rId1162" Type="http://schemas.openxmlformats.org/officeDocument/2006/relationships/slide" Target="slides/slide1158.xml"/><Relationship Id="rId171" Type="http://schemas.openxmlformats.org/officeDocument/2006/relationships/slide" Target="slides/slide167.xml"/><Relationship Id="rId837" Type="http://schemas.openxmlformats.org/officeDocument/2006/relationships/slide" Target="slides/slide833.xml"/><Relationship Id="rId1022" Type="http://schemas.openxmlformats.org/officeDocument/2006/relationships/slide" Target="slides/slide1018.xml"/><Relationship Id="rId269" Type="http://schemas.openxmlformats.org/officeDocument/2006/relationships/slide" Target="slides/slide265.xml"/><Relationship Id="rId476" Type="http://schemas.openxmlformats.org/officeDocument/2006/relationships/slide" Target="slides/slide472.xml"/><Relationship Id="rId683" Type="http://schemas.openxmlformats.org/officeDocument/2006/relationships/slide" Target="slides/slide679.xml"/><Relationship Id="rId890" Type="http://schemas.openxmlformats.org/officeDocument/2006/relationships/slide" Target="slides/slide886.xml"/><Relationship Id="rId904" Type="http://schemas.openxmlformats.org/officeDocument/2006/relationships/slide" Target="slides/slide900.xml"/><Relationship Id="rId1327" Type="http://schemas.openxmlformats.org/officeDocument/2006/relationships/slide" Target="slides/slide1323.xml"/><Relationship Id="rId33" Type="http://schemas.openxmlformats.org/officeDocument/2006/relationships/slide" Target="slides/slide29.xml"/><Relationship Id="rId129" Type="http://schemas.openxmlformats.org/officeDocument/2006/relationships/slide" Target="slides/slide125.xml"/><Relationship Id="rId336" Type="http://schemas.openxmlformats.org/officeDocument/2006/relationships/slide" Target="slides/slide332.xml"/><Relationship Id="rId543" Type="http://schemas.openxmlformats.org/officeDocument/2006/relationships/slide" Target="slides/slide539.xml"/><Relationship Id="rId988" Type="http://schemas.openxmlformats.org/officeDocument/2006/relationships/slide" Target="slides/slide984.xml"/><Relationship Id="rId1173" Type="http://schemas.openxmlformats.org/officeDocument/2006/relationships/slide" Target="slides/slide1169.xml"/><Relationship Id="rId182" Type="http://schemas.openxmlformats.org/officeDocument/2006/relationships/slide" Target="slides/slide178.xml"/><Relationship Id="rId403" Type="http://schemas.openxmlformats.org/officeDocument/2006/relationships/slide" Target="slides/slide399.xml"/><Relationship Id="rId750" Type="http://schemas.openxmlformats.org/officeDocument/2006/relationships/slide" Target="slides/slide746.xml"/><Relationship Id="rId848" Type="http://schemas.openxmlformats.org/officeDocument/2006/relationships/slide" Target="slides/slide844.xml"/><Relationship Id="rId1033" Type="http://schemas.openxmlformats.org/officeDocument/2006/relationships/slide" Target="slides/slide1029.xml"/><Relationship Id="rId487" Type="http://schemas.openxmlformats.org/officeDocument/2006/relationships/slide" Target="slides/slide483.xml"/><Relationship Id="rId610" Type="http://schemas.openxmlformats.org/officeDocument/2006/relationships/slide" Target="slides/slide606.xml"/><Relationship Id="rId694" Type="http://schemas.openxmlformats.org/officeDocument/2006/relationships/slide" Target="slides/slide690.xml"/><Relationship Id="rId708" Type="http://schemas.openxmlformats.org/officeDocument/2006/relationships/slide" Target="slides/slide704.xml"/><Relationship Id="rId915" Type="http://schemas.openxmlformats.org/officeDocument/2006/relationships/slide" Target="slides/slide911.xml"/><Relationship Id="rId1240" Type="http://schemas.openxmlformats.org/officeDocument/2006/relationships/slide" Target="slides/slide1236.xml"/><Relationship Id="rId1338" Type="http://schemas.openxmlformats.org/officeDocument/2006/relationships/theme" Target="theme/theme1.xml"/><Relationship Id="rId347" Type="http://schemas.openxmlformats.org/officeDocument/2006/relationships/slide" Target="slides/slide343.xml"/><Relationship Id="rId999" Type="http://schemas.openxmlformats.org/officeDocument/2006/relationships/slide" Target="slides/slide995.xml"/><Relationship Id="rId1100" Type="http://schemas.openxmlformats.org/officeDocument/2006/relationships/slide" Target="slides/slide1096.xml"/><Relationship Id="rId1184" Type="http://schemas.openxmlformats.org/officeDocument/2006/relationships/slide" Target="slides/slide1180.xml"/><Relationship Id="rId44" Type="http://schemas.openxmlformats.org/officeDocument/2006/relationships/slide" Target="slides/slide40.xml"/><Relationship Id="rId554" Type="http://schemas.openxmlformats.org/officeDocument/2006/relationships/slide" Target="slides/slide550.xml"/><Relationship Id="rId761" Type="http://schemas.openxmlformats.org/officeDocument/2006/relationships/slide" Target="slides/slide757.xml"/><Relationship Id="rId859" Type="http://schemas.openxmlformats.org/officeDocument/2006/relationships/slide" Target="slides/slide855.xml"/><Relationship Id="rId193" Type="http://schemas.openxmlformats.org/officeDocument/2006/relationships/slide" Target="slides/slide189.xml"/><Relationship Id="rId207" Type="http://schemas.openxmlformats.org/officeDocument/2006/relationships/slide" Target="slides/slide203.xml"/><Relationship Id="rId414" Type="http://schemas.openxmlformats.org/officeDocument/2006/relationships/slide" Target="slides/slide410.xml"/><Relationship Id="rId498" Type="http://schemas.openxmlformats.org/officeDocument/2006/relationships/slide" Target="slides/slide494.xml"/><Relationship Id="rId621" Type="http://schemas.openxmlformats.org/officeDocument/2006/relationships/slide" Target="slides/slide617.xml"/><Relationship Id="rId1044" Type="http://schemas.openxmlformats.org/officeDocument/2006/relationships/slide" Target="slides/slide1040.xml"/><Relationship Id="rId1251" Type="http://schemas.openxmlformats.org/officeDocument/2006/relationships/slide" Target="slides/slide1247.xml"/><Relationship Id="rId260" Type="http://schemas.openxmlformats.org/officeDocument/2006/relationships/slide" Target="slides/slide256.xml"/><Relationship Id="rId719" Type="http://schemas.openxmlformats.org/officeDocument/2006/relationships/slide" Target="slides/slide715.xml"/><Relationship Id="rId926" Type="http://schemas.openxmlformats.org/officeDocument/2006/relationships/slide" Target="slides/slide922.xml"/><Relationship Id="rId1111" Type="http://schemas.openxmlformats.org/officeDocument/2006/relationships/slide" Target="slides/slide1107.xml"/><Relationship Id="rId55" Type="http://schemas.openxmlformats.org/officeDocument/2006/relationships/slide" Target="slides/slide51.xml"/><Relationship Id="rId120" Type="http://schemas.openxmlformats.org/officeDocument/2006/relationships/slide" Target="slides/slide116.xml"/><Relationship Id="rId358" Type="http://schemas.openxmlformats.org/officeDocument/2006/relationships/slide" Target="slides/slide354.xml"/><Relationship Id="rId565" Type="http://schemas.openxmlformats.org/officeDocument/2006/relationships/slide" Target="slides/slide561.xml"/><Relationship Id="rId772" Type="http://schemas.openxmlformats.org/officeDocument/2006/relationships/slide" Target="slides/slide768.xml"/><Relationship Id="rId1195" Type="http://schemas.openxmlformats.org/officeDocument/2006/relationships/slide" Target="slides/slide1191.xml"/><Relationship Id="rId1209" Type="http://schemas.openxmlformats.org/officeDocument/2006/relationships/slide" Target="slides/slide1205.xml"/><Relationship Id="rId218" Type="http://schemas.openxmlformats.org/officeDocument/2006/relationships/slide" Target="slides/slide214.xml"/><Relationship Id="rId425" Type="http://schemas.openxmlformats.org/officeDocument/2006/relationships/slide" Target="slides/slide421.xml"/><Relationship Id="rId632" Type="http://schemas.openxmlformats.org/officeDocument/2006/relationships/slide" Target="slides/slide628.xml"/><Relationship Id="rId1055" Type="http://schemas.openxmlformats.org/officeDocument/2006/relationships/slide" Target="slides/slide1051.xml"/><Relationship Id="rId1262" Type="http://schemas.openxmlformats.org/officeDocument/2006/relationships/slide" Target="slides/slide1258.xml"/><Relationship Id="rId271" Type="http://schemas.openxmlformats.org/officeDocument/2006/relationships/slide" Target="slides/slide267.xml"/><Relationship Id="rId937" Type="http://schemas.openxmlformats.org/officeDocument/2006/relationships/slide" Target="slides/slide933.xml"/><Relationship Id="rId1122" Type="http://schemas.openxmlformats.org/officeDocument/2006/relationships/slide" Target="slides/slide1118.xml"/><Relationship Id="rId66" Type="http://schemas.openxmlformats.org/officeDocument/2006/relationships/slide" Target="slides/slide62.xml"/><Relationship Id="rId131" Type="http://schemas.openxmlformats.org/officeDocument/2006/relationships/slide" Target="slides/slide127.xml"/><Relationship Id="rId369" Type="http://schemas.openxmlformats.org/officeDocument/2006/relationships/slide" Target="slides/slide365.xml"/><Relationship Id="rId576" Type="http://schemas.openxmlformats.org/officeDocument/2006/relationships/slide" Target="slides/slide572.xml"/><Relationship Id="rId783" Type="http://schemas.openxmlformats.org/officeDocument/2006/relationships/slide" Target="slides/slide779.xml"/><Relationship Id="rId990" Type="http://schemas.openxmlformats.org/officeDocument/2006/relationships/slide" Target="slides/slide986.xml"/><Relationship Id="rId229" Type="http://schemas.openxmlformats.org/officeDocument/2006/relationships/slide" Target="slides/slide225.xml"/><Relationship Id="rId436" Type="http://schemas.openxmlformats.org/officeDocument/2006/relationships/slide" Target="slides/slide432.xml"/><Relationship Id="rId643" Type="http://schemas.openxmlformats.org/officeDocument/2006/relationships/slide" Target="slides/slide639.xml"/><Relationship Id="rId1066" Type="http://schemas.openxmlformats.org/officeDocument/2006/relationships/slide" Target="slides/slide1062.xml"/><Relationship Id="rId1273" Type="http://schemas.openxmlformats.org/officeDocument/2006/relationships/slide" Target="slides/slide1269.xml"/><Relationship Id="rId850" Type="http://schemas.openxmlformats.org/officeDocument/2006/relationships/slide" Target="slides/slide846.xml"/><Relationship Id="rId948" Type="http://schemas.openxmlformats.org/officeDocument/2006/relationships/slide" Target="slides/slide944.xml"/><Relationship Id="rId1133" Type="http://schemas.openxmlformats.org/officeDocument/2006/relationships/slide" Target="slides/slide1129.xml"/><Relationship Id="rId77" Type="http://schemas.openxmlformats.org/officeDocument/2006/relationships/slide" Target="slides/slide73.xml"/><Relationship Id="rId282" Type="http://schemas.openxmlformats.org/officeDocument/2006/relationships/slide" Target="slides/slide278.xml"/><Relationship Id="rId503" Type="http://schemas.openxmlformats.org/officeDocument/2006/relationships/slide" Target="slides/slide499.xml"/><Relationship Id="rId587" Type="http://schemas.openxmlformats.org/officeDocument/2006/relationships/slide" Target="slides/slide583.xml"/><Relationship Id="rId710" Type="http://schemas.openxmlformats.org/officeDocument/2006/relationships/slide" Target="slides/slide706.xml"/><Relationship Id="rId808" Type="http://schemas.openxmlformats.org/officeDocument/2006/relationships/slide" Target="slides/slide804.xml"/><Relationship Id="rId1340" Type="http://schemas.microsoft.com/office/2016/11/relationships/changesInfo" Target="changesInfos/changesInfo1.xml"/><Relationship Id="rId8" Type="http://schemas.openxmlformats.org/officeDocument/2006/relationships/slide" Target="slides/slide4.xml"/><Relationship Id="rId142" Type="http://schemas.openxmlformats.org/officeDocument/2006/relationships/slide" Target="slides/slide138.xml"/><Relationship Id="rId447" Type="http://schemas.openxmlformats.org/officeDocument/2006/relationships/slide" Target="slides/slide443.xml"/><Relationship Id="rId794" Type="http://schemas.openxmlformats.org/officeDocument/2006/relationships/slide" Target="slides/slide790.xml"/><Relationship Id="rId1077" Type="http://schemas.openxmlformats.org/officeDocument/2006/relationships/slide" Target="slides/slide1073.xml"/><Relationship Id="rId1200" Type="http://schemas.openxmlformats.org/officeDocument/2006/relationships/slide" Target="slides/slide1196.xml"/><Relationship Id="rId654" Type="http://schemas.openxmlformats.org/officeDocument/2006/relationships/slide" Target="slides/slide650.xml"/><Relationship Id="rId861" Type="http://schemas.openxmlformats.org/officeDocument/2006/relationships/slide" Target="slides/slide857.xml"/><Relationship Id="rId959" Type="http://schemas.openxmlformats.org/officeDocument/2006/relationships/slide" Target="slides/slide955.xml"/><Relationship Id="rId1284" Type="http://schemas.openxmlformats.org/officeDocument/2006/relationships/slide" Target="slides/slide1280.xml"/><Relationship Id="rId293" Type="http://schemas.openxmlformats.org/officeDocument/2006/relationships/slide" Target="slides/slide289.xml"/><Relationship Id="rId307" Type="http://schemas.openxmlformats.org/officeDocument/2006/relationships/slide" Target="slides/slide303.xml"/><Relationship Id="rId514" Type="http://schemas.openxmlformats.org/officeDocument/2006/relationships/slide" Target="slides/slide510.xml"/><Relationship Id="rId721" Type="http://schemas.openxmlformats.org/officeDocument/2006/relationships/slide" Target="slides/slide717.xml"/><Relationship Id="rId1144" Type="http://schemas.openxmlformats.org/officeDocument/2006/relationships/slide" Target="slides/slide1140.xml"/><Relationship Id="rId88" Type="http://schemas.openxmlformats.org/officeDocument/2006/relationships/slide" Target="slides/slide84.xml"/><Relationship Id="rId153" Type="http://schemas.openxmlformats.org/officeDocument/2006/relationships/slide" Target="slides/slide149.xml"/><Relationship Id="rId360" Type="http://schemas.openxmlformats.org/officeDocument/2006/relationships/slide" Target="slides/slide356.xml"/><Relationship Id="rId598" Type="http://schemas.openxmlformats.org/officeDocument/2006/relationships/slide" Target="slides/slide594.xml"/><Relationship Id="rId819" Type="http://schemas.openxmlformats.org/officeDocument/2006/relationships/slide" Target="slides/slide815.xml"/><Relationship Id="rId1004" Type="http://schemas.openxmlformats.org/officeDocument/2006/relationships/slide" Target="slides/slide1000.xml"/><Relationship Id="rId1211" Type="http://schemas.openxmlformats.org/officeDocument/2006/relationships/slide" Target="slides/slide1207.xml"/><Relationship Id="rId220" Type="http://schemas.openxmlformats.org/officeDocument/2006/relationships/slide" Target="slides/slide216.xml"/><Relationship Id="rId458" Type="http://schemas.openxmlformats.org/officeDocument/2006/relationships/slide" Target="slides/slide454.xml"/><Relationship Id="rId665" Type="http://schemas.openxmlformats.org/officeDocument/2006/relationships/slide" Target="slides/slide661.xml"/><Relationship Id="rId872" Type="http://schemas.openxmlformats.org/officeDocument/2006/relationships/slide" Target="slides/slide868.xml"/><Relationship Id="rId1088" Type="http://schemas.openxmlformats.org/officeDocument/2006/relationships/slide" Target="slides/slide1084.xml"/><Relationship Id="rId1295" Type="http://schemas.openxmlformats.org/officeDocument/2006/relationships/slide" Target="slides/slide1291.xml"/><Relationship Id="rId1309" Type="http://schemas.openxmlformats.org/officeDocument/2006/relationships/slide" Target="slides/slide1305.xml"/><Relationship Id="rId15" Type="http://schemas.openxmlformats.org/officeDocument/2006/relationships/slide" Target="slides/slide11.xml"/><Relationship Id="rId318" Type="http://schemas.openxmlformats.org/officeDocument/2006/relationships/slide" Target="slides/slide314.xml"/><Relationship Id="rId525" Type="http://schemas.openxmlformats.org/officeDocument/2006/relationships/slide" Target="slides/slide521.xml"/><Relationship Id="rId732" Type="http://schemas.openxmlformats.org/officeDocument/2006/relationships/slide" Target="slides/slide728.xml"/><Relationship Id="rId1155" Type="http://schemas.openxmlformats.org/officeDocument/2006/relationships/slide" Target="slides/slide1151.xml"/><Relationship Id="rId99" Type="http://schemas.openxmlformats.org/officeDocument/2006/relationships/slide" Target="slides/slide95.xml"/><Relationship Id="rId164" Type="http://schemas.openxmlformats.org/officeDocument/2006/relationships/slide" Target="slides/slide160.xml"/><Relationship Id="rId371" Type="http://schemas.openxmlformats.org/officeDocument/2006/relationships/slide" Target="slides/slide367.xml"/><Relationship Id="rId1015" Type="http://schemas.openxmlformats.org/officeDocument/2006/relationships/slide" Target="slides/slide1011.xml"/><Relationship Id="rId1222" Type="http://schemas.openxmlformats.org/officeDocument/2006/relationships/slide" Target="slides/slide1218.xml"/><Relationship Id="rId469" Type="http://schemas.openxmlformats.org/officeDocument/2006/relationships/slide" Target="slides/slide465.xml"/><Relationship Id="rId676" Type="http://schemas.openxmlformats.org/officeDocument/2006/relationships/slide" Target="slides/slide672.xml"/><Relationship Id="rId883" Type="http://schemas.openxmlformats.org/officeDocument/2006/relationships/slide" Target="slides/slide879.xml"/><Relationship Id="rId1099" Type="http://schemas.openxmlformats.org/officeDocument/2006/relationships/slide" Target="slides/slide1095.xml"/><Relationship Id="rId26" Type="http://schemas.openxmlformats.org/officeDocument/2006/relationships/slide" Target="slides/slide22.xml"/><Relationship Id="rId231" Type="http://schemas.openxmlformats.org/officeDocument/2006/relationships/slide" Target="slides/slide227.xml"/><Relationship Id="rId329" Type="http://schemas.openxmlformats.org/officeDocument/2006/relationships/slide" Target="slides/slide325.xml"/><Relationship Id="rId536" Type="http://schemas.openxmlformats.org/officeDocument/2006/relationships/slide" Target="slides/slide532.xml"/><Relationship Id="rId1166" Type="http://schemas.openxmlformats.org/officeDocument/2006/relationships/slide" Target="slides/slide1162.xml"/><Relationship Id="rId175" Type="http://schemas.openxmlformats.org/officeDocument/2006/relationships/slide" Target="slides/slide171.xml"/><Relationship Id="rId743" Type="http://schemas.openxmlformats.org/officeDocument/2006/relationships/slide" Target="slides/slide739.xml"/><Relationship Id="rId950" Type="http://schemas.openxmlformats.org/officeDocument/2006/relationships/slide" Target="slides/slide946.xml"/><Relationship Id="rId1026" Type="http://schemas.openxmlformats.org/officeDocument/2006/relationships/slide" Target="slides/slide1022.xml"/><Relationship Id="rId382" Type="http://schemas.openxmlformats.org/officeDocument/2006/relationships/slide" Target="slides/slide378.xml"/><Relationship Id="rId603" Type="http://schemas.openxmlformats.org/officeDocument/2006/relationships/slide" Target="slides/slide599.xml"/><Relationship Id="rId687" Type="http://schemas.openxmlformats.org/officeDocument/2006/relationships/slide" Target="slides/slide683.xml"/><Relationship Id="rId810" Type="http://schemas.openxmlformats.org/officeDocument/2006/relationships/slide" Target="slides/slide806.xml"/><Relationship Id="rId908" Type="http://schemas.openxmlformats.org/officeDocument/2006/relationships/slide" Target="slides/slide904.xml"/><Relationship Id="rId1233" Type="http://schemas.openxmlformats.org/officeDocument/2006/relationships/slide" Target="slides/slide1229.xml"/><Relationship Id="rId242" Type="http://schemas.openxmlformats.org/officeDocument/2006/relationships/slide" Target="slides/slide238.xml"/><Relationship Id="rId894" Type="http://schemas.openxmlformats.org/officeDocument/2006/relationships/slide" Target="slides/slide890.xml"/><Relationship Id="rId1177" Type="http://schemas.openxmlformats.org/officeDocument/2006/relationships/slide" Target="slides/slide1173.xml"/><Relationship Id="rId1300" Type="http://schemas.openxmlformats.org/officeDocument/2006/relationships/slide" Target="slides/slide1296.xml"/><Relationship Id="rId37" Type="http://schemas.openxmlformats.org/officeDocument/2006/relationships/slide" Target="slides/slide33.xml"/><Relationship Id="rId102" Type="http://schemas.openxmlformats.org/officeDocument/2006/relationships/slide" Target="slides/slide98.xml"/><Relationship Id="rId547" Type="http://schemas.openxmlformats.org/officeDocument/2006/relationships/slide" Target="slides/slide543.xml"/><Relationship Id="rId754" Type="http://schemas.openxmlformats.org/officeDocument/2006/relationships/slide" Target="slides/slide750.xml"/><Relationship Id="rId961" Type="http://schemas.openxmlformats.org/officeDocument/2006/relationships/slide" Target="slides/slide957.xml"/><Relationship Id="rId90" Type="http://schemas.openxmlformats.org/officeDocument/2006/relationships/slide" Target="slides/slide86.xml"/><Relationship Id="rId186" Type="http://schemas.openxmlformats.org/officeDocument/2006/relationships/slide" Target="slides/slide182.xml"/><Relationship Id="rId393" Type="http://schemas.openxmlformats.org/officeDocument/2006/relationships/slide" Target="slides/slide389.xml"/><Relationship Id="rId407" Type="http://schemas.openxmlformats.org/officeDocument/2006/relationships/slide" Target="slides/slide403.xml"/><Relationship Id="rId614" Type="http://schemas.openxmlformats.org/officeDocument/2006/relationships/slide" Target="slides/slide610.xml"/><Relationship Id="rId821" Type="http://schemas.openxmlformats.org/officeDocument/2006/relationships/slide" Target="slides/slide817.xml"/><Relationship Id="rId1037" Type="http://schemas.openxmlformats.org/officeDocument/2006/relationships/slide" Target="slides/slide1033.xml"/><Relationship Id="rId1244" Type="http://schemas.openxmlformats.org/officeDocument/2006/relationships/slide" Target="slides/slide1240.xml"/><Relationship Id="rId253" Type="http://schemas.openxmlformats.org/officeDocument/2006/relationships/slide" Target="slides/slide249.xml"/><Relationship Id="rId460" Type="http://schemas.openxmlformats.org/officeDocument/2006/relationships/slide" Target="slides/slide456.xml"/><Relationship Id="rId698" Type="http://schemas.openxmlformats.org/officeDocument/2006/relationships/slide" Target="slides/slide694.xml"/><Relationship Id="rId919" Type="http://schemas.openxmlformats.org/officeDocument/2006/relationships/slide" Target="slides/slide915.xml"/><Relationship Id="rId1090" Type="http://schemas.openxmlformats.org/officeDocument/2006/relationships/slide" Target="slides/slide1086.xml"/><Relationship Id="rId1104" Type="http://schemas.openxmlformats.org/officeDocument/2006/relationships/slide" Target="slides/slide1100.xml"/><Relationship Id="rId1311" Type="http://schemas.openxmlformats.org/officeDocument/2006/relationships/slide" Target="slides/slide1307.xml"/><Relationship Id="rId48" Type="http://schemas.openxmlformats.org/officeDocument/2006/relationships/slide" Target="slides/slide44.xml"/><Relationship Id="rId113" Type="http://schemas.openxmlformats.org/officeDocument/2006/relationships/slide" Target="slides/slide109.xml"/><Relationship Id="rId320" Type="http://schemas.openxmlformats.org/officeDocument/2006/relationships/slide" Target="slides/slide316.xml"/><Relationship Id="rId558" Type="http://schemas.openxmlformats.org/officeDocument/2006/relationships/slide" Target="slides/slide554.xml"/><Relationship Id="rId765" Type="http://schemas.openxmlformats.org/officeDocument/2006/relationships/slide" Target="slides/slide761.xml"/><Relationship Id="rId972" Type="http://schemas.openxmlformats.org/officeDocument/2006/relationships/slide" Target="slides/slide968.xml"/><Relationship Id="rId1188" Type="http://schemas.openxmlformats.org/officeDocument/2006/relationships/slide" Target="slides/slide1184.xml"/><Relationship Id="rId197" Type="http://schemas.openxmlformats.org/officeDocument/2006/relationships/slide" Target="slides/slide193.xml"/><Relationship Id="rId418" Type="http://schemas.openxmlformats.org/officeDocument/2006/relationships/slide" Target="slides/slide414.xml"/><Relationship Id="rId625" Type="http://schemas.openxmlformats.org/officeDocument/2006/relationships/slide" Target="slides/slide621.xml"/><Relationship Id="rId832" Type="http://schemas.openxmlformats.org/officeDocument/2006/relationships/slide" Target="slides/slide828.xml"/><Relationship Id="rId1048" Type="http://schemas.openxmlformats.org/officeDocument/2006/relationships/slide" Target="slides/slide1044.xml"/><Relationship Id="rId1255" Type="http://schemas.openxmlformats.org/officeDocument/2006/relationships/slide" Target="slides/slide1251.xml"/><Relationship Id="rId264" Type="http://schemas.openxmlformats.org/officeDocument/2006/relationships/slide" Target="slides/slide260.xml"/><Relationship Id="rId471" Type="http://schemas.openxmlformats.org/officeDocument/2006/relationships/slide" Target="slides/slide467.xml"/><Relationship Id="rId1115" Type="http://schemas.openxmlformats.org/officeDocument/2006/relationships/slide" Target="slides/slide1111.xml"/><Relationship Id="rId1322" Type="http://schemas.openxmlformats.org/officeDocument/2006/relationships/slide" Target="slides/slide1318.xml"/><Relationship Id="rId59" Type="http://schemas.openxmlformats.org/officeDocument/2006/relationships/slide" Target="slides/slide55.xml"/><Relationship Id="rId124" Type="http://schemas.openxmlformats.org/officeDocument/2006/relationships/slide" Target="slides/slide120.xml"/><Relationship Id="rId569" Type="http://schemas.openxmlformats.org/officeDocument/2006/relationships/slide" Target="slides/slide565.xml"/><Relationship Id="rId776" Type="http://schemas.openxmlformats.org/officeDocument/2006/relationships/slide" Target="slides/slide772.xml"/><Relationship Id="rId983" Type="http://schemas.openxmlformats.org/officeDocument/2006/relationships/slide" Target="slides/slide979.xml"/><Relationship Id="rId1199" Type="http://schemas.openxmlformats.org/officeDocument/2006/relationships/slide" Target="slides/slide1195.xml"/><Relationship Id="rId331" Type="http://schemas.openxmlformats.org/officeDocument/2006/relationships/slide" Target="slides/slide327.xml"/><Relationship Id="rId429" Type="http://schemas.openxmlformats.org/officeDocument/2006/relationships/slide" Target="slides/slide425.xml"/><Relationship Id="rId636" Type="http://schemas.openxmlformats.org/officeDocument/2006/relationships/slide" Target="slides/slide632.xml"/><Relationship Id="rId1059" Type="http://schemas.openxmlformats.org/officeDocument/2006/relationships/slide" Target="slides/slide1055.xml"/><Relationship Id="rId1266" Type="http://schemas.openxmlformats.org/officeDocument/2006/relationships/slide" Target="slides/slide1262.xml"/><Relationship Id="rId843" Type="http://schemas.openxmlformats.org/officeDocument/2006/relationships/slide" Target="slides/slide839.xml"/><Relationship Id="rId1126" Type="http://schemas.openxmlformats.org/officeDocument/2006/relationships/slide" Target="slides/slide1122.xml"/><Relationship Id="rId275" Type="http://schemas.openxmlformats.org/officeDocument/2006/relationships/slide" Target="slides/slide271.xml"/><Relationship Id="rId482" Type="http://schemas.openxmlformats.org/officeDocument/2006/relationships/slide" Target="slides/slide478.xml"/><Relationship Id="rId703" Type="http://schemas.openxmlformats.org/officeDocument/2006/relationships/slide" Target="slides/slide699.xml"/><Relationship Id="rId910" Type="http://schemas.openxmlformats.org/officeDocument/2006/relationships/slide" Target="slides/slide906.xml"/><Relationship Id="rId1333" Type="http://schemas.openxmlformats.org/officeDocument/2006/relationships/slide" Target="slides/slide1329.xml"/><Relationship Id="rId135" Type="http://schemas.openxmlformats.org/officeDocument/2006/relationships/slide" Target="slides/slide131.xml"/><Relationship Id="rId342" Type="http://schemas.openxmlformats.org/officeDocument/2006/relationships/slide" Target="slides/slide338.xml"/><Relationship Id="rId787" Type="http://schemas.openxmlformats.org/officeDocument/2006/relationships/slide" Target="slides/slide783.xml"/><Relationship Id="rId994" Type="http://schemas.openxmlformats.org/officeDocument/2006/relationships/slide" Target="slides/slide990.xml"/><Relationship Id="rId202" Type="http://schemas.openxmlformats.org/officeDocument/2006/relationships/slide" Target="slides/slide198.xml"/><Relationship Id="rId647" Type="http://schemas.openxmlformats.org/officeDocument/2006/relationships/slide" Target="slides/slide643.xml"/><Relationship Id="rId854" Type="http://schemas.openxmlformats.org/officeDocument/2006/relationships/slide" Target="slides/slide850.xml"/><Relationship Id="rId1277" Type="http://schemas.openxmlformats.org/officeDocument/2006/relationships/slide" Target="slides/slide1273.xml"/><Relationship Id="rId286" Type="http://schemas.openxmlformats.org/officeDocument/2006/relationships/slide" Target="slides/slide282.xml"/><Relationship Id="rId493" Type="http://schemas.openxmlformats.org/officeDocument/2006/relationships/slide" Target="slides/slide489.xml"/><Relationship Id="rId507" Type="http://schemas.openxmlformats.org/officeDocument/2006/relationships/slide" Target="slides/slide503.xml"/><Relationship Id="rId714" Type="http://schemas.openxmlformats.org/officeDocument/2006/relationships/slide" Target="slides/slide710.xml"/><Relationship Id="rId921" Type="http://schemas.openxmlformats.org/officeDocument/2006/relationships/slide" Target="slides/slide917.xml"/><Relationship Id="rId1137" Type="http://schemas.openxmlformats.org/officeDocument/2006/relationships/slide" Target="slides/slide1133.xml"/><Relationship Id="rId50" Type="http://schemas.openxmlformats.org/officeDocument/2006/relationships/slide" Target="slides/slide46.xml"/><Relationship Id="rId146" Type="http://schemas.openxmlformats.org/officeDocument/2006/relationships/slide" Target="slides/slide142.xml"/><Relationship Id="rId353" Type="http://schemas.openxmlformats.org/officeDocument/2006/relationships/slide" Target="slides/slide349.xml"/><Relationship Id="rId560" Type="http://schemas.openxmlformats.org/officeDocument/2006/relationships/slide" Target="slides/slide556.xml"/><Relationship Id="rId798" Type="http://schemas.openxmlformats.org/officeDocument/2006/relationships/slide" Target="slides/slide794.xml"/><Relationship Id="rId1190" Type="http://schemas.openxmlformats.org/officeDocument/2006/relationships/slide" Target="slides/slide1186.xml"/><Relationship Id="rId1204" Type="http://schemas.openxmlformats.org/officeDocument/2006/relationships/slide" Target="slides/slide1200.xml"/><Relationship Id="rId213" Type="http://schemas.openxmlformats.org/officeDocument/2006/relationships/slide" Target="slides/slide209.xml"/><Relationship Id="rId420" Type="http://schemas.openxmlformats.org/officeDocument/2006/relationships/slide" Target="slides/slide416.xml"/><Relationship Id="rId658" Type="http://schemas.openxmlformats.org/officeDocument/2006/relationships/slide" Target="slides/slide654.xml"/><Relationship Id="rId865" Type="http://schemas.openxmlformats.org/officeDocument/2006/relationships/slide" Target="slides/slide861.xml"/><Relationship Id="rId1050" Type="http://schemas.openxmlformats.org/officeDocument/2006/relationships/slide" Target="slides/slide1046.xml"/><Relationship Id="rId1288" Type="http://schemas.openxmlformats.org/officeDocument/2006/relationships/slide" Target="slides/slide1284.xml"/><Relationship Id="rId297" Type="http://schemas.openxmlformats.org/officeDocument/2006/relationships/slide" Target="slides/slide293.xml"/><Relationship Id="rId518" Type="http://schemas.openxmlformats.org/officeDocument/2006/relationships/slide" Target="slides/slide514.xml"/><Relationship Id="rId725" Type="http://schemas.openxmlformats.org/officeDocument/2006/relationships/slide" Target="slides/slide721.xml"/><Relationship Id="rId932" Type="http://schemas.openxmlformats.org/officeDocument/2006/relationships/slide" Target="slides/slide928.xml"/><Relationship Id="rId1148" Type="http://schemas.openxmlformats.org/officeDocument/2006/relationships/slide" Target="slides/slide1144.xml"/><Relationship Id="rId157" Type="http://schemas.openxmlformats.org/officeDocument/2006/relationships/slide" Target="slides/slide153.xml"/><Relationship Id="rId364" Type="http://schemas.openxmlformats.org/officeDocument/2006/relationships/slide" Target="slides/slide360.xml"/><Relationship Id="rId1008" Type="http://schemas.openxmlformats.org/officeDocument/2006/relationships/slide" Target="slides/slide1004.xml"/><Relationship Id="rId1215" Type="http://schemas.openxmlformats.org/officeDocument/2006/relationships/slide" Target="slides/slide1211.xml"/><Relationship Id="rId61" Type="http://schemas.openxmlformats.org/officeDocument/2006/relationships/slide" Target="slides/slide57.xml"/><Relationship Id="rId571" Type="http://schemas.openxmlformats.org/officeDocument/2006/relationships/slide" Target="slides/slide567.xml"/><Relationship Id="rId669" Type="http://schemas.openxmlformats.org/officeDocument/2006/relationships/slide" Target="slides/slide665.xml"/><Relationship Id="rId876" Type="http://schemas.openxmlformats.org/officeDocument/2006/relationships/slide" Target="slides/slide872.xml"/><Relationship Id="rId1299" Type="http://schemas.openxmlformats.org/officeDocument/2006/relationships/slide" Target="slides/slide1295.xml"/><Relationship Id="rId19" Type="http://schemas.openxmlformats.org/officeDocument/2006/relationships/slide" Target="slides/slide15.xml"/><Relationship Id="rId224" Type="http://schemas.openxmlformats.org/officeDocument/2006/relationships/slide" Target="slides/slide220.xml"/><Relationship Id="rId431" Type="http://schemas.openxmlformats.org/officeDocument/2006/relationships/slide" Target="slides/slide427.xml"/><Relationship Id="rId529" Type="http://schemas.openxmlformats.org/officeDocument/2006/relationships/slide" Target="slides/slide525.xml"/><Relationship Id="rId736" Type="http://schemas.openxmlformats.org/officeDocument/2006/relationships/slide" Target="slides/slide732.xml"/><Relationship Id="rId1061" Type="http://schemas.openxmlformats.org/officeDocument/2006/relationships/slide" Target="slides/slide1057.xml"/><Relationship Id="rId1159" Type="http://schemas.openxmlformats.org/officeDocument/2006/relationships/slide" Target="slides/slide1155.xml"/><Relationship Id="rId168" Type="http://schemas.openxmlformats.org/officeDocument/2006/relationships/slide" Target="slides/slide164.xml"/><Relationship Id="rId943" Type="http://schemas.openxmlformats.org/officeDocument/2006/relationships/slide" Target="slides/slide939.xml"/><Relationship Id="rId1019" Type="http://schemas.openxmlformats.org/officeDocument/2006/relationships/slide" Target="slides/slide1015.xml"/><Relationship Id="rId72" Type="http://schemas.openxmlformats.org/officeDocument/2006/relationships/slide" Target="slides/slide68.xml"/><Relationship Id="rId375" Type="http://schemas.openxmlformats.org/officeDocument/2006/relationships/slide" Target="slides/slide371.xml"/><Relationship Id="rId582" Type="http://schemas.openxmlformats.org/officeDocument/2006/relationships/slide" Target="slides/slide578.xml"/><Relationship Id="rId803" Type="http://schemas.openxmlformats.org/officeDocument/2006/relationships/slide" Target="slides/slide799.xml"/><Relationship Id="rId1226" Type="http://schemas.openxmlformats.org/officeDocument/2006/relationships/slide" Target="slides/slide1222.xml"/><Relationship Id="rId3" Type="http://schemas.openxmlformats.org/officeDocument/2006/relationships/customXml" Target="../customXml/item3.xml"/><Relationship Id="rId235" Type="http://schemas.openxmlformats.org/officeDocument/2006/relationships/slide" Target="slides/slide231.xml"/><Relationship Id="rId442" Type="http://schemas.openxmlformats.org/officeDocument/2006/relationships/slide" Target="slides/slide438.xml"/><Relationship Id="rId887" Type="http://schemas.openxmlformats.org/officeDocument/2006/relationships/slide" Target="slides/slide883.xml"/><Relationship Id="rId1072" Type="http://schemas.openxmlformats.org/officeDocument/2006/relationships/slide" Target="slides/slide1068.xml"/><Relationship Id="rId302" Type="http://schemas.openxmlformats.org/officeDocument/2006/relationships/slide" Target="slides/slide298.xml"/><Relationship Id="rId747" Type="http://schemas.openxmlformats.org/officeDocument/2006/relationships/slide" Target="slides/slide743.xml"/><Relationship Id="rId954" Type="http://schemas.openxmlformats.org/officeDocument/2006/relationships/slide" Target="slides/slide950.xml"/><Relationship Id="rId83" Type="http://schemas.openxmlformats.org/officeDocument/2006/relationships/slide" Target="slides/slide79.xml"/><Relationship Id="rId179" Type="http://schemas.openxmlformats.org/officeDocument/2006/relationships/slide" Target="slides/slide175.xml"/><Relationship Id="rId386" Type="http://schemas.openxmlformats.org/officeDocument/2006/relationships/slide" Target="slides/slide382.xml"/><Relationship Id="rId593" Type="http://schemas.openxmlformats.org/officeDocument/2006/relationships/slide" Target="slides/slide589.xml"/><Relationship Id="rId607" Type="http://schemas.openxmlformats.org/officeDocument/2006/relationships/slide" Target="slides/slide603.xml"/><Relationship Id="rId814" Type="http://schemas.openxmlformats.org/officeDocument/2006/relationships/slide" Target="slides/slide810.xml"/><Relationship Id="rId1237" Type="http://schemas.openxmlformats.org/officeDocument/2006/relationships/slide" Target="slides/slide1233.xml"/><Relationship Id="rId246" Type="http://schemas.openxmlformats.org/officeDocument/2006/relationships/slide" Target="slides/slide242.xml"/><Relationship Id="rId453" Type="http://schemas.openxmlformats.org/officeDocument/2006/relationships/slide" Target="slides/slide449.xml"/><Relationship Id="rId660" Type="http://schemas.openxmlformats.org/officeDocument/2006/relationships/slide" Target="slides/slide656.xml"/><Relationship Id="rId898" Type="http://schemas.openxmlformats.org/officeDocument/2006/relationships/slide" Target="slides/slide894.xml"/><Relationship Id="rId1083" Type="http://schemas.openxmlformats.org/officeDocument/2006/relationships/slide" Target="slides/slide1079.xml"/><Relationship Id="rId1290" Type="http://schemas.openxmlformats.org/officeDocument/2006/relationships/slide" Target="slides/slide1286.xml"/><Relationship Id="rId1304" Type="http://schemas.openxmlformats.org/officeDocument/2006/relationships/slide" Target="slides/slide1300.xml"/><Relationship Id="rId106" Type="http://schemas.openxmlformats.org/officeDocument/2006/relationships/slide" Target="slides/slide102.xml"/><Relationship Id="rId313" Type="http://schemas.openxmlformats.org/officeDocument/2006/relationships/slide" Target="slides/slide309.xml"/><Relationship Id="rId758" Type="http://schemas.openxmlformats.org/officeDocument/2006/relationships/slide" Target="slides/slide754.xml"/><Relationship Id="rId965" Type="http://schemas.openxmlformats.org/officeDocument/2006/relationships/slide" Target="slides/slide961.xml"/><Relationship Id="rId1150" Type="http://schemas.openxmlformats.org/officeDocument/2006/relationships/slide" Target="slides/slide1146.xml"/><Relationship Id="rId10" Type="http://schemas.openxmlformats.org/officeDocument/2006/relationships/slide" Target="slides/slide6.xml"/><Relationship Id="rId94" Type="http://schemas.openxmlformats.org/officeDocument/2006/relationships/slide" Target="slides/slide90.xml"/><Relationship Id="rId397" Type="http://schemas.openxmlformats.org/officeDocument/2006/relationships/slide" Target="slides/slide393.xml"/><Relationship Id="rId520" Type="http://schemas.openxmlformats.org/officeDocument/2006/relationships/slide" Target="slides/slide516.xml"/><Relationship Id="rId618" Type="http://schemas.openxmlformats.org/officeDocument/2006/relationships/slide" Target="slides/slide614.xml"/><Relationship Id="rId825" Type="http://schemas.openxmlformats.org/officeDocument/2006/relationships/slide" Target="slides/slide821.xml"/><Relationship Id="rId1248" Type="http://schemas.openxmlformats.org/officeDocument/2006/relationships/slide" Target="slides/slide1244.xml"/><Relationship Id="rId257" Type="http://schemas.openxmlformats.org/officeDocument/2006/relationships/slide" Target="slides/slide253.xml"/><Relationship Id="rId464" Type="http://schemas.openxmlformats.org/officeDocument/2006/relationships/slide" Target="slides/slide460.xml"/><Relationship Id="rId1010" Type="http://schemas.openxmlformats.org/officeDocument/2006/relationships/slide" Target="slides/slide1006.xml"/><Relationship Id="rId1094" Type="http://schemas.openxmlformats.org/officeDocument/2006/relationships/slide" Target="slides/slide1090.xml"/><Relationship Id="rId1108" Type="http://schemas.openxmlformats.org/officeDocument/2006/relationships/slide" Target="slides/slide1104.xml"/><Relationship Id="rId1315" Type="http://schemas.openxmlformats.org/officeDocument/2006/relationships/slide" Target="slides/slide1311.xml"/><Relationship Id="rId117" Type="http://schemas.openxmlformats.org/officeDocument/2006/relationships/slide" Target="slides/slide113.xml"/><Relationship Id="rId671" Type="http://schemas.openxmlformats.org/officeDocument/2006/relationships/slide" Target="slides/slide667.xml"/><Relationship Id="rId769" Type="http://schemas.openxmlformats.org/officeDocument/2006/relationships/slide" Target="slides/slide765.xml"/><Relationship Id="rId976" Type="http://schemas.openxmlformats.org/officeDocument/2006/relationships/slide" Target="slides/slide972.xml"/><Relationship Id="rId324" Type="http://schemas.openxmlformats.org/officeDocument/2006/relationships/slide" Target="slides/slide320.xml"/><Relationship Id="rId531" Type="http://schemas.openxmlformats.org/officeDocument/2006/relationships/slide" Target="slides/slide527.xml"/><Relationship Id="rId629" Type="http://schemas.openxmlformats.org/officeDocument/2006/relationships/slide" Target="slides/slide625.xml"/><Relationship Id="rId1161" Type="http://schemas.openxmlformats.org/officeDocument/2006/relationships/slide" Target="slides/slide1157.xml"/><Relationship Id="rId1259" Type="http://schemas.openxmlformats.org/officeDocument/2006/relationships/slide" Target="slides/slide1255.xml"/><Relationship Id="rId836" Type="http://schemas.openxmlformats.org/officeDocument/2006/relationships/slide" Target="slides/slide832.xml"/><Relationship Id="rId1021" Type="http://schemas.openxmlformats.org/officeDocument/2006/relationships/slide" Target="slides/slide1017.xml"/><Relationship Id="rId1119" Type="http://schemas.openxmlformats.org/officeDocument/2006/relationships/slide" Target="slides/slide1115.xml"/><Relationship Id="rId903" Type="http://schemas.openxmlformats.org/officeDocument/2006/relationships/slide" Target="slides/slide899.xml"/><Relationship Id="rId1326" Type="http://schemas.openxmlformats.org/officeDocument/2006/relationships/slide" Target="slides/slide1322.xml"/><Relationship Id="rId32" Type="http://schemas.openxmlformats.org/officeDocument/2006/relationships/slide" Target="slides/slide28.xml"/><Relationship Id="rId181" Type="http://schemas.openxmlformats.org/officeDocument/2006/relationships/slide" Target="slides/slide177.xml"/><Relationship Id="rId279" Type="http://schemas.openxmlformats.org/officeDocument/2006/relationships/slide" Target="slides/slide275.xml"/><Relationship Id="rId486" Type="http://schemas.openxmlformats.org/officeDocument/2006/relationships/slide" Target="slides/slide482.xml"/><Relationship Id="rId693" Type="http://schemas.openxmlformats.org/officeDocument/2006/relationships/slide" Target="slides/slide689.xml"/><Relationship Id="rId139" Type="http://schemas.openxmlformats.org/officeDocument/2006/relationships/slide" Target="slides/slide135.xml"/><Relationship Id="rId346" Type="http://schemas.openxmlformats.org/officeDocument/2006/relationships/slide" Target="slides/slide342.xml"/><Relationship Id="rId553" Type="http://schemas.openxmlformats.org/officeDocument/2006/relationships/slide" Target="slides/slide549.xml"/><Relationship Id="rId760" Type="http://schemas.openxmlformats.org/officeDocument/2006/relationships/slide" Target="slides/slide756.xml"/><Relationship Id="rId998" Type="http://schemas.openxmlformats.org/officeDocument/2006/relationships/slide" Target="slides/slide994.xml"/><Relationship Id="rId1183" Type="http://schemas.openxmlformats.org/officeDocument/2006/relationships/slide" Target="slides/slide1179.xml"/><Relationship Id="rId206" Type="http://schemas.openxmlformats.org/officeDocument/2006/relationships/slide" Target="slides/slide202.xml"/><Relationship Id="rId413" Type="http://schemas.openxmlformats.org/officeDocument/2006/relationships/slide" Target="slides/slide409.xml"/><Relationship Id="rId858" Type="http://schemas.openxmlformats.org/officeDocument/2006/relationships/slide" Target="slides/slide854.xml"/><Relationship Id="rId1043" Type="http://schemas.openxmlformats.org/officeDocument/2006/relationships/slide" Target="slides/slide1039.xml"/><Relationship Id="rId620" Type="http://schemas.openxmlformats.org/officeDocument/2006/relationships/slide" Target="slides/slide616.xml"/><Relationship Id="rId718" Type="http://schemas.openxmlformats.org/officeDocument/2006/relationships/slide" Target="slides/slide714.xml"/><Relationship Id="rId925" Type="http://schemas.openxmlformats.org/officeDocument/2006/relationships/slide" Target="slides/slide921.xml"/><Relationship Id="rId1250" Type="http://schemas.openxmlformats.org/officeDocument/2006/relationships/slide" Target="slides/slide1246.xml"/><Relationship Id="rId1110" Type="http://schemas.openxmlformats.org/officeDocument/2006/relationships/slide" Target="slides/slide1106.xml"/><Relationship Id="rId1208" Type="http://schemas.openxmlformats.org/officeDocument/2006/relationships/slide" Target="slides/slide1204.xml"/><Relationship Id="rId54" Type="http://schemas.openxmlformats.org/officeDocument/2006/relationships/slide" Target="slides/slide50.xml"/><Relationship Id="rId270" Type="http://schemas.openxmlformats.org/officeDocument/2006/relationships/slide" Target="slides/slide266.xml"/><Relationship Id="rId130" Type="http://schemas.openxmlformats.org/officeDocument/2006/relationships/slide" Target="slides/slide126.xml"/><Relationship Id="rId368" Type="http://schemas.openxmlformats.org/officeDocument/2006/relationships/slide" Target="slides/slide364.xml"/><Relationship Id="rId575" Type="http://schemas.openxmlformats.org/officeDocument/2006/relationships/slide" Target="slides/slide571.xml"/><Relationship Id="rId782" Type="http://schemas.openxmlformats.org/officeDocument/2006/relationships/slide" Target="slides/slide778.xml"/><Relationship Id="rId228" Type="http://schemas.openxmlformats.org/officeDocument/2006/relationships/slide" Target="slides/slide224.xml"/><Relationship Id="rId435" Type="http://schemas.openxmlformats.org/officeDocument/2006/relationships/slide" Target="slides/slide431.xml"/><Relationship Id="rId642" Type="http://schemas.openxmlformats.org/officeDocument/2006/relationships/slide" Target="slides/slide638.xml"/><Relationship Id="rId1065" Type="http://schemas.openxmlformats.org/officeDocument/2006/relationships/slide" Target="slides/slide1061.xml"/><Relationship Id="rId1272" Type="http://schemas.openxmlformats.org/officeDocument/2006/relationships/slide" Target="slides/slide1268.xml"/><Relationship Id="rId502" Type="http://schemas.openxmlformats.org/officeDocument/2006/relationships/slide" Target="slides/slide498.xml"/><Relationship Id="rId947" Type="http://schemas.openxmlformats.org/officeDocument/2006/relationships/slide" Target="slides/slide943.xml"/><Relationship Id="rId1132" Type="http://schemas.openxmlformats.org/officeDocument/2006/relationships/slide" Target="slides/slide1128.xml"/><Relationship Id="rId76" Type="http://schemas.openxmlformats.org/officeDocument/2006/relationships/slide" Target="slides/slide72.xml"/><Relationship Id="rId807" Type="http://schemas.openxmlformats.org/officeDocument/2006/relationships/slide" Target="slides/slide803.xml"/><Relationship Id="rId292" Type="http://schemas.openxmlformats.org/officeDocument/2006/relationships/slide" Target="slides/slide288.xml"/><Relationship Id="rId597" Type="http://schemas.openxmlformats.org/officeDocument/2006/relationships/slide" Target="slides/slide593.xml"/><Relationship Id="rId152" Type="http://schemas.openxmlformats.org/officeDocument/2006/relationships/slide" Target="slides/slide148.xml"/><Relationship Id="rId457" Type="http://schemas.openxmlformats.org/officeDocument/2006/relationships/slide" Target="slides/slide453.xml"/><Relationship Id="rId1087" Type="http://schemas.openxmlformats.org/officeDocument/2006/relationships/slide" Target="slides/slide1083.xml"/><Relationship Id="rId1294" Type="http://schemas.openxmlformats.org/officeDocument/2006/relationships/slide" Target="slides/slide1290.xml"/><Relationship Id="rId664" Type="http://schemas.openxmlformats.org/officeDocument/2006/relationships/slide" Target="slides/slide660.xml"/><Relationship Id="rId871" Type="http://schemas.openxmlformats.org/officeDocument/2006/relationships/slide" Target="slides/slide867.xml"/><Relationship Id="rId969" Type="http://schemas.openxmlformats.org/officeDocument/2006/relationships/slide" Target="slides/slide965.xml"/><Relationship Id="rId317" Type="http://schemas.openxmlformats.org/officeDocument/2006/relationships/slide" Target="slides/slide313.xml"/><Relationship Id="rId524" Type="http://schemas.openxmlformats.org/officeDocument/2006/relationships/slide" Target="slides/slide520.xml"/><Relationship Id="rId731" Type="http://schemas.openxmlformats.org/officeDocument/2006/relationships/slide" Target="slides/slide727.xml"/><Relationship Id="rId1154" Type="http://schemas.openxmlformats.org/officeDocument/2006/relationships/slide" Target="slides/slide1150.xml"/><Relationship Id="rId98" Type="http://schemas.openxmlformats.org/officeDocument/2006/relationships/slide" Target="slides/slide94.xml"/><Relationship Id="rId829" Type="http://schemas.openxmlformats.org/officeDocument/2006/relationships/slide" Target="slides/slide825.xml"/><Relationship Id="rId1014" Type="http://schemas.openxmlformats.org/officeDocument/2006/relationships/slide" Target="slides/slide1010.xml"/><Relationship Id="rId1221" Type="http://schemas.openxmlformats.org/officeDocument/2006/relationships/slide" Target="slides/slide1217.xml"/><Relationship Id="rId1319" Type="http://schemas.openxmlformats.org/officeDocument/2006/relationships/slide" Target="slides/slide1315.xml"/><Relationship Id="rId25" Type="http://schemas.openxmlformats.org/officeDocument/2006/relationships/slide" Target="slides/slide21.xml"/><Relationship Id="rId174" Type="http://schemas.openxmlformats.org/officeDocument/2006/relationships/slide" Target="slides/slide170.xml"/><Relationship Id="rId381" Type="http://schemas.openxmlformats.org/officeDocument/2006/relationships/slide" Target="slides/slide377.xml"/><Relationship Id="rId241" Type="http://schemas.openxmlformats.org/officeDocument/2006/relationships/slide" Target="slides/slide237.xml"/><Relationship Id="rId479" Type="http://schemas.openxmlformats.org/officeDocument/2006/relationships/slide" Target="slides/slide475.xml"/><Relationship Id="rId686" Type="http://schemas.openxmlformats.org/officeDocument/2006/relationships/slide" Target="slides/slide682.xml"/><Relationship Id="rId893" Type="http://schemas.openxmlformats.org/officeDocument/2006/relationships/slide" Target="slides/slide889.xml"/><Relationship Id="rId339" Type="http://schemas.openxmlformats.org/officeDocument/2006/relationships/slide" Target="slides/slide335.xml"/><Relationship Id="rId546" Type="http://schemas.openxmlformats.org/officeDocument/2006/relationships/slide" Target="slides/slide542.xml"/><Relationship Id="rId753" Type="http://schemas.openxmlformats.org/officeDocument/2006/relationships/slide" Target="slides/slide749.xml"/><Relationship Id="rId1176" Type="http://schemas.openxmlformats.org/officeDocument/2006/relationships/slide" Target="slides/slide1172.xml"/><Relationship Id="rId101" Type="http://schemas.openxmlformats.org/officeDocument/2006/relationships/slide" Target="slides/slide97.xml"/><Relationship Id="rId406" Type="http://schemas.openxmlformats.org/officeDocument/2006/relationships/slide" Target="slides/slide402.xml"/><Relationship Id="rId960" Type="http://schemas.openxmlformats.org/officeDocument/2006/relationships/slide" Target="slides/slide956.xml"/><Relationship Id="rId1036" Type="http://schemas.openxmlformats.org/officeDocument/2006/relationships/slide" Target="slides/slide1032.xml"/><Relationship Id="rId1243" Type="http://schemas.openxmlformats.org/officeDocument/2006/relationships/slide" Target="slides/slide1239.xml"/><Relationship Id="rId613" Type="http://schemas.openxmlformats.org/officeDocument/2006/relationships/slide" Target="slides/slide609.xml"/><Relationship Id="rId820" Type="http://schemas.openxmlformats.org/officeDocument/2006/relationships/slide" Target="slides/slide816.xml"/><Relationship Id="rId918" Type="http://schemas.openxmlformats.org/officeDocument/2006/relationships/slide" Target="slides/slide914.xml"/><Relationship Id="rId1103" Type="http://schemas.openxmlformats.org/officeDocument/2006/relationships/slide" Target="slides/slide1099.xml"/><Relationship Id="rId1310" Type="http://schemas.openxmlformats.org/officeDocument/2006/relationships/slide" Target="slides/slide1306.xml"/><Relationship Id="rId47" Type="http://schemas.openxmlformats.org/officeDocument/2006/relationships/slide" Target="slides/slide43.xml"/><Relationship Id="rId196" Type="http://schemas.openxmlformats.org/officeDocument/2006/relationships/slide" Target="slides/slide192.xml"/><Relationship Id="rId263" Type="http://schemas.openxmlformats.org/officeDocument/2006/relationships/slide" Target="slides/slide259.xml"/><Relationship Id="rId470" Type="http://schemas.openxmlformats.org/officeDocument/2006/relationships/slide" Target="slides/slide466.xml"/><Relationship Id="rId123" Type="http://schemas.openxmlformats.org/officeDocument/2006/relationships/slide" Target="slides/slide119.xml"/><Relationship Id="rId330" Type="http://schemas.openxmlformats.org/officeDocument/2006/relationships/slide" Target="slides/slide326.xml"/><Relationship Id="rId568" Type="http://schemas.openxmlformats.org/officeDocument/2006/relationships/slide" Target="slides/slide564.xml"/><Relationship Id="rId775" Type="http://schemas.openxmlformats.org/officeDocument/2006/relationships/slide" Target="slides/slide771.xml"/><Relationship Id="rId982" Type="http://schemas.openxmlformats.org/officeDocument/2006/relationships/slide" Target="slides/slide978.xml"/><Relationship Id="rId1198" Type="http://schemas.openxmlformats.org/officeDocument/2006/relationships/slide" Target="slides/slide1194.xml"/><Relationship Id="rId428" Type="http://schemas.openxmlformats.org/officeDocument/2006/relationships/slide" Target="slides/slide424.xml"/><Relationship Id="rId635" Type="http://schemas.openxmlformats.org/officeDocument/2006/relationships/slide" Target="slides/slide631.xml"/><Relationship Id="rId842" Type="http://schemas.openxmlformats.org/officeDocument/2006/relationships/slide" Target="slides/slide838.xml"/><Relationship Id="rId1058" Type="http://schemas.openxmlformats.org/officeDocument/2006/relationships/slide" Target="slides/slide1054.xml"/><Relationship Id="rId1265" Type="http://schemas.openxmlformats.org/officeDocument/2006/relationships/slide" Target="slides/slide1261.xml"/><Relationship Id="rId702" Type="http://schemas.openxmlformats.org/officeDocument/2006/relationships/slide" Target="slides/slide698.xml"/><Relationship Id="rId1125" Type="http://schemas.openxmlformats.org/officeDocument/2006/relationships/slide" Target="slides/slide1121.xml"/><Relationship Id="rId1332" Type="http://schemas.openxmlformats.org/officeDocument/2006/relationships/slide" Target="slides/slide1328.xml"/><Relationship Id="rId69" Type="http://schemas.openxmlformats.org/officeDocument/2006/relationships/slide" Target="slides/slide65.xml"/><Relationship Id="rId285" Type="http://schemas.openxmlformats.org/officeDocument/2006/relationships/slide" Target="slides/slide281.xml"/><Relationship Id="rId492" Type="http://schemas.openxmlformats.org/officeDocument/2006/relationships/slide" Target="slides/slide488.xml"/><Relationship Id="rId797" Type="http://schemas.openxmlformats.org/officeDocument/2006/relationships/slide" Target="slides/slide793.xml"/><Relationship Id="rId145" Type="http://schemas.openxmlformats.org/officeDocument/2006/relationships/slide" Target="slides/slide141.xml"/><Relationship Id="rId352" Type="http://schemas.openxmlformats.org/officeDocument/2006/relationships/slide" Target="slides/slide348.xml"/><Relationship Id="rId1287" Type="http://schemas.openxmlformats.org/officeDocument/2006/relationships/slide" Target="slides/slide1283.xml"/><Relationship Id="rId212" Type="http://schemas.openxmlformats.org/officeDocument/2006/relationships/slide" Target="slides/slide208.xml"/><Relationship Id="rId657" Type="http://schemas.openxmlformats.org/officeDocument/2006/relationships/slide" Target="slides/slide653.xml"/><Relationship Id="rId864" Type="http://schemas.openxmlformats.org/officeDocument/2006/relationships/slide" Target="slides/slide860.xml"/><Relationship Id="rId517" Type="http://schemas.openxmlformats.org/officeDocument/2006/relationships/slide" Target="slides/slide513.xml"/><Relationship Id="rId724" Type="http://schemas.openxmlformats.org/officeDocument/2006/relationships/slide" Target="slides/slide720.xml"/><Relationship Id="rId931" Type="http://schemas.openxmlformats.org/officeDocument/2006/relationships/slide" Target="slides/slide927.xml"/><Relationship Id="rId1147" Type="http://schemas.openxmlformats.org/officeDocument/2006/relationships/slide" Target="slides/slide1143.xml"/><Relationship Id="rId60" Type="http://schemas.openxmlformats.org/officeDocument/2006/relationships/slide" Target="slides/slide56.xml"/><Relationship Id="rId1007" Type="http://schemas.openxmlformats.org/officeDocument/2006/relationships/slide" Target="slides/slide1003.xml"/><Relationship Id="rId1214" Type="http://schemas.openxmlformats.org/officeDocument/2006/relationships/slide" Target="slides/slide1210.xml"/><Relationship Id="rId18" Type="http://schemas.openxmlformats.org/officeDocument/2006/relationships/slide" Target="slides/slide14.xml"/><Relationship Id="rId167" Type="http://schemas.openxmlformats.org/officeDocument/2006/relationships/slide" Target="slides/slide163.xml"/><Relationship Id="rId374" Type="http://schemas.openxmlformats.org/officeDocument/2006/relationships/slide" Target="slides/slide370.xml"/><Relationship Id="rId581" Type="http://schemas.openxmlformats.org/officeDocument/2006/relationships/slide" Target="slides/slide577.xml"/><Relationship Id="rId234" Type="http://schemas.openxmlformats.org/officeDocument/2006/relationships/slide" Target="slides/slide230.xml"/><Relationship Id="rId679" Type="http://schemas.openxmlformats.org/officeDocument/2006/relationships/slide" Target="slides/slide675.xml"/><Relationship Id="rId886" Type="http://schemas.openxmlformats.org/officeDocument/2006/relationships/slide" Target="slides/slide882.xml"/><Relationship Id="rId2" Type="http://schemas.openxmlformats.org/officeDocument/2006/relationships/customXml" Target="../customXml/item2.xml"/><Relationship Id="rId441" Type="http://schemas.openxmlformats.org/officeDocument/2006/relationships/slide" Target="slides/slide437.xml"/><Relationship Id="rId539" Type="http://schemas.openxmlformats.org/officeDocument/2006/relationships/slide" Target="slides/slide535.xml"/><Relationship Id="rId746" Type="http://schemas.openxmlformats.org/officeDocument/2006/relationships/slide" Target="slides/slide742.xml"/><Relationship Id="rId1071" Type="http://schemas.openxmlformats.org/officeDocument/2006/relationships/slide" Target="slides/slide1067.xml"/><Relationship Id="rId1169" Type="http://schemas.openxmlformats.org/officeDocument/2006/relationships/slide" Target="slides/slide1165.xml"/><Relationship Id="rId301" Type="http://schemas.openxmlformats.org/officeDocument/2006/relationships/slide" Target="slides/slide297.xml"/><Relationship Id="rId953" Type="http://schemas.openxmlformats.org/officeDocument/2006/relationships/slide" Target="slides/slide949.xml"/><Relationship Id="rId1029" Type="http://schemas.openxmlformats.org/officeDocument/2006/relationships/slide" Target="slides/slide1025.xml"/><Relationship Id="rId1236" Type="http://schemas.openxmlformats.org/officeDocument/2006/relationships/slide" Target="slides/slide1232.xml"/><Relationship Id="rId82" Type="http://schemas.openxmlformats.org/officeDocument/2006/relationships/slide" Target="slides/slide78.xml"/><Relationship Id="rId606" Type="http://schemas.openxmlformats.org/officeDocument/2006/relationships/slide" Target="slides/slide602.xml"/><Relationship Id="rId813" Type="http://schemas.openxmlformats.org/officeDocument/2006/relationships/slide" Target="slides/slide809.xml"/><Relationship Id="rId1303" Type="http://schemas.openxmlformats.org/officeDocument/2006/relationships/slide" Target="slides/slide1299.xml"/><Relationship Id="rId189" Type="http://schemas.openxmlformats.org/officeDocument/2006/relationships/slide" Target="slides/slide185.xml"/><Relationship Id="rId396" Type="http://schemas.openxmlformats.org/officeDocument/2006/relationships/slide" Target="slides/slide392.xml"/><Relationship Id="rId256" Type="http://schemas.openxmlformats.org/officeDocument/2006/relationships/slide" Target="slides/slide252.xml"/><Relationship Id="rId463" Type="http://schemas.openxmlformats.org/officeDocument/2006/relationships/slide" Target="slides/slide459.xml"/><Relationship Id="rId670" Type="http://schemas.openxmlformats.org/officeDocument/2006/relationships/slide" Target="slides/slide666.xml"/><Relationship Id="rId1093" Type="http://schemas.openxmlformats.org/officeDocument/2006/relationships/slide" Target="slides/slide1089.xml"/><Relationship Id="rId116" Type="http://schemas.openxmlformats.org/officeDocument/2006/relationships/slide" Target="slides/slide112.xml"/><Relationship Id="rId323" Type="http://schemas.openxmlformats.org/officeDocument/2006/relationships/slide" Target="slides/slide319.xml"/><Relationship Id="rId530" Type="http://schemas.openxmlformats.org/officeDocument/2006/relationships/slide" Target="slides/slide526.xml"/><Relationship Id="rId768" Type="http://schemas.openxmlformats.org/officeDocument/2006/relationships/slide" Target="slides/slide764.xml"/><Relationship Id="rId975" Type="http://schemas.openxmlformats.org/officeDocument/2006/relationships/slide" Target="slides/slide971.xml"/><Relationship Id="rId1160" Type="http://schemas.openxmlformats.org/officeDocument/2006/relationships/slide" Target="slides/slide1156.xml"/><Relationship Id="rId628" Type="http://schemas.openxmlformats.org/officeDocument/2006/relationships/slide" Target="slides/slide624.xml"/><Relationship Id="rId835" Type="http://schemas.openxmlformats.org/officeDocument/2006/relationships/slide" Target="slides/slide831.xml"/><Relationship Id="rId1258" Type="http://schemas.openxmlformats.org/officeDocument/2006/relationships/slide" Target="slides/slide1254.xml"/><Relationship Id="rId1020" Type="http://schemas.openxmlformats.org/officeDocument/2006/relationships/slide" Target="slides/slide1016.xml"/><Relationship Id="rId1118" Type="http://schemas.openxmlformats.org/officeDocument/2006/relationships/slide" Target="slides/slide1114.xml"/><Relationship Id="rId1325" Type="http://schemas.openxmlformats.org/officeDocument/2006/relationships/slide" Target="slides/slide1321.xml"/><Relationship Id="rId902" Type="http://schemas.openxmlformats.org/officeDocument/2006/relationships/slide" Target="slides/slide898.xml"/><Relationship Id="rId31" Type="http://schemas.openxmlformats.org/officeDocument/2006/relationships/slide" Target="slides/slide27.xml"/><Relationship Id="rId180" Type="http://schemas.openxmlformats.org/officeDocument/2006/relationships/slide" Target="slides/slide176.xml"/><Relationship Id="rId278" Type="http://schemas.openxmlformats.org/officeDocument/2006/relationships/slide" Target="slides/slide274.xml"/><Relationship Id="rId485" Type="http://schemas.openxmlformats.org/officeDocument/2006/relationships/slide" Target="slides/slide481.xml"/><Relationship Id="rId692" Type="http://schemas.openxmlformats.org/officeDocument/2006/relationships/slide" Target="slides/slide688.xml"/><Relationship Id="rId138" Type="http://schemas.openxmlformats.org/officeDocument/2006/relationships/slide" Target="slides/slide134.xml"/><Relationship Id="rId345" Type="http://schemas.openxmlformats.org/officeDocument/2006/relationships/slide" Target="slides/slide341.xml"/><Relationship Id="rId552" Type="http://schemas.openxmlformats.org/officeDocument/2006/relationships/slide" Target="slides/slide548.xml"/><Relationship Id="rId997" Type="http://schemas.openxmlformats.org/officeDocument/2006/relationships/slide" Target="slides/slide993.xml"/><Relationship Id="rId1182" Type="http://schemas.openxmlformats.org/officeDocument/2006/relationships/slide" Target="slides/slide1178.xml"/><Relationship Id="rId205" Type="http://schemas.openxmlformats.org/officeDocument/2006/relationships/slide" Target="slides/slide201.xml"/><Relationship Id="rId412" Type="http://schemas.openxmlformats.org/officeDocument/2006/relationships/slide" Target="slides/slide408.xml"/><Relationship Id="rId857" Type="http://schemas.openxmlformats.org/officeDocument/2006/relationships/slide" Target="slides/slide853.xml"/><Relationship Id="rId1042" Type="http://schemas.openxmlformats.org/officeDocument/2006/relationships/slide" Target="slides/slide1038.xml"/><Relationship Id="rId717" Type="http://schemas.openxmlformats.org/officeDocument/2006/relationships/slide" Target="slides/slide713.xml"/><Relationship Id="rId924" Type="http://schemas.openxmlformats.org/officeDocument/2006/relationships/slide" Target="slides/slide920.xml"/><Relationship Id="rId53" Type="http://schemas.openxmlformats.org/officeDocument/2006/relationships/slide" Target="slides/slide49.xml"/><Relationship Id="rId1207" Type="http://schemas.openxmlformats.org/officeDocument/2006/relationships/slide" Target="slides/slide1203.xml"/><Relationship Id="rId367" Type="http://schemas.openxmlformats.org/officeDocument/2006/relationships/slide" Target="slides/slide363.xml"/><Relationship Id="rId574" Type="http://schemas.openxmlformats.org/officeDocument/2006/relationships/slide" Target="slides/slide570.xml"/><Relationship Id="rId227" Type="http://schemas.openxmlformats.org/officeDocument/2006/relationships/slide" Target="slides/slide223.xml"/><Relationship Id="rId781" Type="http://schemas.openxmlformats.org/officeDocument/2006/relationships/slide" Target="slides/slide777.xml"/><Relationship Id="rId879" Type="http://schemas.openxmlformats.org/officeDocument/2006/relationships/slide" Target="slides/slide875.xml"/><Relationship Id="rId434" Type="http://schemas.openxmlformats.org/officeDocument/2006/relationships/slide" Target="slides/slide430.xml"/><Relationship Id="rId641" Type="http://schemas.openxmlformats.org/officeDocument/2006/relationships/slide" Target="slides/slide637.xml"/><Relationship Id="rId739" Type="http://schemas.openxmlformats.org/officeDocument/2006/relationships/slide" Target="slides/slide735.xml"/><Relationship Id="rId1064" Type="http://schemas.openxmlformats.org/officeDocument/2006/relationships/slide" Target="slides/slide1060.xml"/><Relationship Id="rId1271" Type="http://schemas.openxmlformats.org/officeDocument/2006/relationships/slide" Target="slides/slide1267.xml"/><Relationship Id="rId501" Type="http://schemas.openxmlformats.org/officeDocument/2006/relationships/slide" Target="slides/slide497.xml"/><Relationship Id="rId946" Type="http://schemas.openxmlformats.org/officeDocument/2006/relationships/slide" Target="slides/slide942.xml"/><Relationship Id="rId1131" Type="http://schemas.openxmlformats.org/officeDocument/2006/relationships/slide" Target="slides/slide1127.xml"/><Relationship Id="rId1229" Type="http://schemas.openxmlformats.org/officeDocument/2006/relationships/slide" Target="slides/slide1225.xml"/><Relationship Id="rId75" Type="http://schemas.openxmlformats.org/officeDocument/2006/relationships/slide" Target="slides/slide71.xml"/><Relationship Id="rId806" Type="http://schemas.openxmlformats.org/officeDocument/2006/relationships/slide" Target="slides/slide802.xml"/><Relationship Id="rId291" Type="http://schemas.openxmlformats.org/officeDocument/2006/relationships/slide" Target="slides/slide287.xml"/><Relationship Id="rId151" Type="http://schemas.openxmlformats.org/officeDocument/2006/relationships/slide" Target="slides/slide147.xml"/><Relationship Id="rId389" Type="http://schemas.openxmlformats.org/officeDocument/2006/relationships/slide" Target="slides/slide385.xml"/><Relationship Id="rId596" Type="http://schemas.openxmlformats.org/officeDocument/2006/relationships/slide" Target="slides/slide592.xml"/><Relationship Id="rId249" Type="http://schemas.openxmlformats.org/officeDocument/2006/relationships/slide" Target="slides/slide245.xml"/><Relationship Id="rId456" Type="http://schemas.openxmlformats.org/officeDocument/2006/relationships/slide" Target="slides/slide452.xml"/><Relationship Id="rId663" Type="http://schemas.openxmlformats.org/officeDocument/2006/relationships/slide" Target="slides/slide659.xml"/><Relationship Id="rId870" Type="http://schemas.openxmlformats.org/officeDocument/2006/relationships/slide" Target="slides/slide866.xml"/><Relationship Id="rId1086" Type="http://schemas.openxmlformats.org/officeDocument/2006/relationships/slide" Target="slides/slide1082.xml"/><Relationship Id="rId1293" Type="http://schemas.openxmlformats.org/officeDocument/2006/relationships/slide" Target="slides/slide1289.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nqa101" userId="S::panqa101@panapp.org::69f98d30-6c57-4646-b708-cbfa0dddb0c9" providerId="AD" clId="Web-{577B0845-0EE5-152A-CE2E-179350729BB6}"/>
    <pc:docChg chg="addSld">
      <pc:chgData name="Panqa101" userId="S::panqa101@panapp.org::69f98d30-6c57-4646-b708-cbfa0dddb0c9" providerId="AD" clId="Web-{577B0845-0EE5-152A-CE2E-179350729BB6}" dt="2020-09-10T00:43:31.877" v="47"/>
      <pc:docMkLst>
        <pc:docMk/>
      </pc:docMkLst>
      <pc:sldChg chg="add replId">
        <pc:chgData name="Panqa101" userId="S::panqa101@panapp.org::69f98d30-6c57-4646-b708-cbfa0dddb0c9" providerId="AD" clId="Web-{577B0845-0EE5-152A-CE2E-179350729BB6}" dt="2020-09-09T22:41:13.852" v="0"/>
        <pc:sldMkLst>
          <pc:docMk/>
          <pc:sldMk cId="712867631" sldId="1524"/>
        </pc:sldMkLst>
      </pc:sldChg>
      <pc:sldChg chg="add replId">
        <pc:chgData name="Panqa101" userId="S::panqa101@panapp.org::69f98d30-6c57-4646-b708-cbfa0dddb0c9" providerId="AD" clId="Web-{577B0845-0EE5-152A-CE2E-179350729BB6}" dt="2020-09-09T22:41:14.337" v="1"/>
        <pc:sldMkLst>
          <pc:docMk/>
          <pc:sldMk cId="3572991295" sldId="1525"/>
        </pc:sldMkLst>
      </pc:sldChg>
      <pc:sldChg chg="add replId">
        <pc:chgData name="Panqa101" userId="S::panqa101@panapp.org::69f98d30-6c57-4646-b708-cbfa0dddb0c9" providerId="AD" clId="Web-{577B0845-0EE5-152A-CE2E-179350729BB6}" dt="2020-09-09T22:41:14.727" v="2"/>
        <pc:sldMkLst>
          <pc:docMk/>
          <pc:sldMk cId="2518516457" sldId="1526"/>
        </pc:sldMkLst>
      </pc:sldChg>
      <pc:sldChg chg="add replId">
        <pc:chgData name="Panqa101" userId="S::panqa101@panapp.org::69f98d30-6c57-4646-b708-cbfa0dddb0c9" providerId="AD" clId="Web-{577B0845-0EE5-152A-CE2E-179350729BB6}" dt="2020-09-09T22:41:15.118" v="3"/>
        <pc:sldMkLst>
          <pc:docMk/>
          <pc:sldMk cId="4072590039" sldId="1527"/>
        </pc:sldMkLst>
      </pc:sldChg>
      <pc:sldChg chg="add replId">
        <pc:chgData name="Panqa101" userId="S::panqa101@panapp.org::69f98d30-6c57-4646-b708-cbfa0dddb0c9" providerId="AD" clId="Web-{577B0845-0EE5-152A-CE2E-179350729BB6}" dt="2020-09-09T22:41:15.524" v="4"/>
        <pc:sldMkLst>
          <pc:docMk/>
          <pc:sldMk cId="670336179" sldId="1528"/>
        </pc:sldMkLst>
      </pc:sldChg>
      <pc:sldChg chg="add replId">
        <pc:chgData name="Panqa101" userId="S::panqa101@panapp.org::69f98d30-6c57-4646-b708-cbfa0dddb0c9" providerId="AD" clId="Web-{577B0845-0EE5-152A-CE2E-179350729BB6}" dt="2020-09-09T22:41:15.930" v="5"/>
        <pc:sldMkLst>
          <pc:docMk/>
          <pc:sldMk cId="821907081" sldId="1529"/>
        </pc:sldMkLst>
      </pc:sldChg>
      <pc:sldChg chg="add replId">
        <pc:chgData name="Panqa101" userId="S::panqa101@panapp.org::69f98d30-6c57-4646-b708-cbfa0dddb0c9" providerId="AD" clId="Web-{577B0845-0EE5-152A-CE2E-179350729BB6}" dt="2020-09-09T22:41:21.462" v="6"/>
        <pc:sldMkLst>
          <pc:docMk/>
          <pc:sldMk cId="3633418311" sldId="1530"/>
        </pc:sldMkLst>
      </pc:sldChg>
      <pc:sldChg chg="add replId">
        <pc:chgData name="Panqa101" userId="S::panqa101@panapp.org::69f98d30-6c57-4646-b708-cbfa0dddb0c9" providerId="AD" clId="Web-{577B0845-0EE5-152A-CE2E-179350729BB6}" dt="2020-09-09T22:41:21.853" v="7"/>
        <pc:sldMkLst>
          <pc:docMk/>
          <pc:sldMk cId="3411731795" sldId="1531"/>
        </pc:sldMkLst>
      </pc:sldChg>
      <pc:sldChg chg="add replId">
        <pc:chgData name="Panqa101" userId="S::panqa101@panapp.org::69f98d30-6c57-4646-b708-cbfa0dddb0c9" providerId="AD" clId="Web-{577B0845-0EE5-152A-CE2E-179350729BB6}" dt="2020-09-09T22:41:22.243" v="8"/>
        <pc:sldMkLst>
          <pc:docMk/>
          <pc:sldMk cId="3204674058" sldId="1532"/>
        </pc:sldMkLst>
      </pc:sldChg>
      <pc:sldChg chg="add replId">
        <pc:chgData name="Panqa101" userId="S::panqa101@panapp.org::69f98d30-6c57-4646-b708-cbfa0dddb0c9" providerId="AD" clId="Web-{577B0845-0EE5-152A-CE2E-179350729BB6}" dt="2020-09-09T22:41:22.618" v="9"/>
        <pc:sldMkLst>
          <pc:docMk/>
          <pc:sldMk cId="1814815870" sldId="1533"/>
        </pc:sldMkLst>
      </pc:sldChg>
      <pc:sldChg chg="add replId">
        <pc:chgData name="Panqa101" userId="S::panqa101@panapp.org::69f98d30-6c57-4646-b708-cbfa0dddb0c9" providerId="AD" clId="Web-{577B0845-0EE5-152A-CE2E-179350729BB6}" dt="2020-09-09T22:41:23.025" v="10"/>
        <pc:sldMkLst>
          <pc:docMk/>
          <pc:sldMk cId="130231061" sldId="1534"/>
        </pc:sldMkLst>
      </pc:sldChg>
      <pc:sldChg chg="add replId">
        <pc:chgData name="Panqa101" userId="S::panqa101@panapp.org::69f98d30-6c57-4646-b708-cbfa0dddb0c9" providerId="AD" clId="Web-{577B0845-0EE5-152A-CE2E-179350729BB6}" dt="2020-09-09T22:41:23.540" v="11"/>
        <pc:sldMkLst>
          <pc:docMk/>
          <pc:sldMk cId="3961035513" sldId="1535"/>
        </pc:sldMkLst>
      </pc:sldChg>
      <pc:sldChg chg="add replId">
        <pc:chgData name="Panqa101" userId="S::panqa101@panapp.org::69f98d30-6c57-4646-b708-cbfa0dddb0c9" providerId="AD" clId="Web-{577B0845-0EE5-152A-CE2E-179350729BB6}" dt="2020-09-10T00:34:50.143" v="12"/>
        <pc:sldMkLst>
          <pc:docMk/>
          <pc:sldMk cId="2302144566" sldId="1536"/>
        </pc:sldMkLst>
      </pc:sldChg>
      <pc:sldChg chg="add replId">
        <pc:chgData name="Panqa101" userId="S::panqa101@panapp.org::69f98d30-6c57-4646-b708-cbfa0dddb0c9" providerId="AD" clId="Web-{577B0845-0EE5-152A-CE2E-179350729BB6}" dt="2020-09-10T00:34:50.549" v="13"/>
        <pc:sldMkLst>
          <pc:docMk/>
          <pc:sldMk cId="3858675612" sldId="1537"/>
        </pc:sldMkLst>
      </pc:sldChg>
      <pc:sldChg chg="add replId">
        <pc:chgData name="Panqa101" userId="S::panqa101@panapp.org::69f98d30-6c57-4646-b708-cbfa0dddb0c9" providerId="AD" clId="Web-{577B0845-0EE5-152A-CE2E-179350729BB6}" dt="2020-09-10T00:34:50.956" v="14"/>
        <pc:sldMkLst>
          <pc:docMk/>
          <pc:sldMk cId="1959647203" sldId="1538"/>
        </pc:sldMkLst>
      </pc:sldChg>
      <pc:sldChg chg="add replId">
        <pc:chgData name="Panqa101" userId="S::panqa101@panapp.org::69f98d30-6c57-4646-b708-cbfa0dddb0c9" providerId="AD" clId="Web-{577B0845-0EE5-152A-CE2E-179350729BB6}" dt="2020-09-10T00:34:51.362" v="15"/>
        <pc:sldMkLst>
          <pc:docMk/>
          <pc:sldMk cId="2335470032" sldId="1539"/>
        </pc:sldMkLst>
      </pc:sldChg>
      <pc:sldChg chg="add replId">
        <pc:chgData name="Panqa101" userId="S::panqa101@panapp.org::69f98d30-6c57-4646-b708-cbfa0dddb0c9" providerId="AD" clId="Web-{577B0845-0EE5-152A-CE2E-179350729BB6}" dt="2020-09-10T00:34:51.784" v="16"/>
        <pc:sldMkLst>
          <pc:docMk/>
          <pc:sldMk cId="1942453139" sldId="1540"/>
        </pc:sldMkLst>
      </pc:sldChg>
      <pc:sldChg chg="add replId">
        <pc:chgData name="Panqa101" userId="S::panqa101@panapp.org::69f98d30-6c57-4646-b708-cbfa0dddb0c9" providerId="AD" clId="Web-{577B0845-0EE5-152A-CE2E-179350729BB6}" dt="2020-09-10T00:34:52.159" v="17"/>
        <pc:sldMkLst>
          <pc:docMk/>
          <pc:sldMk cId="1630615632" sldId="1541"/>
        </pc:sldMkLst>
      </pc:sldChg>
      <pc:sldChg chg="add replId">
        <pc:chgData name="Panqa101" userId="S::panqa101@panapp.org::69f98d30-6c57-4646-b708-cbfa0dddb0c9" providerId="AD" clId="Web-{577B0845-0EE5-152A-CE2E-179350729BB6}" dt="2020-09-10T00:34:55.518" v="18"/>
        <pc:sldMkLst>
          <pc:docMk/>
          <pc:sldMk cId="1720751560" sldId="1542"/>
        </pc:sldMkLst>
      </pc:sldChg>
      <pc:sldChg chg="add replId">
        <pc:chgData name="Panqa101" userId="S::panqa101@panapp.org::69f98d30-6c57-4646-b708-cbfa0dddb0c9" providerId="AD" clId="Web-{577B0845-0EE5-152A-CE2E-179350729BB6}" dt="2020-09-10T00:34:55.909" v="19"/>
        <pc:sldMkLst>
          <pc:docMk/>
          <pc:sldMk cId="670692758" sldId="1543"/>
        </pc:sldMkLst>
      </pc:sldChg>
      <pc:sldChg chg="add replId">
        <pc:chgData name="Panqa101" userId="S::panqa101@panapp.org::69f98d30-6c57-4646-b708-cbfa0dddb0c9" providerId="AD" clId="Web-{577B0845-0EE5-152A-CE2E-179350729BB6}" dt="2020-09-10T00:34:56.300" v="20"/>
        <pc:sldMkLst>
          <pc:docMk/>
          <pc:sldMk cId="393071794" sldId="1544"/>
        </pc:sldMkLst>
      </pc:sldChg>
      <pc:sldChg chg="add replId">
        <pc:chgData name="Panqa101" userId="S::panqa101@panapp.org::69f98d30-6c57-4646-b708-cbfa0dddb0c9" providerId="AD" clId="Web-{577B0845-0EE5-152A-CE2E-179350729BB6}" dt="2020-09-10T00:34:56.690" v="21"/>
        <pc:sldMkLst>
          <pc:docMk/>
          <pc:sldMk cId="116705825" sldId="1545"/>
        </pc:sldMkLst>
      </pc:sldChg>
      <pc:sldChg chg="add replId">
        <pc:chgData name="Panqa101" userId="S::panqa101@panapp.org::69f98d30-6c57-4646-b708-cbfa0dddb0c9" providerId="AD" clId="Web-{577B0845-0EE5-152A-CE2E-179350729BB6}" dt="2020-09-10T00:34:57.096" v="22"/>
        <pc:sldMkLst>
          <pc:docMk/>
          <pc:sldMk cId="3655280533" sldId="1546"/>
        </pc:sldMkLst>
      </pc:sldChg>
      <pc:sldChg chg="add replId">
        <pc:chgData name="Panqa101" userId="S::panqa101@panapp.org::69f98d30-6c57-4646-b708-cbfa0dddb0c9" providerId="AD" clId="Web-{577B0845-0EE5-152A-CE2E-179350729BB6}" dt="2020-09-10T00:34:57.503" v="23"/>
        <pc:sldMkLst>
          <pc:docMk/>
          <pc:sldMk cId="537189717" sldId="1547"/>
        </pc:sldMkLst>
      </pc:sldChg>
      <pc:sldChg chg="add replId">
        <pc:chgData name="Panqa101" userId="S::panqa101@panapp.org::69f98d30-6c57-4646-b708-cbfa0dddb0c9" providerId="AD" clId="Web-{577B0845-0EE5-152A-CE2E-179350729BB6}" dt="2020-09-10T00:35:00.315" v="24"/>
        <pc:sldMkLst>
          <pc:docMk/>
          <pc:sldMk cId="3052548471" sldId="1548"/>
        </pc:sldMkLst>
      </pc:sldChg>
      <pc:sldChg chg="add replId">
        <pc:chgData name="Panqa101" userId="S::panqa101@panapp.org::69f98d30-6c57-4646-b708-cbfa0dddb0c9" providerId="AD" clId="Web-{577B0845-0EE5-152A-CE2E-179350729BB6}" dt="2020-09-10T00:35:00.706" v="25"/>
        <pc:sldMkLst>
          <pc:docMk/>
          <pc:sldMk cId="640710326" sldId="1549"/>
        </pc:sldMkLst>
      </pc:sldChg>
      <pc:sldChg chg="add replId">
        <pc:chgData name="Panqa101" userId="S::panqa101@panapp.org::69f98d30-6c57-4646-b708-cbfa0dddb0c9" providerId="AD" clId="Web-{577B0845-0EE5-152A-CE2E-179350729BB6}" dt="2020-09-10T00:35:01.081" v="26"/>
        <pc:sldMkLst>
          <pc:docMk/>
          <pc:sldMk cId="233436252" sldId="1550"/>
        </pc:sldMkLst>
      </pc:sldChg>
      <pc:sldChg chg="add replId">
        <pc:chgData name="Panqa101" userId="S::panqa101@panapp.org::69f98d30-6c57-4646-b708-cbfa0dddb0c9" providerId="AD" clId="Web-{577B0845-0EE5-152A-CE2E-179350729BB6}" dt="2020-09-10T00:35:01.472" v="27"/>
        <pc:sldMkLst>
          <pc:docMk/>
          <pc:sldMk cId="1212399842" sldId="1551"/>
        </pc:sldMkLst>
      </pc:sldChg>
      <pc:sldChg chg="add replId">
        <pc:chgData name="Panqa101" userId="S::panqa101@panapp.org::69f98d30-6c57-4646-b708-cbfa0dddb0c9" providerId="AD" clId="Web-{577B0845-0EE5-152A-CE2E-179350729BB6}" dt="2020-09-10T00:35:01.862" v="28"/>
        <pc:sldMkLst>
          <pc:docMk/>
          <pc:sldMk cId="1111201084" sldId="1552"/>
        </pc:sldMkLst>
      </pc:sldChg>
      <pc:sldChg chg="add replId">
        <pc:chgData name="Panqa101" userId="S::panqa101@panapp.org::69f98d30-6c57-4646-b708-cbfa0dddb0c9" providerId="AD" clId="Web-{577B0845-0EE5-152A-CE2E-179350729BB6}" dt="2020-09-10T00:35:02.253" v="29"/>
        <pc:sldMkLst>
          <pc:docMk/>
          <pc:sldMk cId="1623706468" sldId="1553"/>
        </pc:sldMkLst>
      </pc:sldChg>
      <pc:sldChg chg="add replId">
        <pc:chgData name="Panqa101" userId="S::panqa101@panapp.org::69f98d30-6c57-4646-b708-cbfa0dddb0c9" providerId="AD" clId="Web-{577B0845-0EE5-152A-CE2E-179350729BB6}" dt="2020-09-10T00:35:04.909" v="30"/>
        <pc:sldMkLst>
          <pc:docMk/>
          <pc:sldMk cId="432394513" sldId="1554"/>
        </pc:sldMkLst>
      </pc:sldChg>
      <pc:sldChg chg="add replId">
        <pc:chgData name="Panqa101" userId="S::panqa101@panapp.org::69f98d30-6c57-4646-b708-cbfa0dddb0c9" providerId="AD" clId="Web-{577B0845-0EE5-152A-CE2E-179350729BB6}" dt="2020-09-10T00:35:05.300" v="31"/>
        <pc:sldMkLst>
          <pc:docMk/>
          <pc:sldMk cId="603421088" sldId="1555"/>
        </pc:sldMkLst>
      </pc:sldChg>
      <pc:sldChg chg="add replId">
        <pc:chgData name="Panqa101" userId="S::panqa101@panapp.org::69f98d30-6c57-4646-b708-cbfa0dddb0c9" providerId="AD" clId="Web-{577B0845-0EE5-152A-CE2E-179350729BB6}" dt="2020-09-10T00:35:05.691" v="32"/>
        <pc:sldMkLst>
          <pc:docMk/>
          <pc:sldMk cId="854091889" sldId="1556"/>
        </pc:sldMkLst>
      </pc:sldChg>
      <pc:sldChg chg="add replId">
        <pc:chgData name="Panqa101" userId="S::panqa101@panapp.org::69f98d30-6c57-4646-b708-cbfa0dddb0c9" providerId="AD" clId="Web-{577B0845-0EE5-152A-CE2E-179350729BB6}" dt="2020-09-10T00:35:06.113" v="33"/>
        <pc:sldMkLst>
          <pc:docMk/>
          <pc:sldMk cId="1165877561" sldId="1557"/>
        </pc:sldMkLst>
      </pc:sldChg>
      <pc:sldChg chg="add replId">
        <pc:chgData name="Panqa101" userId="S::panqa101@panapp.org::69f98d30-6c57-4646-b708-cbfa0dddb0c9" providerId="AD" clId="Web-{577B0845-0EE5-152A-CE2E-179350729BB6}" dt="2020-09-10T00:35:06.535" v="34"/>
        <pc:sldMkLst>
          <pc:docMk/>
          <pc:sldMk cId="1485939878" sldId="1558"/>
        </pc:sldMkLst>
      </pc:sldChg>
      <pc:sldChg chg="add replId">
        <pc:chgData name="Panqa101" userId="S::panqa101@panapp.org::69f98d30-6c57-4646-b708-cbfa0dddb0c9" providerId="AD" clId="Web-{577B0845-0EE5-152A-CE2E-179350729BB6}" dt="2020-09-10T00:35:06.910" v="35"/>
        <pc:sldMkLst>
          <pc:docMk/>
          <pc:sldMk cId="1725892090" sldId="1559"/>
        </pc:sldMkLst>
      </pc:sldChg>
      <pc:sldChg chg="add replId">
        <pc:chgData name="Panqa101" userId="S::panqa101@panapp.org::69f98d30-6c57-4646-b708-cbfa0dddb0c9" providerId="AD" clId="Web-{577B0845-0EE5-152A-CE2E-179350729BB6}" dt="2020-09-10T00:43:24.970" v="36"/>
        <pc:sldMkLst>
          <pc:docMk/>
          <pc:sldMk cId="1527050644" sldId="1560"/>
        </pc:sldMkLst>
      </pc:sldChg>
      <pc:sldChg chg="add replId">
        <pc:chgData name="Panqa101" userId="S::panqa101@panapp.org::69f98d30-6c57-4646-b708-cbfa0dddb0c9" providerId="AD" clId="Web-{577B0845-0EE5-152A-CE2E-179350729BB6}" dt="2020-09-10T00:43:25.345" v="37"/>
        <pc:sldMkLst>
          <pc:docMk/>
          <pc:sldMk cId="1515511533" sldId="1561"/>
        </pc:sldMkLst>
      </pc:sldChg>
      <pc:sldChg chg="add replId">
        <pc:chgData name="Panqa101" userId="S::panqa101@panapp.org::69f98d30-6c57-4646-b708-cbfa0dddb0c9" providerId="AD" clId="Web-{577B0845-0EE5-152A-CE2E-179350729BB6}" dt="2020-09-10T00:43:25.720" v="38"/>
        <pc:sldMkLst>
          <pc:docMk/>
          <pc:sldMk cId="1450797581" sldId="1562"/>
        </pc:sldMkLst>
      </pc:sldChg>
      <pc:sldChg chg="add replId">
        <pc:chgData name="Panqa101" userId="S::panqa101@panapp.org::69f98d30-6c57-4646-b708-cbfa0dddb0c9" providerId="AD" clId="Web-{577B0845-0EE5-152A-CE2E-179350729BB6}" dt="2020-09-10T00:43:26.095" v="39"/>
        <pc:sldMkLst>
          <pc:docMk/>
          <pc:sldMk cId="1766427801" sldId="1563"/>
        </pc:sldMkLst>
      </pc:sldChg>
      <pc:sldChg chg="add replId">
        <pc:chgData name="Panqa101" userId="S::panqa101@panapp.org::69f98d30-6c57-4646-b708-cbfa0dddb0c9" providerId="AD" clId="Web-{577B0845-0EE5-152A-CE2E-179350729BB6}" dt="2020-09-10T00:43:26.455" v="40"/>
        <pc:sldMkLst>
          <pc:docMk/>
          <pc:sldMk cId="1940555772" sldId="1564"/>
        </pc:sldMkLst>
      </pc:sldChg>
      <pc:sldChg chg="add replId">
        <pc:chgData name="Panqa101" userId="S::panqa101@panapp.org::69f98d30-6c57-4646-b708-cbfa0dddb0c9" providerId="AD" clId="Web-{577B0845-0EE5-152A-CE2E-179350729BB6}" dt="2020-09-10T00:43:26.861" v="41"/>
        <pc:sldMkLst>
          <pc:docMk/>
          <pc:sldMk cId="1736294158" sldId="1565"/>
        </pc:sldMkLst>
      </pc:sldChg>
      <pc:sldChg chg="add replId">
        <pc:chgData name="Panqa101" userId="S::panqa101@panapp.org::69f98d30-6c57-4646-b708-cbfa0dddb0c9" providerId="AD" clId="Web-{577B0845-0EE5-152A-CE2E-179350729BB6}" dt="2020-09-10T00:43:30.033" v="42"/>
        <pc:sldMkLst>
          <pc:docMk/>
          <pc:sldMk cId="1893861111" sldId="1566"/>
        </pc:sldMkLst>
      </pc:sldChg>
      <pc:sldChg chg="add replId">
        <pc:chgData name="Panqa101" userId="S::panqa101@panapp.org::69f98d30-6c57-4646-b708-cbfa0dddb0c9" providerId="AD" clId="Web-{577B0845-0EE5-152A-CE2E-179350729BB6}" dt="2020-09-10T00:43:30.408" v="43"/>
        <pc:sldMkLst>
          <pc:docMk/>
          <pc:sldMk cId="292791073" sldId="1567"/>
        </pc:sldMkLst>
      </pc:sldChg>
      <pc:sldChg chg="add replId">
        <pc:chgData name="Panqa101" userId="S::panqa101@panapp.org::69f98d30-6c57-4646-b708-cbfa0dddb0c9" providerId="AD" clId="Web-{577B0845-0EE5-152A-CE2E-179350729BB6}" dt="2020-09-10T00:43:30.783" v="44"/>
        <pc:sldMkLst>
          <pc:docMk/>
          <pc:sldMk cId="4112586803" sldId="1568"/>
        </pc:sldMkLst>
      </pc:sldChg>
      <pc:sldChg chg="add replId">
        <pc:chgData name="Panqa101" userId="S::panqa101@panapp.org::69f98d30-6c57-4646-b708-cbfa0dddb0c9" providerId="AD" clId="Web-{577B0845-0EE5-152A-CE2E-179350729BB6}" dt="2020-09-10T00:43:31.142" v="45"/>
        <pc:sldMkLst>
          <pc:docMk/>
          <pc:sldMk cId="1333543663" sldId="1569"/>
        </pc:sldMkLst>
      </pc:sldChg>
      <pc:sldChg chg="add replId">
        <pc:chgData name="Panqa101" userId="S::panqa101@panapp.org::69f98d30-6c57-4646-b708-cbfa0dddb0c9" providerId="AD" clId="Web-{577B0845-0EE5-152A-CE2E-179350729BB6}" dt="2020-09-10T00:43:31.502" v="46"/>
        <pc:sldMkLst>
          <pc:docMk/>
          <pc:sldMk cId="15370767" sldId="1570"/>
        </pc:sldMkLst>
      </pc:sldChg>
      <pc:sldChg chg="add replId">
        <pc:chgData name="Panqa101" userId="S::panqa101@panapp.org::69f98d30-6c57-4646-b708-cbfa0dddb0c9" providerId="AD" clId="Web-{577B0845-0EE5-152A-CE2E-179350729BB6}" dt="2020-09-10T00:43:31.877" v="47"/>
        <pc:sldMkLst>
          <pc:docMk/>
          <pc:sldMk cId="1015383301" sldId="1571"/>
        </pc:sldMkLst>
      </pc:sldChg>
    </pc:docChg>
  </pc:docChgLst>
  <pc:docChgLst>
    <pc:chgData name="Panqa101" userId="S::panqa101@panapp.org::69f98d30-6c57-4646-b708-cbfa0dddb0c9" providerId="AD" clId="Web-{8DB514C4-063B-351A-A0AB-2A0BFB3EC430}"/>
    <pc:docChg chg="addSld modSld">
      <pc:chgData name="Panqa101" userId="S::panqa101@panapp.org::69f98d30-6c57-4646-b708-cbfa0dddb0c9" providerId="AD" clId="Web-{8DB514C4-063B-351A-A0AB-2A0BFB3EC430}" dt="2020-09-11T23:13:29.775" v="21"/>
      <pc:docMkLst>
        <pc:docMk/>
      </pc:docMkLst>
      <pc:sldChg chg="add replId">
        <pc:chgData name="Panqa101" userId="S::panqa101@panapp.org::69f98d30-6c57-4646-b708-cbfa0dddb0c9" providerId="AD" clId="Web-{8DB514C4-063B-351A-A0AB-2A0BFB3EC430}" dt="2020-09-10T18:03:49.683" v="0"/>
        <pc:sldMkLst>
          <pc:docMk/>
          <pc:sldMk cId="3438838293" sldId="1572"/>
        </pc:sldMkLst>
      </pc:sldChg>
      <pc:sldChg chg="add replId">
        <pc:chgData name="Panqa101" userId="S::panqa101@panapp.org::69f98d30-6c57-4646-b708-cbfa0dddb0c9" providerId="AD" clId="Web-{8DB514C4-063B-351A-A0AB-2A0BFB3EC430}" dt="2020-09-10T18:03:50.277" v="1"/>
        <pc:sldMkLst>
          <pc:docMk/>
          <pc:sldMk cId="3124936355" sldId="1573"/>
        </pc:sldMkLst>
      </pc:sldChg>
      <pc:sldChg chg="add replId">
        <pc:chgData name="Panqa101" userId="S::panqa101@panapp.org::69f98d30-6c57-4646-b708-cbfa0dddb0c9" providerId="AD" clId="Web-{8DB514C4-063B-351A-A0AB-2A0BFB3EC430}" dt="2020-09-10T18:03:50.886" v="2"/>
        <pc:sldMkLst>
          <pc:docMk/>
          <pc:sldMk cId="2812019844" sldId="1574"/>
        </pc:sldMkLst>
      </pc:sldChg>
      <pc:sldChg chg="add replId">
        <pc:chgData name="Panqa101" userId="S::panqa101@panapp.org::69f98d30-6c57-4646-b708-cbfa0dddb0c9" providerId="AD" clId="Web-{8DB514C4-063B-351A-A0AB-2A0BFB3EC430}" dt="2020-09-10T18:03:51.496" v="3"/>
        <pc:sldMkLst>
          <pc:docMk/>
          <pc:sldMk cId="1483234364" sldId="1575"/>
        </pc:sldMkLst>
      </pc:sldChg>
      <pc:sldChg chg="add replId">
        <pc:chgData name="Panqa101" userId="S::panqa101@panapp.org::69f98d30-6c57-4646-b708-cbfa0dddb0c9" providerId="AD" clId="Web-{8DB514C4-063B-351A-A0AB-2A0BFB3EC430}" dt="2020-09-10T18:03:52.089" v="4"/>
        <pc:sldMkLst>
          <pc:docMk/>
          <pc:sldMk cId="716282469" sldId="1576"/>
        </pc:sldMkLst>
      </pc:sldChg>
      <pc:sldChg chg="add replId">
        <pc:chgData name="Panqa101" userId="S::panqa101@panapp.org::69f98d30-6c57-4646-b708-cbfa0dddb0c9" providerId="AD" clId="Web-{8DB514C4-063B-351A-A0AB-2A0BFB3EC430}" dt="2020-09-10T18:03:52.699" v="5"/>
        <pc:sldMkLst>
          <pc:docMk/>
          <pc:sldMk cId="3605831984" sldId="1577"/>
        </pc:sldMkLst>
      </pc:sldChg>
      <pc:sldChg chg="add replId">
        <pc:chgData name="Panqa101" userId="S::panqa101@panapp.org::69f98d30-6c57-4646-b708-cbfa0dddb0c9" providerId="AD" clId="Web-{8DB514C4-063B-351A-A0AB-2A0BFB3EC430}" dt="2020-09-10T18:06:14.480" v="6"/>
        <pc:sldMkLst>
          <pc:docMk/>
          <pc:sldMk cId="202227103" sldId="1578"/>
        </pc:sldMkLst>
      </pc:sldChg>
      <pc:sldChg chg="add replId">
        <pc:chgData name="Panqa101" userId="S::panqa101@panapp.org::69f98d30-6c57-4646-b708-cbfa0dddb0c9" providerId="AD" clId="Web-{8DB514C4-063B-351A-A0AB-2A0BFB3EC430}" dt="2020-09-10T18:06:15.120" v="7"/>
        <pc:sldMkLst>
          <pc:docMk/>
          <pc:sldMk cId="3650978989" sldId="1579"/>
        </pc:sldMkLst>
      </pc:sldChg>
      <pc:sldChg chg="add replId">
        <pc:chgData name="Panqa101" userId="S::panqa101@panapp.org::69f98d30-6c57-4646-b708-cbfa0dddb0c9" providerId="AD" clId="Web-{8DB514C4-063B-351A-A0AB-2A0BFB3EC430}" dt="2020-09-10T18:06:15.730" v="8"/>
        <pc:sldMkLst>
          <pc:docMk/>
          <pc:sldMk cId="4138809265" sldId="1580"/>
        </pc:sldMkLst>
      </pc:sldChg>
      <pc:sldChg chg="add replId">
        <pc:chgData name="Panqa101" userId="S::panqa101@panapp.org::69f98d30-6c57-4646-b708-cbfa0dddb0c9" providerId="AD" clId="Web-{8DB514C4-063B-351A-A0AB-2A0BFB3EC430}" dt="2020-09-10T18:06:16.357" v="9"/>
        <pc:sldMkLst>
          <pc:docMk/>
          <pc:sldMk cId="2975500797" sldId="1581"/>
        </pc:sldMkLst>
      </pc:sldChg>
      <pc:sldChg chg="add replId">
        <pc:chgData name="Panqa101" userId="S::panqa101@panapp.org::69f98d30-6c57-4646-b708-cbfa0dddb0c9" providerId="AD" clId="Web-{8DB514C4-063B-351A-A0AB-2A0BFB3EC430}" dt="2020-09-10T18:06:17.011" v="10"/>
        <pc:sldMkLst>
          <pc:docMk/>
          <pc:sldMk cId="2314507487" sldId="1582"/>
        </pc:sldMkLst>
      </pc:sldChg>
      <pc:sldChg chg="add replId">
        <pc:chgData name="Panqa101" userId="S::panqa101@panapp.org::69f98d30-6c57-4646-b708-cbfa0dddb0c9" providerId="AD" clId="Web-{8DB514C4-063B-351A-A0AB-2A0BFB3EC430}" dt="2020-09-10T18:06:17.667" v="11"/>
        <pc:sldMkLst>
          <pc:docMk/>
          <pc:sldMk cId="1248341086" sldId="1583"/>
        </pc:sldMkLst>
      </pc:sldChg>
      <pc:sldChg chg="add replId">
        <pc:chgData name="Panqa101" userId="S::panqa101@panapp.org::69f98d30-6c57-4646-b708-cbfa0dddb0c9" providerId="AD" clId="Web-{8DB514C4-063B-351A-A0AB-2A0BFB3EC430}" dt="2020-09-10T18:32:27.736" v="12"/>
        <pc:sldMkLst>
          <pc:docMk/>
          <pc:sldMk cId="2439885723" sldId="1584"/>
        </pc:sldMkLst>
      </pc:sldChg>
      <pc:sldChg chg="add replId">
        <pc:chgData name="Panqa101" userId="S::panqa101@panapp.org::69f98d30-6c57-4646-b708-cbfa0dddb0c9" providerId="AD" clId="Web-{8DB514C4-063B-351A-A0AB-2A0BFB3EC430}" dt="2020-09-10T18:32:28.330" v="13"/>
        <pc:sldMkLst>
          <pc:docMk/>
          <pc:sldMk cId="1742044833" sldId="1585"/>
        </pc:sldMkLst>
      </pc:sldChg>
      <pc:sldChg chg="add replId">
        <pc:chgData name="Panqa101" userId="S::panqa101@panapp.org::69f98d30-6c57-4646-b708-cbfa0dddb0c9" providerId="AD" clId="Web-{8DB514C4-063B-351A-A0AB-2A0BFB3EC430}" dt="2020-09-10T18:32:28.925" v="14"/>
        <pc:sldMkLst>
          <pc:docMk/>
          <pc:sldMk cId="201319497" sldId="1586"/>
        </pc:sldMkLst>
      </pc:sldChg>
      <pc:sldChg chg="add replId">
        <pc:chgData name="Panqa101" userId="S::panqa101@panapp.org::69f98d30-6c57-4646-b708-cbfa0dddb0c9" providerId="AD" clId="Web-{8DB514C4-063B-351A-A0AB-2A0BFB3EC430}" dt="2020-09-10T18:32:29.533" v="15"/>
        <pc:sldMkLst>
          <pc:docMk/>
          <pc:sldMk cId="1784371013" sldId="1587"/>
        </pc:sldMkLst>
      </pc:sldChg>
      <pc:sldChg chg="add replId">
        <pc:chgData name="Panqa101" userId="S::panqa101@panapp.org::69f98d30-6c57-4646-b708-cbfa0dddb0c9" providerId="AD" clId="Web-{8DB514C4-063B-351A-A0AB-2A0BFB3EC430}" dt="2020-09-10T18:32:30.143" v="16"/>
        <pc:sldMkLst>
          <pc:docMk/>
          <pc:sldMk cId="3372286081" sldId="1588"/>
        </pc:sldMkLst>
      </pc:sldChg>
      <pc:sldChg chg="addSp modSp add replId">
        <pc:chgData name="Panqa101" userId="S::panqa101@panapp.org::69f98d30-6c57-4646-b708-cbfa0dddb0c9" providerId="AD" clId="Web-{8DB514C4-063B-351A-A0AB-2A0BFB3EC430}" dt="2020-09-10T22:25:05.770" v="19"/>
        <pc:sldMkLst>
          <pc:docMk/>
          <pc:sldMk cId="3711854032" sldId="1589"/>
        </pc:sldMkLst>
        <pc:spChg chg="add mod">
          <ac:chgData name="Panqa101" userId="S::panqa101@panapp.org::69f98d30-6c57-4646-b708-cbfa0dddb0c9" providerId="AD" clId="Web-{8DB514C4-063B-351A-A0AB-2A0BFB3EC430}" dt="2020-09-10T22:25:05.770" v="19"/>
          <ac:spMkLst>
            <pc:docMk/>
            <pc:sldMk cId="3711854032" sldId="1589"/>
            <ac:spMk id="4" creationId="{873E92F5-DFD3-4CE7-A0CA-D10202F51629}"/>
          </ac:spMkLst>
        </pc:spChg>
      </pc:sldChg>
      <pc:sldChg chg="addSp new">
        <pc:chgData name="Panqa101" userId="S::panqa101@panapp.org::69f98d30-6c57-4646-b708-cbfa0dddb0c9" providerId="AD" clId="Web-{8DB514C4-063B-351A-A0AB-2A0BFB3EC430}" dt="2020-09-11T23:13:29.775" v="21"/>
        <pc:sldMkLst>
          <pc:docMk/>
          <pc:sldMk cId="2819738276" sldId="1590"/>
        </pc:sldMkLst>
        <pc:spChg chg="add">
          <ac:chgData name="Panqa101" userId="S::panqa101@panapp.org::69f98d30-6c57-4646-b708-cbfa0dddb0c9" providerId="AD" clId="Web-{8DB514C4-063B-351A-A0AB-2A0BFB3EC430}" dt="2020-09-11T23:13:29.775" v="21"/>
          <ac:spMkLst>
            <pc:docMk/>
            <pc:sldMk cId="2819738276" sldId="1590"/>
            <ac:spMk id="2" creationId="{C06D73A4-BE94-46DE-BBE0-B092B15DEE2E}"/>
          </ac:spMkLst>
        </pc:spChg>
      </pc:sldChg>
    </pc:docChg>
  </pc:docChgLst>
  <pc:docChgLst>
    <pc:chgData name="Panqa101" userId="S::panqa101@panapp.org::69f98d30-6c57-4646-b708-cbfa0dddb0c9" providerId="AD" clId="Web-{76BC1206-7253-454E-39F5-361BA5264D86}"/>
    <pc:docChg chg="addSld modSld">
      <pc:chgData name="Panqa101" userId="S::panqa101@panapp.org::69f98d30-6c57-4646-b708-cbfa0dddb0c9" providerId="AD" clId="Web-{76BC1206-7253-454E-39F5-361BA5264D86}" dt="2020-09-09T00:33:06.678" v="449"/>
      <pc:docMkLst>
        <pc:docMk/>
      </pc:docMkLst>
      <pc:sldChg chg="modSp">
        <pc:chgData name="Panqa101" userId="S::panqa101@panapp.org::69f98d30-6c57-4646-b708-cbfa0dddb0c9" providerId="AD" clId="Web-{76BC1206-7253-454E-39F5-361BA5264D86}" dt="2020-09-08T23:17:01.704" v="180" actId="20577"/>
        <pc:sldMkLst>
          <pc:docMk/>
          <pc:sldMk cId="1857943997" sldId="256"/>
        </pc:sldMkLst>
        <pc:spChg chg="mod">
          <ac:chgData name="Panqa101" userId="S::panqa101@panapp.org::69f98d30-6c57-4646-b708-cbfa0dddb0c9" providerId="AD" clId="Web-{76BC1206-7253-454E-39F5-361BA5264D86}" dt="2020-09-08T23:17:01.704" v="180" actId="20577"/>
          <ac:spMkLst>
            <pc:docMk/>
            <pc:sldMk cId="1857943997" sldId="256"/>
            <ac:spMk id="2" creationId="{E48F08EB-495B-4F59-9AE0-81E72B1F1640}"/>
          </ac:spMkLst>
        </pc:spChg>
      </pc:sldChg>
      <pc:sldChg chg="modSp">
        <pc:chgData name="Panqa101" userId="S::panqa101@panapp.org::69f98d30-6c57-4646-b708-cbfa0dddb0c9" providerId="AD" clId="Web-{76BC1206-7253-454E-39F5-361BA5264D86}" dt="2020-09-08T23:09:01.780" v="19" actId="20577"/>
        <pc:sldMkLst>
          <pc:docMk/>
          <pc:sldMk cId="914059797" sldId="266"/>
        </pc:sldMkLst>
        <pc:spChg chg="mod">
          <ac:chgData name="Panqa101" userId="S::panqa101@panapp.org::69f98d30-6c57-4646-b708-cbfa0dddb0c9" providerId="AD" clId="Web-{76BC1206-7253-454E-39F5-361BA5264D86}" dt="2020-09-08T23:08:53.889" v="14" actId="20577"/>
          <ac:spMkLst>
            <pc:docMk/>
            <pc:sldMk cId="914059797" sldId="266"/>
            <ac:spMk id="2" creationId="{D0D5C3FC-6172-405C-9AFC-93072A8DCF6C}"/>
          </ac:spMkLst>
        </pc:spChg>
        <pc:graphicFrameChg chg="modGraphic">
          <ac:chgData name="Panqa101" userId="S::panqa101@panapp.org::69f98d30-6c57-4646-b708-cbfa0dddb0c9" providerId="AD" clId="Web-{76BC1206-7253-454E-39F5-361BA5264D86}" dt="2020-09-08T23:09:01.780" v="19" actId="20577"/>
          <ac:graphicFrameMkLst>
            <pc:docMk/>
            <pc:sldMk cId="914059797" sldId="266"/>
            <ac:graphicFrameMk id="9" creationId="{157650F6-FA77-404F-9ABC-2AB4FBD56F48}"/>
          </ac:graphicFrameMkLst>
        </pc:graphicFrameChg>
      </pc:sldChg>
      <pc:sldChg chg="add replId">
        <pc:chgData name="Panqa101" userId="S::panqa101@panapp.org::69f98d30-6c57-4646-b708-cbfa0dddb0c9" providerId="AD" clId="Web-{76BC1206-7253-454E-39F5-361BA5264D86}" dt="2020-09-08T23:09:05.202" v="20"/>
        <pc:sldMkLst>
          <pc:docMk/>
          <pc:sldMk cId="3633545683" sldId="267"/>
        </pc:sldMkLst>
      </pc:sldChg>
      <pc:sldChg chg="add replId">
        <pc:chgData name="Panqa101" userId="S::panqa101@panapp.org::69f98d30-6c57-4646-b708-cbfa0dddb0c9" providerId="AD" clId="Web-{76BC1206-7253-454E-39F5-361BA5264D86}" dt="2020-09-08T23:09:07.233" v="21"/>
        <pc:sldMkLst>
          <pc:docMk/>
          <pc:sldMk cId="2855338088" sldId="268"/>
        </pc:sldMkLst>
      </pc:sldChg>
      <pc:sldChg chg="add replId">
        <pc:chgData name="Panqa101" userId="S::panqa101@panapp.org::69f98d30-6c57-4646-b708-cbfa0dddb0c9" providerId="AD" clId="Web-{76BC1206-7253-454E-39F5-361BA5264D86}" dt="2020-09-08T23:09:27.046" v="22"/>
        <pc:sldMkLst>
          <pc:docMk/>
          <pc:sldMk cId="798721998" sldId="269"/>
        </pc:sldMkLst>
      </pc:sldChg>
      <pc:sldChg chg="add replId">
        <pc:chgData name="Panqa101" userId="S::panqa101@panapp.org::69f98d30-6c57-4646-b708-cbfa0dddb0c9" providerId="AD" clId="Web-{76BC1206-7253-454E-39F5-361BA5264D86}" dt="2020-09-08T23:09:29.640" v="23"/>
        <pc:sldMkLst>
          <pc:docMk/>
          <pc:sldMk cId="1316583292" sldId="270"/>
        </pc:sldMkLst>
      </pc:sldChg>
      <pc:sldChg chg="add replId">
        <pc:chgData name="Panqa101" userId="S::panqa101@panapp.org::69f98d30-6c57-4646-b708-cbfa0dddb0c9" providerId="AD" clId="Web-{76BC1206-7253-454E-39F5-361BA5264D86}" dt="2020-09-08T23:09:35.093" v="24"/>
        <pc:sldMkLst>
          <pc:docMk/>
          <pc:sldMk cId="4133705773" sldId="271"/>
        </pc:sldMkLst>
      </pc:sldChg>
      <pc:sldChg chg="add replId">
        <pc:chgData name="Panqa101" userId="S::panqa101@panapp.org::69f98d30-6c57-4646-b708-cbfa0dddb0c9" providerId="AD" clId="Web-{76BC1206-7253-454E-39F5-361BA5264D86}" dt="2020-09-08T23:09:36.671" v="25"/>
        <pc:sldMkLst>
          <pc:docMk/>
          <pc:sldMk cId="652684615" sldId="272"/>
        </pc:sldMkLst>
      </pc:sldChg>
      <pc:sldChg chg="add replId">
        <pc:chgData name="Panqa101" userId="S::panqa101@panapp.org::69f98d30-6c57-4646-b708-cbfa0dddb0c9" providerId="AD" clId="Web-{76BC1206-7253-454E-39F5-361BA5264D86}" dt="2020-09-08T23:09:37.968" v="26"/>
        <pc:sldMkLst>
          <pc:docMk/>
          <pc:sldMk cId="3847758472" sldId="273"/>
        </pc:sldMkLst>
      </pc:sldChg>
      <pc:sldChg chg="add replId">
        <pc:chgData name="Panqa101" userId="S::panqa101@panapp.org::69f98d30-6c57-4646-b708-cbfa0dddb0c9" providerId="AD" clId="Web-{76BC1206-7253-454E-39F5-361BA5264D86}" dt="2020-09-08T23:09:43.421" v="27"/>
        <pc:sldMkLst>
          <pc:docMk/>
          <pc:sldMk cId="971242287" sldId="274"/>
        </pc:sldMkLst>
      </pc:sldChg>
      <pc:sldChg chg="add replId">
        <pc:chgData name="Panqa101" userId="S::panqa101@panapp.org::69f98d30-6c57-4646-b708-cbfa0dddb0c9" providerId="AD" clId="Web-{76BC1206-7253-454E-39F5-361BA5264D86}" dt="2020-09-08T23:09:46.218" v="28"/>
        <pc:sldMkLst>
          <pc:docMk/>
          <pc:sldMk cId="1111348027" sldId="275"/>
        </pc:sldMkLst>
      </pc:sldChg>
      <pc:sldChg chg="add replId">
        <pc:chgData name="Panqa101" userId="S::panqa101@panapp.org::69f98d30-6c57-4646-b708-cbfa0dddb0c9" providerId="AD" clId="Web-{76BC1206-7253-454E-39F5-361BA5264D86}" dt="2020-09-08T23:09:48.155" v="29"/>
        <pc:sldMkLst>
          <pc:docMk/>
          <pc:sldMk cId="3830415372" sldId="276"/>
        </pc:sldMkLst>
      </pc:sldChg>
      <pc:sldChg chg="add replId">
        <pc:chgData name="Panqa101" userId="S::panqa101@panapp.org::69f98d30-6c57-4646-b708-cbfa0dddb0c9" providerId="AD" clId="Web-{76BC1206-7253-454E-39F5-361BA5264D86}" dt="2020-09-08T23:09:50.374" v="30"/>
        <pc:sldMkLst>
          <pc:docMk/>
          <pc:sldMk cId="1013118968" sldId="277"/>
        </pc:sldMkLst>
      </pc:sldChg>
      <pc:sldChg chg="add replId">
        <pc:chgData name="Panqa101" userId="S::panqa101@panapp.org::69f98d30-6c57-4646-b708-cbfa0dddb0c9" providerId="AD" clId="Web-{76BC1206-7253-454E-39F5-361BA5264D86}" dt="2020-09-08T23:09:54.218" v="31"/>
        <pc:sldMkLst>
          <pc:docMk/>
          <pc:sldMk cId="1520982123" sldId="278"/>
        </pc:sldMkLst>
      </pc:sldChg>
      <pc:sldChg chg="add replId">
        <pc:chgData name="Panqa101" userId="S::panqa101@panapp.org::69f98d30-6c57-4646-b708-cbfa0dddb0c9" providerId="AD" clId="Web-{76BC1206-7253-454E-39F5-361BA5264D86}" dt="2020-09-08T23:10:06.421" v="32"/>
        <pc:sldMkLst>
          <pc:docMk/>
          <pc:sldMk cId="2255481623" sldId="279"/>
        </pc:sldMkLst>
      </pc:sldChg>
      <pc:sldChg chg="add replId">
        <pc:chgData name="Panqa101" userId="S::panqa101@panapp.org::69f98d30-6c57-4646-b708-cbfa0dddb0c9" providerId="AD" clId="Web-{76BC1206-7253-454E-39F5-361BA5264D86}" dt="2020-09-08T23:10:22.062" v="33"/>
        <pc:sldMkLst>
          <pc:docMk/>
          <pc:sldMk cId="2036989098" sldId="280"/>
        </pc:sldMkLst>
      </pc:sldChg>
      <pc:sldChg chg="add replId">
        <pc:chgData name="Panqa101" userId="S::panqa101@panapp.org::69f98d30-6c57-4646-b708-cbfa0dddb0c9" providerId="AD" clId="Web-{76BC1206-7253-454E-39F5-361BA5264D86}" dt="2020-09-08T23:10:27.202" v="34"/>
        <pc:sldMkLst>
          <pc:docMk/>
          <pc:sldMk cId="1232613744" sldId="281"/>
        </pc:sldMkLst>
      </pc:sldChg>
      <pc:sldChg chg="add replId">
        <pc:chgData name="Panqa101" userId="S::panqa101@panapp.org::69f98d30-6c57-4646-b708-cbfa0dddb0c9" providerId="AD" clId="Web-{76BC1206-7253-454E-39F5-361BA5264D86}" dt="2020-09-08T23:10:29.405" v="35"/>
        <pc:sldMkLst>
          <pc:docMk/>
          <pc:sldMk cId="1518402768" sldId="282"/>
        </pc:sldMkLst>
      </pc:sldChg>
      <pc:sldChg chg="add replId">
        <pc:chgData name="Panqa101" userId="S::panqa101@panapp.org::69f98d30-6c57-4646-b708-cbfa0dddb0c9" providerId="AD" clId="Web-{76BC1206-7253-454E-39F5-361BA5264D86}" dt="2020-09-08T23:10:33.421" v="36"/>
        <pc:sldMkLst>
          <pc:docMk/>
          <pc:sldMk cId="704978353" sldId="283"/>
        </pc:sldMkLst>
      </pc:sldChg>
      <pc:sldChg chg="add replId">
        <pc:chgData name="Panqa101" userId="S::panqa101@panapp.org::69f98d30-6c57-4646-b708-cbfa0dddb0c9" providerId="AD" clId="Web-{76BC1206-7253-454E-39F5-361BA5264D86}" dt="2020-09-08T23:10:37.984" v="37"/>
        <pc:sldMkLst>
          <pc:docMk/>
          <pc:sldMk cId="911214460" sldId="284"/>
        </pc:sldMkLst>
      </pc:sldChg>
      <pc:sldChg chg="add replId">
        <pc:chgData name="Panqa101" userId="S::panqa101@panapp.org::69f98d30-6c57-4646-b708-cbfa0dddb0c9" providerId="AD" clId="Web-{76BC1206-7253-454E-39F5-361BA5264D86}" dt="2020-09-08T23:10:39.374" v="38"/>
        <pc:sldMkLst>
          <pc:docMk/>
          <pc:sldMk cId="3027089335" sldId="285"/>
        </pc:sldMkLst>
      </pc:sldChg>
      <pc:sldChg chg="add replId">
        <pc:chgData name="Panqa101" userId="S::panqa101@panapp.org::69f98d30-6c57-4646-b708-cbfa0dddb0c9" providerId="AD" clId="Web-{76BC1206-7253-454E-39F5-361BA5264D86}" dt="2020-09-08T23:10:43.374" v="39"/>
        <pc:sldMkLst>
          <pc:docMk/>
          <pc:sldMk cId="1199752440" sldId="286"/>
        </pc:sldMkLst>
      </pc:sldChg>
      <pc:sldChg chg="add replId">
        <pc:chgData name="Panqa101" userId="S::panqa101@panapp.org::69f98d30-6c57-4646-b708-cbfa0dddb0c9" providerId="AD" clId="Web-{76BC1206-7253-454E-39F5-361BA5264D86}" dt="2020-09-08T23:10:47.109" v="40"/>
        <pc:sldMkLst>
          <pc:docMk/>
          <pc:sldMk cId="3918437287" sldId="287"/>
        </pc:sldMkLst>
      </pc:sldChg>
      <pc:sldChg chg="add replId">
        <pc:chgData name="Panqa101" userId="S::panqa101@panapp.org::69f98d30-6c57-4646-b708-cbfa0dddb0c9" providerId="AD" clId="Web-{76BC1206-7253-454E-39F5-361BA5264D86}" dt="2020-09-08T23:10:49.687" v="41"/>
        <pc:sldMkLst>
          <pc:docMk/>
          <pc:sldMk cId="2831701075" sldId="288"/>
        </pc:sldMkLst>
      </pc:sldChg>
      <pc:sldChg chg="add replId">
        <pc:chgData name="Panqa101" userId="S::panqa101@panapp.org::69f98d30-6c57-4646-b708-cbfa0dddb0c9" providerId="AD" clId="Web-{76BC1206-7253-454E-39F5-361BA5264D86}" dt="2020-09-08T23:10:52.437" v="42"/>
        <pc:sldMkLst>
          <pc:docMk/>
          <pc:sldMk cId="2121839917" sldId="289"/>
        </pc:sldMkLst>
      </pc:sldChg>
      <pc:sldChg chg="add replId">
        <pc:chgData name="Panqa101" userId="S::panqa101@panapp.org::69f98d30-6c57-4646-b708-cbfa0dddb0c9" providerId="AD" clId="Web-{76BC1206-7253-454E-39F5-361BA5264D86}" dt="2020-09-08T23:10:54.265" v="43"/>
        <pc:sldMkLst>
          <pc:docMk/>
          <pc:sldMk cId="3623874229" sldId="290"/>
        </pc:sldMkLst>
      </pc:sldChg>
      <pc:sldChg chg="add replId">
        <pc:chgData name="Panqa101" userId="S::panqa101@panapp.org::69f98d30-6c57-4646-b708-cbfa0dddb0c9" providerId="AD" clId="Web-{76BC1206-7253-454E-39F5-361BA5264D86}" dt="2020-09-08T23:10:56.171" v="44"/>
        <pc:sldMkLst>
          <pc:docMk/>
          <pc:sldMk cId="2105653585" sldId="291"/>
        </pc:sldMkLst>
      </pc:sldChg>
      <pc:sldChg chg="add replId">
        <pc:chgData name="Panqa101" userId="S::panqa101@panapp.org::69f98d30-6c57-4646-b708-cbfa0dddb0c9" providerId="AD" clId="Web-{76BC1206-7253-454E-39F5-361BA5264D86}" dt="2020-09-08T23:10:58.187" v="45"/>
        <pc:sldMkLst>
          <pc:docMk/>
          <pc:sldMk cId="3939955222" sldId="292"/>
        </pc:sldMkLst>
      </pc:sldChg>
      <pc:sldChg chg="add replId">
        <pc:chgData name="Panqa101" userId="S::panqa101@panapp.org::69f98d30-6c57-4646-b708-cbfa0dddb0c9" providerId="AD" clId="Web-{76BC1206-7253-454E-39F5-361BA5264D86}" dt="2020-09-08T23:11:00.140" v="46"/>
        <pc:sldMkLst>
          <pc:docMk/>
          <pc:sldMk cId="2850597915" sldId="293"/>
        </pc:sldMkLst>
      </pc:sldChg>
      <pc:sldChg chg="add replId">
        <pc:chgData name="Panqa101" userId="S::panqa101@panapp.org::69f98d30-6c57-4646-b708-cbfa0dddb0c9" providerId="AD" clId="Web-{76BC1206-7253-454E-39F5-361BA5264D86}" dt="2020-09-08T23:11:02.327" v="47"/>
        <pc:sldMkLst>
          <pc:docMk/>
          <pc:sldMk cId="2349105640" sldId="294"/>
        </pc:sldMkLst>
      </pc:sldChg>
      <pc:sldChg chg="add replId">
        <pc:chgData name="Panqa101" userId="S::panqa101@panapp.org::69f98d30-6c57-4646-b708-cbfa0dddb0c9" providerId="AD" clId="Web-{76BC1206-7253-454E-39F5-361BA5264D86}" dt="2020-09-08T23:11:04.437" v="48"/>
        <pc:sldMkLst>
          <pc:docMk/>
          <pc:sldMk cId="734395260" sldId="295"/>
        </pc:sldMkLst>
      </pc:sldChg>
      <pc:sldChg chg="add replId">
        <pc:chgData name="Panqa101" userId="S::panqa101@panapp.org::69f98d30-6c57-4646-b708-cbfa0dddb0c9" providerId="AD" clId="Web-{76BC1206-7253-454E-39F5-361BA5264D86}" dt="2020-09-08T23:11:07.062" v="49"/>
        <pc:sldMkLst>
          <pc:docMk/>
          <pc:sldMk cId="2581724105" sldId="296"/>
        </pc:sldMkLst>
      </pc:sldChg>
      <pc:sldChg chg="add replId">
        <pc:chgData name="Panqa101" userId="S::panqa101@panapp.org::69f98d30-6c57-4646-b708-cbfa0dddb0c9" providerId="AD" clId="Web-{76BC1206-7253-454E-39F5-361BA5264D86}" dt="2020-09-08T23:11:08.468" v="50"/>
        <pc:sldMkLst>
          <pc:docMk/>
          <pc:sldMk cId="596415231" sldId="297"/>
        </pc:sldMkLst>
      </pc:sldChg>
      <pc:sldChg chg="add replId">
        <pc:chgData name="Panqa101" userId="S::panqa101@panapp.org::69f98d30-6c57-4646-b708-cbfa0dddb0c9" providerId="AD" clId="Web-{76BC1206-7253-454E-39F5-361BA5264D86}" dt="2020-09-08T23:11:10.874" v="51"/>
        <pc:sldMkLst>
          <pc:docMk/>
          <pc:sldMk cId="1201138199" sldId="298"/>
        </pc:sldMkLst>
      </pc:sldChg>
      <pc:sldChg chg="add replId">
        <pc:chgData name="Panqa101" userId="S::panqa101@panapp.org::69f98d30-6c57-4646-b708-cbfa0dddb0c9" providerId="AD" clId="Web-{76BC1206-7253-454E-39F5-361BA5264D86}" dt="2020-09-08T23:11:14.296" v="52"/>
        <pc:sldMkLst>
          <pc:docMk/>
          <pc:sldMk cId="2882237382" sldId="299"/>
        </pc:sldMkLst>
      </pc:sldChg>
      <pc:sldChg chg="add replId">
        <pc:chgData name="Panqa101" userId="S::panqa101@panapp.org::69f98d30-6c57-4646-b708-cbfa0dddb0c9" providerId="AD" clId="Web-{76BC1206-7253-454E-39F5-361BA5264D86}" dt="2020-09-08T23:11:16.359" v="53"/>
        <pc:sldMkLst>
          <pc:docMk/>
          <pc:sldMk cId="427987257" sldId="300"/>
        </pc:sldMkLst>
      </pc:sldChg>
      <pc:sldChg chg="add replId">
        <pc:chgData name="Panqa101" userId="S::panqa101@panapp.org::69f98d30-6c57-4646-b708-cbfa0dddb0c9" providerId="AD" clId="Web-{76BC1206-7253-454E-39F5-361BA5264D86}" dt="2020-09-08T23:11:19.202" v="54"/>
        <pc:sldMkLst>
          <pc:docMk/>
          <pc:sldMk cId="1909644239" sldId="301"/>
        </pc:sldMkLst>
      </pc:sldChg>
      <pc:sldChg chg="add replId">
        <pc:chgData name="Panqa101" userId="S::panqa101@panapp.org::69f98d30-6c57-4646-b708-cbfa0dddb0c9" providerId="AD" clId="Web-{76BC1206-7253-454E-39F5-361BA5264D86}" dt="2020-09-08T23:11:21.952" v="55"/>
        <pc:sldMkLst>
          <pc:docMk/>
          <pc:sldMk cId="187735547" sldId="302"/>
        </pc:sldMkLst>
      </pc:sldChg>
      <pc:sldChg chg="add replId">
        <pc:chgData name="Panqa101" userId="S::panqa101@panapp.org::69f98d30-6c57-4646-b708-cbfa0dddb0c9" providerId="AD" clId="Web-{76BC1206-7253-454E-39F5-361BA5264D86}" dt="2020-09-08T23:11:23.374" v="56"/>
        <pc:sldMkLst>
          <pc:docMk/>
          <pc:sldMk cId="343882073" sldId="303"/>
        </pc:sldMkLst>
      </pc:sldChg>
      <pc:sldChg chg="addSp add replId">
        <pc:chgData name="Panqa101" userId="S::panqa101@panapp.org::69f98d30-6c57-4646-b708-cbfa0dddb0c9" providerId="AD" clId="Web-{76BC1206-7253-454E-39F5-361BA5264D86}" dt="2020-09-08T23:15:55.672" v="175"/>
        <pc:sldMkLst>
          <pc:docMk/>
          <pc:sldMk cId="730164608" sldId="304"/>
        </pc:sldMkLst>
        <pc:picChg chg="add">
          <ac:chgData name="Panqa101" userId="S::panqa101@panapp.org::69f98d30-6c57-4646-b708-cbfa0dddb0c9" providerId="AD" clId="Web-{76BC1206-7253-454E-39F5-361BA5264D86}" dt="2020-09-08T23:15:55.672" v="175"/>
          <ac:picMkLst>
            <pc:docMk/>
            <pc:sldMk cId="730164608" sldId="304"/>
            <ac:picMk id="4" creationId="{A924104B-41E6-4B08-AAD8-9974DA242867}"/>
          </ac:picMkLst>
        </pc:picChg>
      </pc:sldChg>
      <pc:sldChg chg="add replId">
        <pc:chgData name="Panqa101" userId="S::panqa101@panapp.org::69f98d30-6c57-4646-b708-cbfa0dddb0c9" providerId="AD" clId="Web-{76BC1206-7253-454E-39F5-361BA5264D86}" dt="2020-09-08T23:11:29.640" v="58"/>
        <pc:sldMkLst>
          <pc:docMk/>
          <pc:sldMk cId="3894209368" sldId="305"/>
        </pc:sldMkLst>
      </pc:sldChg>
      <pc:sldChg chg="add replId">
        <pc:chgData name="Panqa101" userId="S::panqa101@panapp.org::69f98d30-6c57-4646-b708-cbfa0dddb0c9" providerId="AD" clId="Web-{76BC1206-7253-454E-39F5-361BA5264D86}" dt="2020-09-08T23:11:59.625" v="59"/>
        <pc:sldMkLst>
          <pc:docMk/>
          <pc:sldMk cId="859062724" sldId="306"/>
        </pc:sldMkLst>
      </pc:sldChg>
      <pc:sldChg chg="add replId">
        <pc:chgData name="Panqa101" userId="S::panqa101@panapp.org::69f98d30-6c57-4646-b708-cbfa0dddb0c9" providerId="AD" clId="Web-{76BC1206-7253-454E-39F5-361BA5264D86}" dt="2020-09-08T23:12:02.812" v="60"/>
        <pc:sldMkLst>
          <pc:docMk/>
          <pc:sldMk cId="3654941599" sldId="307"/>
        </pc:sldMkLst>
      </pc:sldChg>
      <pc:sldChg chg="add replId">
        <pc:chgData name="Panqa101" userId="S::panqa101@panapp.org::69f98d30-6c57-4646-b708-cbfa0dddb0c9" providerId="AD" clId="Web-{76BC1206-7253-454E-39F5-361BA5264D86}" dt="2020-09-08T23:12:10.734" v="61"/>
        <pc:sldMkLst>
          <pc:docMk/>
          <pc:sldMk cId="1425495637" sldId="308"/>
        </pc:sldMkLst>
      </pc:sldChg>
      <pc:sldChg chg="add replId">
        <pc:chgData name="Panqa101" userId="S::panqa101@panapp.org::69f98d30-6c57-4646-b708-cbfa0dddb0c9" providerId="AD" clId="Web-{76BC1206-7253-454E-39F5-361BA5264D86}" dt="2020-09-08T23:12:14.937" v="62"/>
        <pc:sldMkLst>
          <pc:docMk/>
          <pc:sldMk cId="630805435" sldId="309"/>
        </pc:sldMkLst>
      </pc:sldChg>
      <pc:sldChg chg="add replId">
        <pc:chgData name="Panqa101" userId="S::panqa101@panapp.org::69f98d30-6c57-4646-b708-cbfa0dddb0c9" providerId="AD" clId="Web-{76BC1206-7253-454E-39F5-361BA5264D86}" dt="2020-09-08T23:12:16.328" v="63"/>
        <pc:sldMkLst>
          <pc:docMk/>
          <pc:sldMk cId="1274124401" sldId="310"/>
        </pc:sldMkLst>
      </pc:sldChg>
      <pc:sldChg chg="add replId">
        <pc:chgData name="Panqa101" userId="S::panqa101@panapp.org::69f98d30-6c57-4646-b708-cbfa0dddb0c9" providerId="AD" clId="Web-{76BC1206-7253-454E-39F5-361BA5264D86}" dt="2020-09-08T23:12:17.625" v="64"/>
        <pc:sldMkLst>
          <pc:docMk/>
          <pc:sldMk cId="2180055271" sldId="311"/>
        </pc:sldMkLst>
      </pc:sldChg>
      <pc:sldChg chg="add replId">
        <pc:chgData name="Panqa101" userId="S::panqa101@panapp.org::69f98d30-6c57-4646-b708-cbfa0dddb0c9" providerId="AD" clId="Web-{76BC1206-7253-454E-39F5-361BA5264D86}" dt="2020-09-08T23:12:20.343" v="65"/>
        <pc:sldMkLst>
          <pc:docMk/>
          <pc:sldMk cId="120726720" sldId="312"/>
        </pc:sldMkLst>
      </pc:sldChg>
      <pc:sldChg chg="add replId">
        <pc:chgData name="Panqa101" userId="S::panqa101@panapp.org::69f98d30-6c57-4646-b708-cbfa0dddb0c9" providerId="AD" clId="Web-{76BC1206-7253-454E-39F5-361BA5264D86}" dt="2020-09-08T23:12:21.562" v="66"/>
        <pc:sldMkLst>
          <pc:docMk/>
          <pc:sldMk cId="4139255672" sldId="313"/>
        </pc:sldMkLst>
      </pc:sldChg>
      <pc:sldChg chg="add replId">
        <pc:chgData name="Panqa101" userId="S::panqa101@panapp.org::69f98d30-6c57-4646-b708-cbfa0dddb0c9" providerId="AD" clId="Web-{76BC1206-7253-454E-39F5-361BA5264D86}" dt="2020-09-08T23:12:23.687" v="67"/>
        <pc:sldMkLst>
          <pc:docMk/>
          <pc:sldMk cId="345436364" sldId="314"/>
        </pc:sldMkLst>
      </pc:sldChg>
      <pc:sldChg chg="add replId">
        <pc:chgData name="Panqa101" userId="S::panqa101@panapp.org::69f98d30-6c57-4646-b708-cbfa0dddb0c9" providerId="AD" clId="Web-{76BC1206-7253-454E-39F5-361BA5264D86}" dt="2020-09-08T23:12:24.906" v="68"/>
        <pc:sldMkLst>
          <pc:docMk/>
          <pc:sldMk cId="2190519743" sldId="315"/>
        </pc:sldMkLst>
      </pc:sldChg>
      <pc:sldChg chg="addSp modSp add replId">
        <pc:chgData name="Panqa101" userId="S::panqa101@panapp.org::69f98d30-6c57-4646-b708-cbfa0dddb0c9" providerId="AD" clId="Web-{76BC1206-7253-454E-39F5-361BA5264D86}" dt="2020-09-08T23:59:31.088" v="390" actId="20577"/>
        <pc:sldMkLst>
          <pc:docMk/>
          <pc:sldMk cId="1059518956" sldId="316"/>
        </pc:sldMkLst>
        <pc:spChg chg="add mod">
          <ac:chgData name="Panqa101" userId="S::panqa101@panapp.org::69f98d30-6c57-4646-b708-cbfa0dddb0c9" providerId="AD" clId="Web-{76BC1206-7253-454E-39F5-361BA5264D86}" dt="2020-09-08T23:59:31.088" v="390" actId="20577"/>
          <ac:spMkLst>
            <pc:docMk/>
            <pc:sldMk cId="1059518956" sldId="316"/>
            <ac:spMk id="4" creationId="{F2252894-76DB-455C-A03C-F4AAFCDC1C8C}"/>
          </ac:spMkLst>
        </pc:spChg>
      </pc:sldChg>
      <pc:sldChg chg="add replId">
        <pc:chgData name="Panqa101" userId="S::panqa101@panapp.org::69f98d30-6c57-4646-b708-cbfa0dddb0c9" providerId="AD" clId="Web-{76BC1206-7253-454E-39F5-361BA5264D86}" dt="2020-09-08T23:12:33.468" v="70"/>
        <pc:sldMkLst>
          <pc:docMk/>
          <pc:sldMk cId="820739834" sldId="317"/>
        </pc:sldMkLst>
      </pc:sldChg>
      <pc:sldChg chg="add replId">
        <pc:chgData name="Panqa101" userId="S::panqa101@panapp.org::69f98d30-6c57-4646-b708-cbfa0dddb0c9" providerId="AD" clId="Web-{76BC1206-7253-454E-39F5-361BA5264D86}" dt="2020-09-08T23:12:34.687" v="71"/>
        <pc:sldMkLst>
          <pc:docMk/>
          <pc:sldMk cId="4142330505" sldId="318"/>
        </pc:sldMkLst>
      </pc:sldChg>
      <pc:sldChg chg="add replId">
        <pc:chgData name="Panqa101" userId="S::panqa101@panapp.org::69f98d30-6c57-4646-b708-cbfa0dddb0c9" providerId="AD" clId="Web-{76BC1206-7253-454E-39F5-361BA5264D86}" dt="2020-09-08T23:12:36.093" v="72"/>
        <pc:sldMkLst>
          <pc:docMk/>
          <pc:sldMk cId="3571020445" sldId="319"/>
        </pc:sldMkLst>
      </pc:sldChg>
      <pc:sldChg chg="add replId">
        <pc:chgData name="Panqa101" userId="S::panqa101@panapp.org::69f98d30-6c57-4646-b708-cbfa0dddb0c9" providerId="AD" clId="Web-{76BC1206-7253-454E-39F5-361BA5264D86}" dt="2020-09-08T23:12:40.359" v="73"/>
        <pc:sldMkLst>
          <pc:docMk/>
          <pc:sldMk cId="1172457604" sldId="320"/>
        </pc:sldMkLst>
      </pc:sldChg>
      <pc:sldChg chg="add replId">
        <pc:chgData name="Panqa101" userId="S::panqa101@panapp.org::69f98d30-6c57-4646-b708-cbfa0dddb0c9" providerId="AD" clId="Web-{76BC1206-7253-454E-39F5-361BA5264D86}" dt="2020-09-08T23:12:41.109" v="74"/>
        <pc:sldMkLst>
          <pc:docMk/>
          <pc:sldMk cId="2382449261" sldId="321"/>
        </pc:sldMkLst>
      </pc:sldChg>
      <pc:sldChg chg="add replId">
        <pc:chgData name="Panqa101" userId="S::panqa101@panapp.org::69f98d30-6c57-4646-b708-cbfa0dddb0c9" providerId="AD" clId="Web-{76BC1206-7253-454E-39F5-361BA5264D86}" dt="2020-09-08T23:12:41.859" v="75"/>
        <pc:sldMkLst>
          <pc:docMk/>
          <pc:sldMk cId="3158692748" sldId="322"/>
        </pc:sldMkLst>
      </pc:sldChg>
      <pc:sldChg chg="add replId">
        <pc:chgData name="Panqa101" userId="S::panqa101@panapp.org::69f98d30-6c57-4646-b708-cbfa0dddb0c9" providerId="AD" clId="Web-{76BC1206-7253-454E-39F5-361BA5264D86}" dt="2020-09-08T23:12:43.125" v="76"/>
        <pc:sldMkLst>
          <pc:docMk/>
          <pc:sldMk cId="1067911122" sldId="323"/>
        </pc:sldMkLst>
      </pc:sldChg>
      <pc:sldChg chg="add replId">
        <pc:chgData name="Panqa101" userId="S::panqa101@panapp.org::69f98d30-6c57-4646-b708-cbfa0dddb0c9" providerId="AD" clId="Web-{76BC1206-7253-454E-39F5-361BA5264D86}" dt="2020-09-08T23:12:45.781" v="77"/>
        <pc:sldMkLst>
          <pc:docMk/>
          <pc:sldMk cId="1872462056" sldId="324"/>
        </pc:sldMkLst>
      </pc:sldChg>
      <pc:sldChg chg="add replId">
        <pc:chgData name="Panqa101" userId="S::panqa101@panapp.org::69f98d30-6c57-4646-b708-cbfa0dddb0c9" providerId="AD" clId="Web-{76BC1206-7253-454E-39F5-361BA5264D86}" dt="2020-09-08T23:12:46.640" v="78"/>
        <pc:sldMkLst>
          <pc:docMk/>
          <pc:sldMk cId="1041259814" sldId="325"/>
        </pc:sldMkLst>
      </pc:sldChg>
      <pc:sldChg chg="add replId">
        <pc:chgData name="Panqa101" userId="S::panqa101@panapp.org::69f98d30-6c57-4646-b708-cbfa0dddb0c9" providerId="AD" clId="Web-{76BC1206-7253-454E-39F5-361BA5264D86}" dt="2020-09-08T23:12:47.359" v="79"/>
        <pc:sldMkLst>
          <pc:docMk/>
          <pc:sldMk cId="2529865017" sldId="326"/>
        </pc:sldMkLst>
      </pc:sldChg>
      <pc:sldChg chg="add replId">
        <pc:chgData name="Panqa101" userId="S::panqa101@panapp.org::69f98d30-6c57-4646-b708-cbfa0dddb0c9" providerId="AD" clId="Web-{76BC1206-7253-454E-39F5-361BA5264D86}" dt="2020-09-08T23:12:49.343" v="80"/>
        <pc:sldMkLst>
          <pc:docMk/>
          <pc:sldMk cId="588833180" sldId="327"/>
        </pc:sldMkLst>
      </pc:sldChg>
      <pc:sldChg chg="add replId">
        <pc:chgData name="Panqa101" userId="S::panqa101@panapp.org::69f98d30-6c57-4646-b708-cbfa0dddb0c9" providerId="AD" clId="Web-{76BC1206-7253-454E-39F5-361BA5264D86}" dt="2020-09-08T23:12:50.078" v="81"/>
        <pc:sldMkLst>
          <pc:docMk/>
          <pc:sldMk cId="2674667767" sldId="328"/>
        </pc:sldMkLst>
      </pc:sldChg>
      <pc:sldChg chg="add replId">
        <pc:chgData name="Panqa101" userId="S::panqa101@panapp.org::69f98d30-6c57-4646-b708-cbfa0dddb0c9" providerId="AD" clId="Web-{76BC1206-7253-454E-39F5-361BA5264D86}" dt="2020-09-08T23:12:51.015" v="82"/>
        <pc:sldMkLst>
          <pc:docMk/>
          <pc:sldMk cId="3353079739" sldId="329"/>
        </pc:sldMkLst>
      </pc:sldChg>
      <pc:sldChg chg="add replId">
        <pc:chgData name="Panqa101" userId="S::panqa101@panapp.org::69f98d30-6c57-4646-b708-cbfa0dddb0c9" providerId="AD" clId="Web-{76BC1206-7253-454E-39F5-361BA5264D86}" dt="2020-09-08T23:12:51.750" v="83"/>
        <pc:sldMkLst>
          <pc:docMk/>
          <pc:sldMk cId="1678498281" sldId="330"/>
        </pc:sldMkLst>
      </pc:sldChg>
      <pc:sldChg chg="add replId">
        <pc:chgData name="Panqa101" userId="S::panqa101@panapp.org::69f98d30-6c57-4646-b708-cbfa0dddb0c9" providerId="AD" clId="Web-{76BC1206-7253-454E-39F5-361BA5264D86}" dt="2020-09-08T23:12:52.468" v="84"/>
        <pc:sldMkLst>
          <pc:docMk/>
          <pc:sldMk cId="2633615289" sldId="331"/>
        </pc:sldMkLst>
      </pc:sldChg>
      <pc:sldChg chg="add replId">
        <pc:chgData name="Panqa101" userId="S::panqa101@panapp.org::69f98d30-6c57-4646-b708-cbfa0dddb0c9" providerId="AD" clId="Web-{76BC1206-7253-454E-39F5-361BA5264D86}" dt="2020-09-08T23:12:53.234" v="85"/>
        <pc:sldMkLst>
          <pc:docMk/>
          <pc:sldMk cId="1506419510" sldId="332"/>
        </pc:sldMkLst>
      </pc:sldChg>
      <pc:sldChg chg="add replId">
        <pc:chgData name="Panqa101" userId="S::panqa101@panapp.org::69f98d30-6c57-4646-b708-cbfa0dddb0c9" providerId="AD" clId="Web-{76BC1206-7253-454E-39F5-361BA5264D86}" dt="2020-09-08T23:12:53.968" v="86"/>
        <pc:sldMkLst>
          <pc:docMk/>
          <pc:sldMk cId="2474099327" sldId="333"/>
        </pc:sldMkLst>
      </pc:sldChg>
      <pc:sldChg chg="add replId">
        <pc:chgData name="Panqa101" userId="S::panqa101@panapp.org::69f98d30-6c57-4646-b708-cbfa0dddb0c9" providerId="AD" clId="Web-{76BC1206-7253-454E-39F5-361BA5264D86}" dt="2020-09-08T23:12:54.703" v="87"/>
        <pc:sldMkLst>
          <pc:docMk/>
          <pc:sldMk cId="4273392781" sldId="334"/>
        </pc:sldMkLst>
      </pc:sldChg>
      <pc:sldChg chg="add replId">
        <pc:chgData name="Panqa101" userId="S::panqa101@panapp.org::69f98d30-6c57-4646-b708-cbfa0dddb0c9" providerId="AD" clId="Web-{76BC1206-7253-454E-39F5-361BA5264D86}" dt="2020-09-08T23:12:55.718" v="88"/>
        <pc:sldMkLst>
          <pc:docMk/>
          <pc:sldMk cId="3055406758" sldId="335"/>
        </pc:sldMkLst>
      </pc:sldChg>
      <pc:sldChg chg="add replId">
        <pc:chgData name="Panqa101" userId="S::panqa101@panapp.org::69f98d30-6c57-4646-b708-cbfa0dddb0c9" providerId="AD" clId="Web-{76BC1206-7253-454E-39F5-361BA5264D86}" dt="2020-09-08T23:13:06.828" v="89"/>
        <pc:sldMkLst>
          <pc:docMk/>
          <pc:sldMk cId="2718391694" sldId="336"/>
        </pc:sldMkLst>
      </pc:sldChg>
      <pc:sldChg chg="add replId">
        <pc:chgData name="Panqa101" userId="S::panqa101@panapp.org::69f98d30-6c57-4646-b708-cbfa0dddb0c9" providerId="AD" clId="Web-{76BC1206-7253-454E-39F5-361BA5264D86}" dt="2020-09-08T23:13:10" v="90"/>
        <pc:sldMkLst>
          <pc:docMk/>
          <pc:sldMk cId="1212639340" sldId="337"/>
        </pc:sldMkLst>
      </pc:sldChg>
      <pc:sldChg chg="add replId">
        <pc:chgData name="Panqa101" userId="S::panqa101@panapp.org::69f98d30-6c57-4646-b708-cbfa0dddb0c9" providerId="AD" clId="Web-{76BC1206-7253-454E-39F5-361BA5264D86}" dt="2020-09-08T23:13:14.437" v="91"/>
        <pc:sldMkLst>
          <pc:docMk/>
          <pc:sldMk cId="834238373" sldId="338"/>
        </pc:sldMkLst>
      </pc:sldChg>
      <pc:sldChg chg="add replId">
        <pc:chgData name="Panqa101" userId="S::panqa101@panapp.org::69f98d30-6c57-4646-b708-cbfa0dddb0c9" providerId="AD" clId="Web-{76BC1206-7253-454E-39F5-361BA5264D86}" dt="2020-09-08T23:13:20.984" v="92"/>
        <pc:sldMkLst>
          <pc:docMk/>
          <pc:sldMk cId="2431670329" sldId="339"/>
        </pc:sldMkLst>
      </pc:sldChg>
      <pc:sldChg chg="add replId">
        <pc:chgData name="Panqa101" userId="S::panqa101@panapp.org::69f98d30-6c57-4646-b708-cbfa0dddb0c9" providerId="AD" clId="Web-{76BC1206-7253-454E-39F5-361BA5264D86}" dt="2020-09-08T23:13:22" v="93"/>
        <pc:sldMkLst>
          <pc:docMk/>
          <pc:sldMk cId="1797935994" sldId="340"/>
        </pc:sldMkLst>
      </pc:sldChg>
      <pc:sldChg chg="add replId">
        <pc:chgData name="Panqa101" userId="S::panqa101@panapp.org::69f98d30-6c57-4646-b708-cbfa0dddb0c9" providerId="AD" clId="Web-{76BC1206-7253-454E-39F5-361BA5264D86}" dt="2020-09-08T23:13:22.719" v="94"/>
        <pc:sldMkLst>
          <pc:docMk/>
          <pc:sldMk cId="2658027294" sldId="341"/>
        </pc:sldMkLst>
      </pc:sldChg>
      <pc:sldChg chg="add replId">
        <pc:chgData name="Panqa101" userId="S::panqa101@panapp.org::69f98d30-6c57-4646-b708-cbfa0dddb0c9" providerId="AD" clId="Web-{76BC1206-7253-454E-39F5-361BA5264D86}" dt="2020-09-08T23:13:23.672" v="95"/>
        <pc:sldMkLst>
          <pc:docMk/>
          <pc:sldMk cId="616630188" sldId="342"/>
        </pc:sldMkLst>
      </pc:sldChg>
      <pc:sldChg chg="add replId">
        <pc:chgData name="Panqa101" userId="S::panqa101@panapp.org::69f98d30-6c57-4646-b708-cbfa0dddb0c9" providerId="AD" clId="Web-{76BC1206-7253-454E-39F5-361BA5264D86}" dt="2020-09-08T23:13:24.437" v="96"/>
        <pc:sldMkLst>
          <pc:docMk/>
          <pc:sldMk cId="1882684322" sldId="343"/>
        </pc:sldMkLst>
      </pc:sldChg>
      <pc:sldChg chg="add replId">
        <pc:chgData name="Panqa101" userId="S::panqa101@panapp.org::69f98d30-6c57-4646-b708-cbfa0dddb0c9" providerId="AD" clId="Web-{76BC1206-7253-454E-39F5-361BA5264D86}" dt="2020-09-08T23:13:25.156" v="97"/>
        <pc:sldMkLst>
          <pc:docMk/>
          <pc:sldMk cId="1361755861" sldId="344"/>
        </pc:sldMkLst>
      </pc:sldChg>
      <pc:sldChg chg="add replId">
        <pc:chgData name="Panqa101" userId="S::panqa101@panapp.org::69f98d30-6c57-4646-b708-cbfa0dddb0c9" providerId="AD" clId="Web-{76BC1206-7253-454E-39F5-361BA5264D86}" dt="2020-09-08T23:13:33.453" v="98"/>
        <pc:sldMkLst>
          <pc:docMk/>
          <pc:sldMk cId="3122450458" sldId="345"/>
        </pc:sldMkLst>
      </pc:sldChg>
      <pc:sldChg chg="add replId">
        <pc:chgData name="Panqa101" userId="S::panqa101@panapp.org::69f98d30-6c57-4646-b708-cbfa0dddb0c9" providerId="AD" clId="Web-{76BC1206-7253-454E-39F5-361BA5264D86}" dt="2020-09-08T23:13:35.828" v="99"/>
        <pc:sldMkLst>
          <pc:docMk/>
          <pc:sldMk cId="2241389253" sldId="346"/>
        </pc:sldMkLst>
      </pc:sldChg>
      <pc:sldChg chg="add replId">
        <pc:chgData name="Panqa101" userId="S::panqa101@panapp.org::69f98d30-6c57-4646-b708-cbfa0dddb0c9" providerId="AD" clId="Web-{76BC1206-7253-454E-39F5-361BA5264D86}" dt="2020-09-08T23:13:37.359" v="100"/>
        <pc:sldMkLst>
          <pc:docMk/>
          <pc:sldMk cId="3601925007" sldId="347"/>
        </pc:sldMkLst>
      </pc:sldChg>
      <pc:sldChg chg="add replId">
        <pc:chgData name="Panqa101" userId="S::panqa101@panapp.org::69f98d30-6c57-4646-b708-cbfa0dddb0c9" providerId="AD" clId="Web-{76BC1206-7253-454E-39F5-361BA5264D86}" dt="2020-09-08T23:13:40.328" v="101"/>
        <pc:sldMkLst>
          <pc:docMk/>
          <pc:sldMk cId="3739686466" sldId="348"/>
        </pc:sldMkLst>
      </pc:sldChg>
      <pc:sldChg chg="add replId">
        <pc:chgData name="Panqa101" userId="S::panqa101@panapp.org::69f98d30-6c57-4646-b708-cbfa0dddb0c9" providerId="AD" clId="Web-{76BC1206-7253-454E-39F5-361BA5264D86}" dt="2020-09-08T23:13:41.969" v="102"/>
        <pc:sldMkLst>
          <pc:docMk/>
          <pc:sldMk cId="1171060450" sldId="349"/>
        </pc:sldMkLst>
      </pc:sldChg>
      <pc:sldChg chg="add replId">
        <pc:chgData name="Panqa101" userId="S::panqa101@panapp.org::69f98d30-6c57-4646-b708-cbfa0dddb0c9" providerId="AD" clId="Web-{76BC1206-7253-454E-39F5-361BA5264D86}" dt="2020-09-08T23:13:43.062" v="103"/>
        <pc:sldMkLst>
          <pc:docMk/>
          <pc:sldMk cId="1762960513" sldId="350"/>
        </pc:sldMkLst>
      </pc:sldChg>
      <pc:sldChg chg="add replId">
        <pc:chgData name="Panqa101" userId="S::panqa101@panapp.org::69f98d30-6c57-4646-b708-cbfa0dddb0c9" providerId="AD" clId="Web-{76BC1206-7253-454E-39F5-361BA5264D86}" dt="2020-09-08T23:13:46.703" v="104"/>
        <pc:sldMkLst>
          <pc:docMk/>
          <pc:sldMk cId="128021479" sldId="351"/>
        </pc:sldMkLst>
      </pc:sldChg>
      <pc:sldChg chg="add replId">
        <pc:chgData name="Panqa101" userId="S::panqa101@panapp.org::69f98d30-6c57-4646-b708-cbfa0dddb0c9" providerId="AD" clId="Web-{76BC1206-7253-454E-39F5-361BA5264D86}" dt="2020-09-08T23:13:47.484" v="105"/>
        <pc:sldMkLst>
          <pc:docMk/>
          <pc:sldMk cId="4022218642" sldId="352"/>
        </pc:sldMkLst>
      </pc:sldChg>
      <pc:sldChg chg="add replId">
        <pc:chgData name="Panqa101" userId="S::panqa101@panapp.org::69f98d30-6c57-4646-b708-cbfa0dddb0c9" providerId="AD" clId="Web-{76BC1206-7253-454E-39F5-361BA5264D86}" dt="2020-09-08T23:13:49.187" v="106"/>
        <pc:sldMkLst>
          <pc:docMk/>
          <pc:sldMk cId="455811" sldId="353"/>
        </pc:sldMkLst>
      </pc:sldChg>
      <pc:sldChg chg="add replId">
        <pc:chgData name="Panqa101" userId="S::panqa101@panapp.org::69f98d30-6c57-4646-b708-cbfa0dddb0c9" providerId="AD" clId="Web-{76BC1206-7253-454E-39F5-361BA5264D86}" dt="2020-09-08T23:13:51.234" v="107"/>
        <pc:sldMkLst>
          <pc:docMk/>
          <pc:sldMk cId="126536299" sldId="354"/>
        </pc:sldMkLst>
      </pc:sldChg>
      <pc:sldChg chg="add replId">
        <pc:chgData name="Panqa101" userId="S::panqa101@panapp.org::69f98d30-6c57-4646-b708-cbfa0dddb0c9" providerId="AD" clId="Web-{76BC1206-7253-454E-39F5-361BA5264D86}" dt="2020-09-08T23:13:53.875" v="108"/>
        <pc:sldMkLst>
          <pc:docMk/>
          <pc:sldMk cId="1852278416" sldId="355"/>
        </pc:sldMkLst>
      </pc:sldChg>
      <pc:sldChg chg="add replId">
        <pc:chgData name="Panqa101" userId="S::panqa101@panapp.org::69f98d30-6c57-4646-b708-cbfa0dddb0c9" providerId="AD" clId="Web-{76BC1206-7253-454E-39F5-361BA5264D86}" dt="2020-09-08T23:13:55.359" v="109"/>
        <pc:sldMkLst>
          <pc:docMk/>
          <pc:sldMk cId="3738948209" sldId="356"/>
        </pc:sldMkLst>
      </pc:sldChg>
      <pc:sldChg chg="add replId">
        <pc:chgData name="Panqa101" userId="S::panqa101@panapp.org::69f98d30-6c57-4646-b708-cbfa0dddb0c9" providerId="AD" clId="Web-{76BC1206-7253-454E-39F5-361BA5264D86}" dt="2020-09-08T23:13:58.344" v="110"/>
        <pc:sldMkLst>
          <pc:docMk/>
          <pc:sldMk cId="1368785795" sldId="357"/>
        </pc:sldMkLst>
      </pc:sldChg>
      <pc:sldChg chg="add replId">
        <pc:chgData name="Panqa101" userId="S::panqa101@panapp.org::69f98d30-6c57-4646-b708-cbfa0dddb0c9" providerId="AD" clId="Web-{76BC1206-7253-454E-39F5-361BA5264D86}" dt="2020-09-08T23:13:59.078" v="111"/>
        <pc:sldMkLst>
          <pc:docMk/>
          <pc:sldMk cId="34347868" sldId="358"/>
        </pc:sldMkLst>
      </pc:sldChg>
      <pc:sldChg chg="add replId">
        <pc:chgData name="Panqa101" userId="S::panqa101@panapp.org::69f98d30-6c57-4646-b708-cbfa0dddb0c9" providerId="AD" clId="Web-{76BC1206-7253-454E-39F5-361BA5264D86}" dt="2020-09-08T23:13:59.812" v="112"/>
        <pc:sldMkLst>
          <pc:docMk/>
          <pc:sldMk cId="124550506" sldId="359"/>
        </pc:sldMkLst>
      </pc:sldChg>
      <pc:sldChg chg="add replId">
        <pc:chgData name="Panqa101" userId="S::panqa101@panapp.org::69f98d30-6c57-4646-b708-cbfa0dddb0c9" providerId="AD" clId="Web-{76BC1206-7253-454E-39F5-361BA5264D86}" dt="2020-09-08T23:14:00.578" v="113"/>
        <pc:sldMkLst>
          <pc:docMk/>
          <pc:sldMk cId="2899764271" sldId="360"/>
        </pc:sldMkLst>
      </pc:sldChg>
      <pc:sldChg chg="add replId">
        <pc:chgData name="Panqa101" userId="S::panqa101@panapp.org::69f98d30-6c57-4646-b708-cbfa0dddb0c9" providerId="AD" clId="Web-{76BC1206-7253-454E-39F5-361BA5264D86}" dt="2020-09-08T23:14:01.969" v="114"/>
        <pc:sldMkLst>
          <pc:docMk/>
          <pc:sldMk cId="3446886194" sldId="361"/>
        </pc:sldMkLst>
      </pc:sldChg>
      <pc:sldChg chg="add replId">
        <pc:chgData name="Panqa101" userId="S::panqa101@panapp.org::69f98d30-6c57-4646-b708-cbfa0dddb0c9" providerId="AD" clId="Web-{76BC1206-7253-454E-39F5-361BA5264D86}" dt="2020-09-08T23:14:12.172" v="115"/>
        <pc:sldMkLst>
          <pc:docMk/>
          <pc:sldMk cId="3049808136" sldId="362"/>
        </pc:sldMkLst>
      </pc:sldChg>
      <pc:sldChg chg="add replId">
        <pc:chgData name="Panqa101" userId="S::panqa101@panapp.org::69f98d30-6c57-4646-b708-cbfa0dddb0c9" providerId="AD" clId="Web-{76BC1206-7253-454E-39F5-361BA5264D86}" dt="2020-09-08T23:14:12.891" v="116"/>
        <pc:sldMkLst>
          <pc:docMk/>
          <pc:sldMk cId="3456237815" sldId="363"/>
        </pc:sldMkLst>
      </pc:sldChg>
      <pc:sldChg chg="add replId">
        <pc:chgData name="Panqa101" userId="S::panqa101@panapp.org::69f98d30-6c57-4646-b708-cbfa0dddb0c9" providerId="AD" clId="Web-{76BC1206-7253-454E-39F5-361BA5264D86}" dt="2020-09-08T23:14:13.891" v="117"/>
        <pc:sldMkLst>
          <pc:docMk/>
          <pc:sldMk cId="3817164514" sldId="364"/>
        </pc:sldMkLst>
      </pc:sldChg>
      <pc:sldChg chg="add replId">
        <pc:chgData name="Panqa101" userId="S::panqa101@panapp.org::69f98d30-6c57-4646-b708-cbfa0dddb0c9" providerId="AD" clId="Web-{76BC1206-7253-454E-39F5-361BA5264D86}" dt="2020-09-08T23:14:17.047" v="118"/>
        <pc:sldMkLst>
          <pc:docMk/>
          <pc:sldMk cId="4022863576" sldId="365"/>
        </pc:sldMkLst>
      </pc:sldChg>
      <pc:sldChg chg="add replId">
        <pc:chgData name="Panqa101" userId="S::panqa101@panapp.org::69f98d30-6c57-4646-b708-cbfa0dddb0c9" providerId="AD" clId="Web-{76BC1206-7253-454E-39F5-361BA5264D86}" dt="2020-09-08T23:14:42.406" v="119"/>
        <pc:sldMkLst>
          <pc:docMk/>
          <pc:sldMk cId="1498495546" sldId="366"/>
        </pc:sldMkLst>
      </pc:sldChg>
      <pc:sldChg chg="add replId">
        <pc:chgData name="Panqa101" userId="S::panqa101@panapp.org::69f98d30-6c57-4646-b708-cbfa0dddb0c9" providerId="AD" clId="Web-{76BC1206-7253-454E-39F5-361BA5264D86}" dt="2020-09-08T23:14:44.078" v="120"/>
        <pc:sldMkLst>
          <pc:docMk/>
          <pc:sldMk cId="3294402984" sldId="367"/>
        </pc:sldMkLst>
      </pc:sldChg>
      <pc:sldChg chg="add replId">
        <pc:chgData name="Panqa101" userId="S::panqa101@panapp.org::69f98d30-6c57-4646-b708-cbfa0dddb0c9" providerId="AD" clId="Web-{76BC1206-7253-454E-39F5-361BA5264D86}" dt="2020-09-08T23:14:46.125" v="121"/>
        <pc:sldMkLst>
          <pc:docMk/>
          <pc:sldMk cId="1006264925" sldId="368"/>
        </pc:sldMkLst>
      </pc:sldChg>
      <pc:sldChg chg="add replId">
        <pc:chgData name="Panqa101" userId="S::panqa101@panapp.org::69f98d30-6c57-4646-b708-cbfa0dddb0c9" providerId="AD" clId="Web-{76BC1206-7253-454E-39F5-361BA5264D86}" dt="2020-09-08T23:14:47.078" v="122"/>
        <pc:sldMkLst>
          <pc:docMk/>
          <pc:sldMk cId="3416746096" sldId="369"/>
        </pc:sldMkLst>
      </pc:sldChg>
      <pc:sldChg chg="add replId">
        <pc:chgData name="Panqa101" userId="S::panqa101@panapp.org::69f98d30-6c57-4646-b708-cbfa0dddb0c9" providerId="AD" clId="Web-{76BC1206-7253-454E-39F5-361BA5264D86}" dt="2020-09-08T23:14:47.813" v="123"/>
        <pc:sldMkLst>
          <pc:docMk/>
          <pc:sldMk cId="2460232756" sldId="370"/>
        </pc:sldMkLst>
      </pc:sldChg>
      <pc:sldChg chg="add replId">
        <pc:chgData name="Panqa101" userId="S::panqa101@panapp.org::69f98d30-6c57-4646-b708-cbfa0dddb0c9" providerId="AD" clId="Web-{76BC1206-7253-454E-39F5-361BA5264D86}" dt="2020-09-08T23:14:49.516" v="124"/>
        <pc:sldMkLst>
          <pc:docMk/>
          <pc:sldMk cId="4256622755" sldId="371"/>
        </pc:sldMkLst>
      </pc:sldChg>
      <pc:sldChg chg="add replId">
        <pc:chgData name="Panqa101" userId="S::panqa101@panapp.org::69f98d30-6c57-4646-b708-cbfa0dddb0c9" providerId="AD" clId="Web-{76BC1206-7253-454E-39F5-361BA5264D86}" dt="2020-09-08T23:14:52.516" v="125"/>
        <pc:sldMkLst>
          <pc:docMk/>
          <pc:sldMk cId="2654222536" sldId="372"/>
        </pc:sldMkLst>
      </pc:sldChg>
      <pc:sldChg chg="add replId">
        <pc:chgData name="Panqa101" userId="S::panqa101@panapp.org::69f98d30-6c57-4646-b708-cbfa0dddb0c9" providerId="AD" clId="Web-{76BC1206-7253-454E-39F5-361BA5264D86}" dt="2020-09-08T23:14:53.250" v="126"/>
        <pc:sldMkLst>
          <pc:docMk/>
          <pc:sldMk cId="1078400408" sldId="373"/>
        </pc:sldMkLst>
      </pc:sldChg>
      <pc:sldChg chg="add replId">
        <pc:chgData name="Panqa101" userId="S::panqa101@panapp.org::69f98d30-6c57-4646-b708-cbfa0dddb0c9" providerId="AD" clId="Web-{76BC1206-7253-454E-39F5-361BA5264D86}" dt="2020-09-08T23:14:53.984" v="127"/>
        <pc:sldMkLst>
          <pc:docMk/>
          <pc:sldMk cId="2430189619" sldId="374"/>
        </pc:sldMkLst>
      </pc:sldChg>
      <pc:sldChg chg="add replId">
        <pc:chgData name="Panqa101" userId="S::panqa101@panapp.org::69f98d30-6c57-4646-b708-cbfa0dddb0c9" providerId="AD" clId="Web-{76BC1206-7253-454E-39F5-361BA5264D86}" dt="2020-09-08T23:14:55.063" v="128"/>
        <pc:sldMkLst>
          <pc:docMk/>
          <pc:sldMk cId="4220081570" sldId="375"/>
        </pc:sldMkLst>
      </pc:sldChg>
      <pc:sldChg chg="add replId">
        <pc:chgData name="Panqa101" userId="S::panqa101@panapp.org::69f98d30-6c57-4646-b708-cbfa0dddb0c9" providerId="AD" clId="Web-{76BC1206-7253-454E-39F5-361BA5264D86}" dt="2020-09-08T23:14:55.797" v="129"/>
        <pc:sldMkLst>
          <pc:docMk/>
          <pc:sldMk cId="2172398570" sldId="376"/>
        </pc:sldMkLst>
      </pc:sldChg>
      <pc:sldChg chg="add replId">
        <pc:chgData name="Panqa101" userId="S::panqa101@panapp.org::69f98d30-6c57-4646-b708-cbfa0dddb0c9" providerId="AD" clId="Web-{76BC1206-7253-454E-39F5-361BA5264D86}" dt="2020-09-08T23:14:56.531" v="130"/>
        <pc:sldMkLst>
          <pc:docMk/>
          <pc:sldMk cId="3804079810" sldId="377"/>
        </pc:sldMkLst>
      </pc:sldChg>
      <pc:sldChg chg="add replId">
        <pc:chgData name="Panqa101" userId="S::panqa101@panapp.org::69f98d30-6c57-4646-b708-cbfa0dddb0c9" providerId="AD" clId="Web-{76BC1206-7253-454E-39F5-361BA5264D86}" dt="2020-09-08T23:14:57.734" v="131"/>
        <pc:sldMkLst>
          <pc:docMk/>
          <pc:sldMk cId="2692631572" sldId="378"/>
        </pc:sldMkLst>
      </pc:sldChg>
      <pc:sldChg chg="add replId">
        <pc:chgData name="Panqa101" userId="S::panqa101@panapp.org::69f98d30-6c57-4646-b708-cbfa0dddb0c9" providerId="AD" clId="Web-{76BC1206-7253-454E-39F5-361BA5264D86}" dt="2020-09-08T23:14:58.469" v="132"/>
        <pc:sldMkLst>
          <pc:docMk/>
          <pc:sldMk cId="3965535562" sldId="379"/>
        </pc:sldMkLst>
      </pc:sldChg>
      <pc:sldChg chg="add replId">
        <pc:chgData name="Panqa101" userId="S::panqa101@panapp.org::69f98d30-6c57-4646-b708-cbfa0dddb0c9" providerId="AD" clId="Web-{76BC1206-7253-454E-39F5-361BA5264D86}" dt="2020-09-08T23:15:00.672" v="133"/>
        <pc:sldMkLst>
          <pc:docMk/>
          <pc:sldMk cId="1878624904" sldId="380"/>
        </pc:sldMkLst>
      </pc:sldChg>
      <pc:sldChg chg="add replId">
        <pc:chgData name="Panqa101" userId="S::panqa101@panapp.org::69f98d30-6c57-4646-b708-cbfa0dddb0c9" providerId="AD" clId="Web-{76BC1206-7253-454E-39F5-361BA5264D86}" dt="2020-09-08T23:15:01.406" v="134"/>
        <pc:sldMkLst>
          <pc:docMk/>
          <pc:sldMk cId="1874884307" sldId="381"/>
        </pc:sldMkLst>
      </pc:sldChg>
      <pc:sldChg chg="add replId">
        <pc:chgData name="Panqa101" userId="S::panqa101@panapp.org::69f98d30-6c57-4646-b708-cbfa0dddb0c9" providerId="AD" clId="Web-{76BC1206-7253-454E-39F5-361BA5264D86}" dt="2020-09-08T23:15:02.156" v="135"/>
        <pc:sldMkLst>
          <pc:docMk/>
          <pc:sldMk cId="4187359401" sldId="382"/>
        </pc:sldMkLst>
      </pc:sldChg>
      <pc:sldChg chg="add replId">
        <pc:chgData name="Panqa101" userId="S::panqa101@panapp.org::69f98d30-6c57-4646-b708-cbfa0dddb0c9" providerId="AD" clId="Web-{76BC1206-7253-454E-39F5-361BA5264D86}" dt="2020-09-08T23:15:03.125" v="136"/>
        <pc:sldMkLst>
          <pc:docMk/>
          <pc:sldMk cId="1735332796" sldId="383"/>
        </pc:sldMkLst>
      </pc:sldChg>
      <pc:sldChg chg="add replId">
        <pc:chgData name="Panqa101" userId="S::panqa101@panapp.org::69f98d30-6c57-4646-b708-cbfa0dddb0c9" providerId="AD" clId="Web-{76BC1206-7253-454E-39F5-361BA5264D86}" dt="2020-09-08T23:15:03.860" v="137"/>
        <pc:sldMkLst>
          <pc:docMk/>
          <pc:sldMk cId="3896027420" sldId="384"/>
        </pc:sldMkLst>
      </pc:sldChg>
      <pc:sldChg chg="add replId">
        <pc:chgData name="Panqa101" userId="S::panqa101@panapp.org::69f98d30-6c57-4646-b708-cbfa0dddb0c9" providerId="AD" clId="Web-{76BC1206-7253-454E-39F5-361BA5264D86}" dt="2020-09-08T23:15:04.891" v="138"/>
        <pc:sldMkLst>
          <pc:docMk/>
          <pc:sldMk cId="3208809839" sldId="385"/>
        </pc:sldMkLst>
      </pc:sldChg>
      <pc:sldChg chg="add replId">
        <pc:chgData name="Panqa101" userId="S::panqa101@panapp.org::69f98d30-6c57-4646-b708-cbfa0dddb0c9" providerId="AD" clId="Web-{76BC1206-7253-454E-39F5-361BA5264D86}" dt="2020-09-08T23:15:08.875" v="139"/>
        <pc:sldMkLst>
          <pc:docMk/>
          <pc:sldMk cId="2763285162" sldId="386"/>
        </pc:sldMkLst>
      </pc:sldChg>
      <pc:sldChg chg="add replId">
        <pc:chgData name="Panqa101" userId="S::panqa101@panapp.org::69f98d30-6c57-4646-b708-cbfa0dddb0c9" providerId="AD" clId="Web-{76BC1206-7253-454E-39F5-361BA5264D86}" dt="2020-09-08T23:15:09.891" v="140"/>
        <pc:sldMkLst>
          <pc:docMk/>
          <pc:sldMk cId="617793866" sldId="387"/>
        </pc:sldMkLst>
      </pc:sldChg>
      <pc:sldChg chg="add replId">
        <pc:chgData name="Panqa101" userId="S::panqa101@panapp.org::69f98d30-6c57-4646-b708-cbfa0dddb0c9" providerId="AD" clId="Web-{76BC1206-7253-454E-39F5-361BA5264D86}" dt="2020-09-08T23:15:10.641" v="141"/>
        <pc:sldMkLst>
          <pc:docMk/>
          <pc:sldMk cId="2072485847" sldId="388"/>
        </pc:sldMkLst>
      </pc:sldChg>
      <pc:sldChg chg="add replId">
        <pc:chgData name="Panqa101" userId="S::panqa101@panapp.org::69f98d30-6c57-4646-b708-cbfa0dddb0c9" providerId="AD" clId="Web-{76BC1206-7253-454E-39F5-361BA5264D86}" dt="2020-09-08T23:15:11.391" v="142"/>
        <pc:sldMkLst>
          <pc:docMk/>
          <pc:sldMk cId="3177170379" sldId="389"/>
        </pc:sldMkLst>
      </pc:sldChg>
      <pc:sldChg chg="add replId">
        <pc:chgData name="Panqa101" userId="S::panqa101@panapp.org::69f98d30-6c57-4646-b708-cbfa0dddb0c9" providerId="AD" clId="Web-{76BC1206-7253-454E-39F5-361BA5264D86}" dt="2020-09-08T23:15:12.125" v="143"/>
        <pc:sldMkLst>
          <pc:docMk/>
          <pc:sldMk cId="4078495937" sldId="390"/>
        </pc:sldMkLst>
      </pc:sldChg>
      <pc:sldChg chg="add replId">
        <pc:chgData name="Panqa101" userId="S::panqa101@panapp.org::69f98d30-6c57-4646-b708-cbfa0dddb0c9" providerId="AD" clId="Web-{76BC1206-7253-454E-39F5-361BA5264D86}" dt="2020-09-08T23:15:12.860" v="144"/>
        <pc:sldMkLst>
          <pc:docMk/>
          <pc:sldMk cId="2024919433" sldId="391"/>
        </pc:sldMkLst>
      </pc:sldChg>
      <pc:sldChg chg="add replId">
        <pc:chgData name="Panqa101" userId="S::panqa101@panapp.org::69f98d30-6c57-4646-b708-cbfa0dddb0c9" providerId="AD" clId="Web-{76BC1206-7253-454E-39F5-361BA5264D86}" dt="2020-09-08T23:15:13.641" v="145"/>
        <pc:sldMkLst>
          <pc:docMk/>
          <pc:sldMk cId="2381844235" sldId="392"/>
        </pc:sldMkLst>
      </pc:sldChg>
      <pc:sldChg chg="add replId">
        <pc:chgData name="Panqa101" userId="S::panqa101@panapp.org::69f98d30-6c57-4646-b708-cbfa0dddb0c9" providerId="AD" clId="Web-{76BC1206-7253-454E-39F5-361BA5264D86}" dt="2020-09-08T23:15:14.391" v="146"/>
        <pc:sldMkLst>
          <pc:docMk/>
          <pc:sldMk cId="4137366590" sldId="393"/>
        </pc:sldMkLst>
      </pc:sldChg>
      <pc:sldChg chg="add replId">
        <pc:chgData name="Panqa101" userId="S::panqa101@panapp.org::69f98d30-6c57-4646-b708-cbfa0dddb0c9" providerId="AD" clId="Web-{76BC1206-7253-454E-39F5-361BA5264D86}" dt="2020-09-08T23:15:15.406" v="147"/>
        <pc:sldMkLst>
          <pc:docMk/>
          <pc:sldMk cId="1545616874" sldId="394"/>
        </pc:sldMkLst>
      </pc:sldChg>
      <pc:sldChg chg="add replId">
        <pc:chgData name="Panqa101" userId="S::panqa101@panapp.org::69f98d30-6c57-4646-b708-cbfa0dddb0c9" providerId="AD" clId="Web-{76BC1206-7253-454E-39F5-361BA5264D86}" dt="2020-09-08T23:15:16.203" v="148"/>
        <pc:sldMkLst>
          <pc:docMk/>
          <pc:sldMk cId="2924807966" sldId="395"/>
        </pc:sldMkLst>
      </pc:sldChg>
      <pc:sldChg chg="add replId">
        <pc:chgData name="Panqa101" userId="S::panqa101@panapp.org::69f98d30-6c57-4646-b708-cbfa0dddb0c9" providerId="AD" clId="Web-{76BC1206-7253-454E-39F5-361BA5264D86}" dt="2020-09-08T23:15:16.953" v="149"/>
        <pc:sldMkLst>
          <pc:docMk/>
          <pc:sldMk cId="3222393894" sldId="396"/>
        </pc:sldMkLst>
      </pc:sldChg>
      <pc:sldChg chg="add replId">
        <pc:chgData name="Panqa101" userId="S::panqa101@panapp.org::69f98d30-6c57-4646-b708-cbfa0dddb0c9" providerId="AD" clId="Web-{76BC1206-7253-454E-39F5-361BA5264D86}" dt="2020-09-08T23:15:17.688" v="150"/>
        <pc:sldMkLst>
          <pc:docMk/>
          <pc:sldMk cId="4188548262" sldId="397"/>
        </pc:sldMkLst>
      </pc:sldChg>
      <pc:sldChg chg="add replId">
        <pc:chgData name="Panqa101" userId="S::panqa101@panapp.org::69f98d30-6c57-4646-b708-cbfa0dddb0c9" providerId="AD" clId="Web-{76BC1206-7253-454E-39F5-361BA5264D86}" dt="2020-09-08T23:15:18.422" v="151"/>
        <pc:sldMkLst>
          <pc:docMk/>
          <pc:sldMk cId="1366276078" sldId="398"/>
        </pc:sldMkLst>
      </pc:sldChg>
      <pc:sldChg chg="add replId">
        <pc:chgData name="Panqa101" userId="S::panqa101@panapp.org::69f98d30-6c57-4646-b708-cbfa0dddb0c9" providerId="AD" clId="Web-{76BC1206-7253-454E-39F5-361BA5264D86}" dt="2020-09-08T23:15:19.203" v="152"/>
        <pc:sldMkLst>
          <pc:docMk/>
          <pc:sldMk cId="2545448238" sldId="399"/>
        </pc:sldMkLst>
      </pc:sldChg>
      <pc:sldChg chg="add replId">
        <pc:chgData name="Panqa101" userId="S::panqa101@panapp.org::69f98d30-6c57-4646-b708-cbfa0dddb0c9" providerId="AD" clId="Web-{76BC1206-7253-454E-39F5-361BA5264D86}" dt="2020-09-08T23:15:20.235" v="153"/>
        <pc:sldMkLst>
          <pc:docMk/>
          <pc:sldMk cId="1430771008" sldId="400"/>
        </pc:sldMkLst>
      </pc:sldChg>
      <pc:sldChg chg="add replId">
        <pc:chgData name="Panqa101" userId="S::panqa101@panapp.org::69f98d30-6c57-4646-b708-cbfa0dddb0c9" providerId="AD" clId="Web-{76BC1206-7253-454E-39F5-361BA5264D86}" dt="2020-09-08T23:15:20.969" v="154"/>
        <pc:sldMkLst>
          <pc:docMk/>
          <pc:sldMk cId="3796059687" sldId="401"/>
        </pc:sldMkLst>
      </pc:sldChg>
      <pc:sldChg chg="add replId">
        <pc:chgData name="Panqa101" userId="S::panqa101@panapp.org::69f98d30-6c57-4646-b708-cbfa0dddb0c9" providerId="AD" clId="Web-{76BC1206-7253-454E-39F5-361BA5264D86}" dt="2020-09-08T23:15:21.891" v="155"/>
        <pc:sldMkLst>
          <pc:docMk/>
          <pc:sldMk cId="2909427756" sldId="402"/>
        </pc:sldMkLst>
      </pc:sldChg>
      <pc:sldChg chg="add replId">
        <pc:chgData name="Panqa101" userId="S::panqa101@panapp.org::69f98d30-6c57-4646-b708-cbfa0dddb0c9" providerId="AD" clId="Web-{76BC1206-7253-454E-39F5-361BA5264D86}" dt="2020-09-08T23:15:22.703" v="156"/>
        <pc:sldMkLst>
          <pc:docMk/>
          <pc:sldMk cId="2382605592" sldId="403"/>
        </pc:sldMkLst>
      </pc:sldChg>
      <pc:sldChg chg="add replId">
        <pc:chgData name="Panqa101" userId="S::panqa101@panapp.org::69f98d30-6c57-4646-b708-cbfa0dddb0c9" providerId="AD" clId="Web-{76BC1206-7253-454E-39F5-361BA5264D86}" dt="2020-09-08T23:15:23.453" v="157"/>
        <pc:sldMkLst>
          <pc:docMk/>
          <pc:sldMk cId="570765618" sldId="404"/>
        </pc:sldMkLst>
      </pc:sldChg>
      <pc:sldChg chg="add replId">
        <pc:chgData name="Panqa101" userId="S::panqa101@panapp.org::69f98d30-6c57-4646-b708-cbfa0dddb0c9" providerId="AD" clId="Web-{76BC1206-7253-454E-39F5-361BA5264D86}" dt="2020-09-08T23:15:24.500" v="158"/>
        <pc:sldMkLst>
          <pc:docMk/>
          <pc:sldMk cId="978572811" sldId="405"/>
        </pc:sldMkLst>
      </pc:sldChg>
      <pc:sldChg chg="add replId">
        <pc:chgData name="Panqa101" userId="S::panqa101@panapp.org::69f98d30-6c57-4646-b708-cbfa0dddb0c9" providerId="AD" clId="Web-{76BC1206-7253-454E-39F5-361BA5264D86}" dt="2020-09-08T23:15:25.547" v="159"/>
        <pc:sldMkLst>
          <pc:docMk/>
          <pc:sldMk cId="2021054661" sldId="406"/>
        </pc:sldMkLst>
      </pc:sldChg>
      <pc:sldChg chg="add replId">
        <pc:chgData name="Panqa101" userId="S::panqa101@panapp.org::69f98d30-6c57-4646-b708-cbfa0dddb0c9" providerId="AD" clId="Web-{76BC1206-7253-454E-39F5-361BA5264D86}" dt="2020-09-08T23:15:26.313" v="160"/>
        <pc:sldMkLst>
          <pc:docMk/>
          <pc:sldMk cId="618967200" sldId="407"/>
        </pc:sldMkLst>
      </pc:sldChg>
      <pc:sldChg chg="add replId">
        <pc:chgData name="Panqa101" userId="S::panqa101@panapp.org::69f98d30-6c57-4646-b708-cbfa0dddb0c9" providerId="AD" clId="Web-{76BC1206-7253-454E-39F5-361BA5264D86}" dt="2020-09-08T23:15:27.047" v="161"/>
        <pc:sldMkLst>
          <pc:docMk/>
          <pc:sldMk cId="514325494" sldId="408"/>
        </pc:sldMkLst>
      </pc:sldChg>
      <pc:sldChg chg="add replId">
        <pc:chgData name="Panqa101" userId="S::panqa101@panapp.org::69f98d30-6c57-4646-b708-cbfa0dddb0c9" providerId="AD" clId="Web-{76BC1206-7253-454E-39F5-361BA5264D86}" dt="2020-09-08T23:15:28.094" v="162"/>
        <pc:sldMkLst>
          <pc:docMk/>
          <pc:sldMk cId="2380152987" sldId="409"/>
        </pc:sldMkLst>
      </pc:sldChg>
      <pc:sldChg chg="add replId">
        <pc:chgData name="Panqa101" userId="S::panqa101@panapp.org::69f98d30-6c57-4646-b708-cbfa0dddb0c9" providerId="AD" clId="Web-{76BC1206-7253-454E-39F5-361BA5264D86}" dt="2020-09-08T23:15:28.828" v="163"/>
        <pc:sldMkLst>
          <pc:docMk/>
          <pc:sldMk cId="2885236714" sldId="410"/>
        </pc:sldMkLst>
      </pc:sldChg>
      <pc:sldChg chg="add replId">
        <pc:chgData name="Panqa101" userId="S::panqa101@panapp.org::69f98d30-6c57-4646-b708-cbfa0dddb0c9" providerId="AD" clId="Web-{76BC1206-7253-454E-39F5-361BA5264D86}" dt="2020-09-08T23:15:29.563" v="164"/>
        <pc:sldMkLst>
          <pc:docMk/>
          <pc:sldMk cId="1778835453" sldId="411"/>
        </pc:sldMkLst>
      </pc:sldChg>
      <pc:sldChg chg="add replId">
        <pc:chgData name="Panqa101" userId="S::panqa101@panapp.org::69f98d30-6c57-4646-b708-cbfa0dddb0c9" providerId="AD" clId="Web-{76BC1206-7253-454E-39F5-361BA5264D86}" dt="2020-09-08T23:15:30.297" v="165"/>
        <pc:sldMkLst>
          <pc:docMk/>
          <pc:sldMk cId="975429390" sldId="412"/>
        </pc:sldMkLst>
      </pc:sldChg>
      <pc:sldChg chg="add replId">
        <pc:chgData name="Panqa101" userId="S::panqa101@panapp.org::69f98d30-6c57-4646-b708-cbfa0dddb0c9" providerId="AD" clId="Web-{76BC1206-7253-454E-39F5-361BA5264D86}" dt="2020-09-08T23:15:31.031" v="166"/>
        <pc:sldMkLst>
          <pc:docMk/>
          <pc:sldMk cId="4066654868" sldId="413"/>
        </pc:sldMkLst>
      </pc:sldChg>
      <pc:sldChg chg="add replId">
        <pc:chgData name="Panqa101" userId="S::panqa101@panapp.org::69f98d30-6c57-4646-b708-cbfa0dddb0c9" providerId="AD" clId="Web-{76BC1206-7253-454E-39F5-361BA5264D86}" dt="2020-09-08T23:15:31.797" v="167"/>
        <pc:sldMkLst>
          <pc:docMk/>
          <pc:sldMk cId="3975192200" sldId="414"/>
        </pc:sldMkLst>
      </pc:sldChg>
      <pc:sldChg chg="addSp modSp add replId">
        <pc:chgData name="Panqa101" userId="S::panqa101@panapp.org::69f98d30-6c57-4646-b708-cbfa0dddb0c9" providerId="AD" clId="Web-{76BC1206-7253-454E-39F5-361BA5264D86}" dt="2020-09-08T23:15:50.141" v="174"/>
        <pc:sldMkLst>
          <pc:docMk/>
          <pc:sldMk cId="4057623920" sldId="415"/>
        </pc:sldMkLst>
        <pc:spChg chg="mod">
          <ac:chgData name="Panqa101" userId="S::panqa101@panapp.org::69f98d30-6c57-4646-b708-cbfa0dddb0c9" providerId="AD" clId="Web-{76BC1206-7253-454E-39F5-361BA5264D86}" dt="2020-09-08T23:15:33.313" v="170" actId="20577"/>
          <ac:spMkLst>
            <pc:docMk/>
            <pc:sldMk cId="4057623920" sldId="415"/>
            <ac:spMk id="3" creationId="{973B736C-9A72-4014-8CFF-9DFDB6F30F3C}"/>
          </ac:spMkLst>
        </pc:spChg>
        <pc:picChg chg="add">
          <ac:chgData name="Panqa101" userId="S::panqa101@panapp.org::69f98d30-6c57-4646-b708-cbfa0dddb0c9" providerId="AD" clId="Web-{76BC1206-7253-454E-39F5-361BA5264D86}" dt="2020-09-08T23:15:43.094" v="172"/>
          <ac:picMkLst>
            <pc:docMk/>
            <pc:sldMk cId="4057623920" sldId="415"/>
            <ac:picMk id="9" creationId="{75AC12FE-9D5D-424E-8C52-DB696B690A12}"/>
          </ac:picMkLst>
        </pc:picChg>
        <pc:picChg chg="add">
          <ac:chgData name="Panqa101" userId="S::panqa101@panapp.org::69f98d30-6c57-4646-b708-cbfa0dddb0c9" providerId="AD" clId="Web-{76BC1206-7253-454E-39F5-361BA5264D86}" dt="2020-09-08T23:15:45.860" v="173"/>
          <ac:picMkLst>
            <pc:docMk/>
            <pc:sldMk cId="4057623920" sldId="415"/>
            <ac:picMk id="10" creationId="{E8D5235F-20B6-4217-9E3E-D15B3721DA34}"/>
          </ac:picMkLst>
        </pc:picChg>
        <pc:picChg chg="add">
          <ac:chgData name="Panqa101" userId="S::panqa101@panapp.org::69f98d30-6c57-4646-b708-cbfa0dddb0c9" providerId="AD" clId="Web-{76BC1206-7253-454E-39F5-361BA5264D86}" dt="2020-09-08T23:15:50.141" v="174"/>
          <ac:picMkLst>
            <pc:docMk/>
            <pc:sldMk cId="4057623920" sldId="415"/>
            <ac:picMk id="11" creationId="{D50B9C26-1053-499A-9C86-B7C3744EB15E}"/>
          </ac:picMkLst>
        </pc:picChg>
      </pc:sldChg>
      <pc:sldChg chg="addSp delSp modSp add replId">
        <pc:chgData name="Panqa101" userId="S::panqa101@panapp.org::69f98d30-6c57-4646-b708-cbfa0dddb0c9" providerId="AD" clId="Web-{76BC1206-7253-454E-39F5-361BA5264D86}" dt="2020-09-08T23:16:11.125" v="177"/>
        <pc:sldMkLst>
          <pc:docMk/>
          <pc:sldMk cId="2062578198" sldId="416"/>
        </pc:sldMkLst>
        <pc:spChg chg="mod">
          <ac:chgData name="Panqa101" userId="S::panqa101@panapp.org::69f98d30-6c57-4646-b708-cbfa0dddb0c9" providerId="AD" clId="Web-{76BC1206-7253-454E-39F5-361BA5264D86}" dt="2020-09-08T23:16:11.125" v="177"/>
          <ac:spMkLst>
            <pc:docMk/>
            <pc:sldMk cId="2062578198" sldId="416"/>
            <ac:spMk id="2" creationId="{E48F08EB-495B-4F59-9AE0-81E72B1F1640}"/>
          </ac:spMkLst>
        </pc:spChg>
        <pc:spChg chg="mod">
          <ac:chgData name="Panqa101" userId="S::panqa101@panapp.org::69f98d30-6c57-4646-b708-cbfa0dddb0c9" providerId="AD" clId="Web-{76BC1206-7253-454E-39F5-361BA5264D86}" dt="2020-09-08T23:16:11.125" v="177"/>
          <ac:spMkLst>
            <pc:docMk/>
            <pc:sldMk cId="2062578198" sldId="416"/>
            <ac:spMk id="3" creationId="{973B736C-9A72-4014-8CFF-9DFDB6F30F3C}"/>
          </ac:spMkLst>
        </pc:spChg>
        <pc:spChg chg="del">
          <ac:chgData name="Panqa101" userId="S::panqa101@panapp.org::69f98d30-6c57-4646-b708-cbfa0dddb0c9" providerId="AD" clId="Web-{76BC1206-7253-454E-39F5-361BA5264D86}" dt="2020-09-08T23:16:11.125" v="177"/>
          <ac:spMkLst>
            <pc:docMk/>
            <pc:sldMk cId="2062578198" sldId="416"/>
            <ac:spMk id="110" creationId="{41704883-D088-4683-A1FD-AEE53B336130}"/>
          </ac:spMkLst>
        </pc:spChg>
        <pc:spChg chg="del">
          <ac:chgData name="Panqa101" userId="S::panqa101@panapp.org::69f98d30-6c57-4646-b708-cbfa0dddb0c9" providerId="AD" clId="Web-{76BC1206-7253-454E-39F5-361BA5264D86}" dt="2020-09-08T23:16:11.125" v="177"/>
          <ac:spMkLst>
            <pc:docMk/>
            <pc:sldMk cId="2062578198" sldId="416"/>
            <ac:spMk id="112" creationId="{A9C04EC1-26B9-40BD-84A6-B2C0A913D0F9}"/>
          </ac:spMkLst>
        </pc:spChg>
        <pc:spChg chg="del">
          <ac:chgData name="Panqa101" userId="S::panqa101@panapp.org::69f98d30-6c57-4646-b708-cbfa0dddb0c9" providerId="AD" clId="Web-{76BC1206-7253-454E-39F5-361BA5264D86}" dt="2020-09-08T23:16:11.125" v="177"/>
          <ac:spMkLst>
            <pc:docMk/>
            <pc:sldMk cId="2062578198" sldId="416"/>
            <ac:spMk id="114" creationId="{9BAB74E2-5A82-47FD-BBB4-BFD47779FFB9}"/>
          </ac:spMkLst>
        </pc:spChg>
        <pc:spChg chg="del">
          <ac:chgData name="Panqa101" userId="S::panqa101@panapp.org::69f98d30-6c57-4646-b708-cbfa0dddb0c9" providerId="AD" clId="Web-{76BC1206-7253-454E-39F5-361BA5264D86}" dt="2020-09-08T23:16:11.125" v="177"/>
          <ac:spMkLst>
            <pc:docMk/>
            <pc:sldMk cId="2062578198" sldId="416"/>
            <ac:spMk id="116" creationId="{9C4FFB60-A034-4994-8F55-E38D4F31C874}"/>
          </ac:spMkLst>
        </pc:spChg>
        <pc:spChg chg="add">
          <ac:chgData name="Panqa101" userId="S::panqa101@panapp.org::69f98d30-6c57-4646-b708-cbfa0dddb0c9" providerId="AD" clId="Web-{76BC1206-7253-454E-39F5-361BA5264D86}" dt="2020-09-08T23:16:11.125" v="177"/>
          <ac:spMkLst>
            <pc:docMk/>
            <pc:sldMk cId="2062578198" sldId="416"/>
            <ac:spMk id="127" creationId="{CBE140D4-12DB-4108-8166-E83F61CE5F3A}"/>
          </ac:spMkLst>
        </pc:spChg>
        <pc:spChg chg="add">
          <ac:chgData name="Panqa101" userId="S::panqa101@panapp.org::69f98d30-6c57-4646-b708-cbfa0dddb0c9" providerId="AD" clId="Web-{76BC1206-7253-454E-39F5-361BA5264D86}" dt="2020-09-08T23:16:11.125" v="177"/>
          <ac:spMkLst>
            <pc:docMk/>
            <pc:sldMk cId="2062578198" sldId="416"/>
            <ac:spMk id="129" creationId="{D6765BD6-B297-45E6-B6A3-763EED38737B}"/>
          </ac:spMkLst>
        </pc:spChg>
        <pc:spChg chg="add">
          <ac:chgData name="Panqa101" userId="S::panqa101@panapp.org::69f98d30-6c57-4646-b708-cbfa0dddb0c9" providerId="AD" clId="Web-{76BC1206-7253-454E-39F5-361BA5264D86}" dt="2020-09-08T23:16:11.125" v="177"/>
          <ac:spMkLst>
            <pc:docMk/>
            <pc:sldMk cId="2062578198" sldId="416"/>
            <ac:spMk id="135" creationId="{8CF564A5-DFD7-430A-B4D5-CA0DB482CEFE}"/>
          </ac:spMkLst>
        </pc:spChg>
        <pc:spChg chg="add">
          <ac:chgData name="Panqa101" userId="S::panqa101@panapp.org::69f98d30-6c57-4646-b708-cbfa0dddb0c9" providerId="AD" clId="Web-{76BC1206-7253-454E-39F5-361BA5264D86}" dt="2020-09-08T23:16:11.125" v="177"/>
          <ac:spMkLst>
            <pc:docMk/>
            <pc:sldMk cId="2062578198" sldId="416"/>
            <ac:spMk id="139" creationId="{2DB4415C-6AA7-4D8A-B76B-F97256A8D65B}"/>
          </ac:spMkLst>
        </pc:spChg>
        <pc:grpChg chg="add">
          <ac:chgData name="Panqa101" userId="S::panqa101@panapp.org::69f98d30-6c57-4646-b708-cbfa0dddb0c9" providerId="AD" clId="Web-{76BC1206-7253-454E-39F5-361BA5264D86}" dt="2020-09-08T23:16:11.125" v="177"/>
          <ac:grpSpMkLst>
            <pc:docMk/>
            <pc:sldMk cId="2062578198" sldId="416"/>
            <ac:grpSpMk id="131" creationId="{D4076163-0838-4BBE-9A78-8AA98A27BD04}"/>
          </ac:grpSpMkLst>
        </pc:grpChg>
        <pc:picChg chg="mod ord">
          <ac:chgData name="Panqa101" userId="S::panqa101@panapp.org::69f98d30-6c57-4646-b708-cbfa0dddb0c9" providerId="AD" clId="Web-{76BC1206-7253-454E-39F5-361BA5264D86}" dt="2020-09-08T23:16:11.125" v="177"/>
          <ac:picMkLst>
            <pc:docMk/>
            <pc:sldMk cId="2062578198" sldId="416"/>
            <ac:picMk id="5" creationId="{718EB7F9-40D1-422D-8A3D-8DE631B08A57}"/>
          </ac:picMkLst>
        </pc:picChg>
        <pc:picChg chg="mod ord">
          <ac:chgData name="Panqa101" userId="S::panqa101@panapp.org::69f98d30-6c57-4646-b708-cbfa0dddb0c9" providerId="AD" clId="Web-{76BC1206-7253-454E-39F5-361BA5264D86}" dt="2020-09-08T23:16:11.125" v="177"/>
          <ac:picMkLst>
            <pc:docMk/>
            <pc:sldMk cId="2062578198" sldId="416"/>
            <ac:picMk id="9" creationId="{75AC12FE-9D5D-424E-8C52-DB696B690A12}"/>
          </ac:picMkLst>
        </pc:picChg>
        <pc:picChg chg="mod">
          <ac:chgData name="Panqa101" userId="S::panqa101@panapp.org::69f98d30-6c57-4646-b708-cbfa0dddb0c9" providerId="AD" clId="Web-{76BC1206-7253-454E-39F5-361BA5264D86}" dt="2020-09-08T23:16:11.125" v="177"/>
          <ac:picMkLst>
            <pc:docMk/>
            <pc:sldMk cId="2062578198" sldId="416"/>
            <ac:picMk id="10" creationId="{E8D5235F-20B6-4217-9E3E-D15B3721DA34}"/>
          </ac:picMkLst>
        </pc:picChg>
        <pc:picChg chg="mod">
          <ac:chgData name="Panqa101" userId="S::panqa101@panapp.org::69f98d30-6c57-4646-b708-cbfa0dddb0c9" providerId="AD" clId="Web-{76BC1206-7253-454E-39F5-361BA5264D86}" dt="2020-09-08T23:16:11.125" v="177"/>
          <ac:picMkLst>
            <pc:docMk/>
            <pc:sldMk cId="2062578198" sldId="416"/>
            <ac:picMk id="11" creationId="{D50B9C26-1053-499A-9C86-B7C3744EB15E}"/>
          </ac:picMkLst>
        </pc:picChg>
        <pc:picChg chg="add">
          <ac:chgData name="Panqa101" userId="S::panqa101@panapp.org::69f98d30-6c57-4646-b708-cbfa0dddb0c9" providerId="AD" clId="Web-{76BC1206-7253-454E-39F5-361BA5264D86}" dt="2020-09-08T23:16:11.125" v="177"/>
          <ac:picMkLst>
            <pc:docMk/>
            <pc:sldMk cId="2062578198" sldId="416"/>
            <ac:picMk id="121" creationId="{0942FCB7-D1B7-4F20-8B70-9735A08EB90F}"/>
          </ac:picMkLst>
        </pc:picChg>
        <pc:picChg chg="add">
          <ac:chgData name="Panqa101" userId="S::panqa101@panapp.org::69f98d30-6c57-4646-b708-cbfa0dddb0c9" providerId="AD" clId="Web-{76BC1206-7253-454E-39F5-361BA5264D86}" dt="2020-09-08T23:16:11.125" v="177"/>
          <ac:picMkLst>
            <pc:docMk/>
            <pc:sldMk cId="2062578198" sldId="416"/>
            <ac:picMk id="123" creationId="{66717C2A-00FC-4414-9A40-73018202A17C}"/>
          </ac:picMkLst>
        </pc:picChg>
        <pc:picChg chg="add">
          <ac:chgData name="Panqa101" userId="S::panqa101@panapp.org::69f98d30-6c57-4646-b708-cbfa0dddb0c9" providerId="AD" clId="Web-{76BC1206-7253-454E-39F5-361BA5264D86}" dt="2020-09-08T23:16:11.125" v="177"/>
          <ac:picMkLst>
            <pc:docMk/>
            <pc:sldMk cId="2062578198" sldId="416"/>
            <ac:picMk id="125" creationId="{5A76CC71-89BE-4F9F-AF9C-DB2BF8EC8E8C}"/>
          </ac:picMkLst>
        </pc:picChg>
        <pc:picChg chg="add">
          <ac:chgData name="Panqa101" userId="S::panqa101@panapp.org::69f98d30-6c57-4646-b708-cbfa0dddb0c9" providerId="AD" clId="Web-{76BC1206-7253-454E-39F5-361BA5264D86}" dt="2020-09-08T23:16:11.125" v="177"/>
          <ac:picMkLst>
            <pc:docMk/>
            <pc:sldMk cId="2062578198" sldId="416"/>
            <ac:picMk id="137" creationId="{83E54AF3-C488-49B7-9715-D679311BDACA}"/>
          </ac:picMkLst>
        </pc:picChg>
      </pc:sldChg>
      <pc:sldChg chg="add replId">
        <pc:chgData name="Panqa101" userId="S::panqa101@panapp.org::69f98d30-6c57-4646-b708-cbfa0dddb0c9" providerId="AD" clId="Web-{76BC1206-7253-454E-39F5-361BA5264D86}" dt="2020-09-08T23:17:08.454" v="183"/>
        <pc:sldMkLst>
          <pc:docMk/>
          <pc:sldMk cId="1039341498" sldId="417"/>
        </pc:sldMkLst>
      </pc:sldChg>
      <pc:sldChg chg="add replId">
        <pc:chgData name="Panqa101" userId="S::panqa101@panapp.org::69f98d30-6c57-4646-b708-cbfa0dddb0c9" providerId="AD" clId="Web-{76BC1206-7253-454E-39F5-361BA5264D86}" dt="2020-09-08T23:17:12.188" v="184"/>
        <pc:sldMkLst>
          <pc:docMk/>
          <pc:sldMk cId="2788296156" sldId="418"/>
        </pc:sldMkLst>
      </pc:sldChg>
      <pc:sldChg chg="add replId">
        <pc:chgData name="Panqa101" userId="S::panqa101@panapp.org::69f98d30-6c57-4646-b708-cbfa0dddb0c9" providerId="AD" clId="Web-{76BC1206-7253-454E-39F5-361BA5264D86}" dt="2020-09-08T23:17:13.594" v="185"/>
        <pc:sldMkLst>
          <pc:docMk/>
          <pc:sldMk cId="2391284486" sldId="419"/>
        </pc:sldMkLst>
      </pc:sldChg>
      <pc:sldChg chg="add replId">
        <pc:chgData name="Panqa101" userId="S::panqa101@panapp.org::69f98d30-6c57-4646-b708-cbfa0dddb0c9" providerId="AD" clId="Web-{76BC1206-7253-454E-39F5-361BA5264D86}" dt="2020-09-08T23:17:15.063" v="186"/>
        <pc:sldMkLst>
          <pc:docMk/>
          <pc:sldMk cId="3167988462" sldId="420"/>
        </pc:sldMkLst>
      </pc:sldChg>
      <pc:sldChg chg="add replId">
        <pc:chgData name="Panqa101" userId="S::panqa101@panapp.org::69f98d30-6c57-4646-b708-cbfa0dddb0c9" providerId="AD" clId="Web-{76BC1206-7253-454E-39F5-361BA5264D86}" dt="2020-09-08T23:17:16.813" v="187"/>
        <pc:sldMkLst>
          <pc:docMk/>
          <pc:sldMk cId="3576508902" sldId="421"/>
        </pc:sldMkLst>
      </pc:sldChg>
      <pc:sldChg chg="add replId">
        <pc:chgData name="Panqa101" userId="S::panqa101@panapp.org::69f98d30-6c57-4646-b708-cbfa0dddb0c9" providerId="AD" clId="Web-{76BC1206-7253-454E-39F5-361BA5264D86}" dt="2020-09-08T23:17:18.407" v="188"/>
        <pc:sldMkLst>
          <pc:docMk/>
          <pc:sldMk cId="4073390689" sldId="422"/>
        </pc:sldMkLst>
      </pc:sldChg>
      <pc:sldChg chg="add replId">
        <pc:chgData name="Panqa101" userId="S::panqa101@panapp.org::69f98d30-6c57-4646-b708-cbfa0dddb0c9" providerId="AD" clId="Web-{76BC1206-7253-454E-39F5-361BA5264D86}" dt="2020-09-08T23:17:20.501" v="189"/>
        <pc:sldMkLst>
          <pc:docMk/>
          <pc:sldMk cId="23161960" sldId="423"/>
        </pc:sldMkLst>
      </pc:sldChg>
      <pc:sldChg chg="add replId">
        <pc:chgData name="Panqa101" userId="S::panqa101@panapp.org::69f98d30-6c57-4646-b708-cbfa0dddb0c9" providerId="AD" clId="Web-{76BC1206-7253-454E-39F5-361BA5264D86}" dt="2020-09-08T23:17:23.204" v="190"/>
        <pc:sldMkLst>
          <pc:docMk/>
          <pc:sldMk cId="3299616735" sldId="424"/>
        </pc:sldMkLst>
      </pc:sldChg>
      <pc:sldChg chg="add replId">
        <pc:chgData name="Panqa101" userId="S::panqa101@panapp.org::69f98d30-6c57-4646-b708-cbfa0dddb0c9" providerId="AD" clId="Web-{76BC1206-7253-454E-39F5-361BA5264D86}" dt="2020-09-08T23:17:24.641" v="191"/>
        <pc:sldMkLst>
          <pc:docMk/>
          <pc:sldMk cId="2386695122" sldId="425"/>
        </pc:sldMkLst>
      </pc:sldChg>
      <pc:sldChg chg="add replId">
        <pc:chgData name="Panqa101" userId="S::panqa101@panapp.org::69f98d30-6c57-4646-b708-cbfa0dddb0c9" providerId="AD" clId="Web-{76BC1206-7253-454E-39F5-361BA5264D86}" dt="2020-09-08T23:17:25.407" v="192"/>
        <pc:sldMkLst>
          <pc:docMk/>
          <pc:sldMk cId="2694837011" sldId="426"/>
        </pc:sldMkLst>
      </pc:sldChg>
      <pc:sldChg chg="add replId">
        <pc:chgData name="Panqa101" userId="S::panqa101@panapp.org::69f98d30-6c57-4646-b708-cbfa0dddb0c9" providerId="AD" clId="Web-{76BC1206-7253-454E-39F5-361BA5264D86}" dt="2020-09-08T23:17:27.985" v="193"/>
        <pc:sldMkLst>
          <pc:docMk/>
          <pc:sldMk cId="2897560407" sldId="427"/>
        </pc:sldMkLst>
      </pc:sldChg>
      <pc:sldChg chg="add replId">
        <pc:chgData name="Panqa101" userId="S::panqa101@panapp.org::69f98d30-6c57-4646-b708-cbfa0dddb0c9" providerId="AD" clId="Web-{76BC1206-7253-454E-39F5-361BA5264D86}" dt="2020-09-08T23:17:29.548" v="194"/>
        <pc:sldMkLst>
          <pc:docMk/>
          <pc:sldMk cId="3951066533" sldId="428"/>
        </pc:sldMkLst>
      </pc:sldChg>
      <pc:sldChg chg="add replId">
        <pc:chgData name="Panqa101" userId="S::panqa101@panapp.org::69f98d30-6c57-4646-b708-cbfa0dddb0c9" providerId="AD" clId="Web-{76BC1206-7253-454E-39F5-361BA5264D86}" dt="2020-09-08T23:17:31.001" v="195"/>
        <pc:sldMkLst>
          <pc:docMk/>
          <pc:sldMk cId="1283600540" sldId="429"/>
        </pc:sldMkLst>
      </pc:sldChg>
      <pc:sldChg chg="add replId">
        <pc:chgData name="Panqa101" userId="S::panqa101@panapp.org::69f98d30-6c57-4646-b708-cbfa0dddb0c9" providerId="AD" clId="Web-{76BC1206-7253-454E-39F5-361BA5264D86}" dt="2020-09-08T23:17:32.032" v="196"/>
        <pc:sldMkLst>
          <pc:docMk/>
          <pc:sldMk cId="3358246587" sldId="430"/>
        </pc:sldMkLst>
      </pc:sldChg>
      <pc:sldChg chg="add replId">
        <pc:chgData name="Panqa101" userId="S::panqa101@panapp.org::69f98d30-6c57-4646-b708-cbfa0dddb0c9" providerId="AD" clId="Web-{76BC1206-7253-454E-39F5-361BA5264D86}" dt="2020-09-08T23:17:34.266" v="197"/>
        <pc:sldMkLst>
          <pc:docMk/>
          <pc:sldMk cId="2600081550" sldId="431"/>
        </pc:sldMkLst>
      </pc:sldChg>
      <pc:sldChg chg="add replId">
        <pc:chgData name="Panqa101" userId="S::panqa101@panapp.org::69f98d30-6c57-4646-b708-cbfa0dddb0c9" providerId="AD" clId="Web-{76BC1206-7253-454E-39F5-361BA5264D86}" dt="2020-09-08T23:17:35.782" v="198"/>
        <pc:sldMkLst>
          <pc:docMk/>
          <pc:sldMk cId="3177494003" sldId="432"/>
        </pc:sldMkLst>
      </pc:sldChg>
      <pc:sldChg chg="add replId">
        <pc:chgData name="Panqa101" userId="S::panqa101@panapp.org::69f98d30-6c57-4646-b708-cbfa0dddb0c9" providerId="AD" clId="Web-{76BC1206-7253-454E-39F5-361BA5264D86}" dt="2020-09-08T23:17:37.610" v="199"/>
        <pc:sldMkLst>
          <pc:docMk/>
          <pc:sldMk cId="3046528139" sldId="433"/>
        </pc:sldMkLst>
      </pc:sldChg>
      <pc:sldChg chg="add replId">
        <pc:chgData name="Panqa101" userId="S::panqa101@panapp.org::69f98d30-6c57-4646-b708-cbfa0dddb0c9" providerId="AD" clId="Web-{76BC1206-7253-454E-39F5-361BA5264D86}" dt="2020-09-08T23:17:39.188" v="200"/>
        <pc:sldMkLst>
          <pc:docMk/>
          <pc:sldMk cId="2933342641" sldId="434"/>
        </pc:sldMkLst>
      </pc:sldChg>
      <pc:sldChg chg="add replId">
        <pc:chgData name="Panqa101" userId="S::panqa101@panapp.org::69f98d30-6c57-4646-b708-cbfa0dddb0c9" providerId="AD" clId="Web-{76BC1206-7253-454E-39F5-361BA5264D86}" dt="2020-09-08T23:17:40.657" v="201"/>
        <pc:sldMkLst>
          <pc:docMk/>
          <pc:sldMk cId="1334705856" sldId="435"/>
        </pc:sldMkLst>
      </pc:sldChg>
      <pc:sldChg chg="add replId">
        <pc:chgData name="Panqa101" userId="S::panqa101@panapp.org::69f98d30-6c57-4646-b708-cbfa0dddb0c9" providerId="AD" clId="Web-{76BC1206-7253-454E-39F5-361BA5264D86}" dt="2020-09-08T23:17:42.485" v="202"/>
        <pc:sldMkLst>
          <pc:docMk/>
          <pc:sldMk cId="4129206483" sldId="436"/>
        </pc:sldMkLst>
      </pc:sldChg>
      <pc:sldChg chg="add replId">
        <pc:chgData name="Panqa101" userId="S::panqa101@panapp.org::69f98d30-6c57-4646-b708-cbfa0dddb0c9" providerId="AD" clId="Web-{76BC1206-7253-454E-39F5-361BA5264D86}" dt="2020-09-08T23:17:43.907" v="203"/>
        <pc:sldMkLst>
          <pc:docMk/>
          <pc:sldMk cId="1081430975" sldId="437"/>
        </pc:sldMkLst>
      </pc:sldChg>
      <pc:sldChg chg="add replId">
        <pc:chgData name="Panqa101" userId="S::panqa101@panapp.org::69f98d30-6c57-4646-b708-cbfa0dddb0c9" providerId="AD" clId="Web-{76BC1206-7253-454E-39F5-361BA5264D86}" dt="2020-09-08T23:17:45.360" v="204"/>
        <pc:sldMkLst>
          <pc:docMk/>
          <pc:sldMk cId="240237800" sldId="438"/>
        </pc:sldMkLst>
      </pc:sldChg>
      <pc:sldChg chg="add replId">
        <pc:chgData name="Panqa101" userId="S::panqa101@panapp.org::69f98d30-6c57-4646-b708-cbfa0dddb0c9" providerId="AD" clId="Web-{76BC1206-7253-454E-39F5-361BA5264D86}" dt="2020-09-08T23:17:46.969" v="205"/>
        <pc:sldMkLst>
          <pc:docMk/>
          <pc:sldMk cId="2975477460" sldId="439"/>
        </pc:sldMkLst>
      </pc:sldChg>
      <pc:sldChg chg="add replId">
        <pc:chgData name="Panqa101" userId="S::panqa101@panapp.org::69f98d30-6c57-4646-b708-cbfa0dddb0c9" providerId="AD" clId="Web-{76BC1206-7253-454E-39F5-361BA5264D86}" dt="2020-09-08T23:17:48.844" v="206"/>
        <pc:sldMkLst>
          <pc:docMk/>
          <pc:sldMk cId="3275545387" sldId="440"/>
        </pc:sldMkLst>
      </pc:sldChg>
      <pc:sldChg chg="add replId">
        <pc:chgData name="Panqa101" userId="S::panqa101@panapp.org::69f98d30-6c57-4646-b708-cbfa0dddb0c9" providerId="AD" clId="Web-{76BC1206-7253-454E-39F5-361BA5264D86}" dt="2020-09-08T23:17:50.266" v="207"/>
        <pc:sldMkLst>
          <pc:docMk/>
          <pc:sldMk cId="3420058820" sldId="441"/>
        </pc:sldMkLst>
      </pc:sldChg>
      <pc:sldChg chg="add replId">
        <pc:chgData name="Panqa101" userId="S::panqa101@panapp.org::69f98d30-6c57-4646-b708-cbfa0dddb0c9" providerId="AD" clId="Web-{76BC1206-7253-454E-39F5-361BA5264D86}" dt="2020-09-08T23:17:51.735" v="208"/>
        <pc:sldMkLst>
          <pc:docMk/>
          <pc:sldMk cId="4142525343" sldId="442"/>
        </pc:sldMkLst>
      </pc:sldChg>
      <pc:sldChg chg="add replId">
        <pc:chgData name="Panqa101" userId="S::panqa101@panapp.org::69f98d30-6c57-4646-b708-cbfa0dddb0c9" providerId="AD" clId="Web-{76BC1206-7253-454E-39F5-361BA5264D86}" dt="2020-09-08T23:17:52.798" v="209"/>
        <pc:sldMkLst>
          <pc:docMk/>
          <pc:sldMk cId="930368916" sldId="443"/>
        </pc:sldMkLst>
      </pc:sldChg>
      <pc:sldChg chg="add replId">
        <pc:chgData name="Panqa101" userId="S::panqa101@panapp.org::69f98d30-6c57-4646-b708-cbfa0dddb0c9" providerId="AD" clId="Web-{76BC1206-7253-454E-39F5-361BA5264D86}" dt="2020-09-08T23:17:54.938" v="210"/>
        <pc:sldMkLst>
          <pc:docMk/>
          <pc:sldMk cId="2957236142" sldId="444"/>
        </pc:sldMkLst>
      </pc:sldChg>
      <pc:sldChg chg="add replId">
        <pc:chgData name="Panqa101" userId="S::panqa101@panapp.org::69f98d30-6c57-4646-b708-cbfa0dddb0c9" providerId="AD" clId="Web-{76BC1206-7253-454E-39F5-361BA5264D86}" dt="2020-09-08T23:17:56.438" v="211"/>
        <pc:sldMkLst>
          <pc:docMk/>
          <pc:sldMk cId="1863904062" sldId="445"/>
        </pc:sldMkLst>
      </pc:sldChg>
      <pc:sldChg chg="add replId">
        <pc:chgData name="Panqa101" userId="S::panqa101@panapp.org::69f98d30-6c57-4646-b708-cbfa0dddb0c9" providerId="AD" clId="Web-{76BC1206-7253-454E-39F5-361BA5264D86}" dt="2020-09-08T23:17:58.251" v="212"/>
        <pc:sldMkLst>
          <pc:docMk/>
          <pc:sldMk cId="2361047214" sldId="446"/>
        </pc:sldMkLst>
      </pc:sldChg>
      <pc:sldChg chg="add replId">
        <pc:chgData name="Panqa101" userId="S::panqa101@panapp.org::69f98d30-6c57-4646-b708-cbfa0dddb0c9" providerId="AD" clId="Web-{76BC1206-7253-454E-39F5-361BA5264D86}" dt="2020-09-08T23:17:59.719" v="213"/>
        <pc:sldMkLst>
          <pc:docMk/>
          <pc:sldMk cId="1519276906" sldId="447"/>
        </pc:sldMkLst>
      </pc:sldChg>
      <pc:sldChg chg="add replId">
        <pc:chgData name="Panqa101" userId="S::panqa101@panapp.org::69f98d30-6c57-4646-b708-cbfa0dddb0c9" providerId="AD" clId="Web-{76BC1206-7253-454E-39F5-361BA5264D86}" dt="2020-09-08T23:18:01.126" v="214"/>
        <pc:sldMkLst>
          <pc:docMk/>
          <pc:sldMk cId="947424145" sldId="448"/>
        </pc:sldMkLst>
      </pc:sldChg>
      <pc:sldChg chg="add replId">
        <pc:chgData name="Panqa101" userId="S::panqa101@panapp.org::69f98d30-6c57-4646-b708-cbfa0dddb0c9" providerId="AD" clId="Web-{76BC1206-7253-454E-39F5-361BA5264D86}" dt="2020-09-08T23:18:02.907" v="215"/>
        <pc:sldMkLst>
          <pc:docMk/>
          <pc:sldMk cId="2500374396" sldId="449"/>
        </pc:sldMkLst>
      </pc:sldChg>
      <pc:sldChg chg="add replId">
        <pc:chgData name="Panqa101" userId="S::panqa101@panapp.org::69f98d30-6c57-4646-b708-cbfa0dddb0c9" providerId="AD" clId="Web-{76BC1206-7253-454E-39F5-361BA5264D86}" dt="2020-09-08T23:18:04.345" v="216"/>
        <pc:sldMkLst>
          <pc:docMk/>
          <pc:sldMk cId="3753255592" sldId="450"/>
        </pc:sldMkLst>
      </pc:sldChg>
      <pc:sldChg chg="add replId">
        <pc:chgData name="Panqa101" userId="S::panqa101@panapp.org::69f98d30-6c57-4646-b708-cbfa0dddb0c9" providerId="AD" clId="Web-{76BC1206-7253-454E-39F5-361BA5264D86}" dt="2020-09-08T23:18:05.782" v="217"/>
        <pc:sldMkLst>
          <pc:docMk/>
          <pc:sldMk cId="1692327069" sldId="451"/>
        </pc:sldMkLst>
      </pc:sldChg>
      <pc:sldChg chg="add replId">
        <pc:chgData name="Panqa101" userId="S::panqa101@panapp.org::69f98d30-6c57-4646-b708-cbfa0dddb0c9" providerId="AD" clId="Web-{76BC1206-7253-454E-39F5-361BA5264D86}" dt="2020-09-08T23:18:07.220" v="218"/>
        <pc:sldMkLst>
          <pc:docMk/>
          <pc:sldMk cId="1599525267" sldId="452"/>
        </pc:sldMkLst>
      </pc:sldChg>
      <pc:sldChg chg="add replId">
        <pc:chgData name="Panqa101" userId="S::panqa101@panapp.org::69f98d30-6c57-4646-b708-cbfa0dddb0c9" providerId="AD" clId="Web-{76BC1206-7253-454E-39F5-361BA5264D86}" dt="2020-09-08T23:18:09.063" v="219"/>
        <pc:sldMkLst>
          <pc:docMk/>
          <pc:sldMk cId="4200847106" sldId="453"/>
        </pc:sldMkLst>
      </pc:sldChg>
      <pc:sldChg chg="add replId">
        <pc:chgData name="Panqa101" userId="S::panqa101@panapp.org::69f98d30-6c57-4646-b708-cbfa0dddb0c9" providerId="AD" clId="Web-{76BC1206-7253-454E-39F5-361BA5264D86}" dt="2020-09-08T23:18:10.501" v="220"/>
        <pc:sldMkLst>
          <pc:docMk/>
          <pc:sldMk cId="2086873258" sldId="454"/>
        </pc:sldMkLst>
      </pc:sldChg>
      <pc:sldChg chg="add replId">
        <pc:chgData name="Panqa101" userId="S::panqa101@panapp.org::69f98d30-6c57-4646-b708-cbfa0dddb0c9" providerId="AD" clId="Web-{76BC1206-7253-454E-39F5-361BA5264D86}" dt="2020-09-08T23:18:11.969" v="221"/>
        <pc:sldMkLst>
          <pc:docMk/>
          <pc:sldMk cId="51563682" sldId="455"/>
        </pc:sldMkLst>
      </pc:sldChg>
      <pc:sldChg chg="add replId">
        <pc:chgData name="Panqa101" userId="S::panqa101@panapp.org::69f98d30-6c57-4646-b708-cbfa0dddb0c9" providerId="AD" clId="Web-{76BC1206-7253-454E-39F5-361BA5264D86}" dt="2020-09-08T23:18:13.876" v="222"/>
        <pc:sldMkLst>
          <pc:docMk/>
          <pc:sldMk cId="745419249" sldId="456"/>
        </pc:sldMkLst>
      </pc:sldChg>
      <pc:sldChg chg="add replId">
        <pc:chgData name="Panqa101" userId="S::panqa101@panapp.org::69f98d30-6c57-4646-b708-cbfa0dddb0c9" providerId="AD" clId="Web-{76BC1206-7253-454E-39F5-361BA5264D86}" dt="2020-09-08T23:18:15.313" v="223"/>
        <pc:sldMkLst>
          <pc:docMk/>
          <pc:sldMk cId="1036644916" sldId="457"/>
        </pc:sldMkLst>
      </pc:sldChg>
      <pc:sldChg chg="add replId">
        <pc:chgData name="Panqa101" userId="S::panqa101@panapp.org::69f98d30-6c57-4646-b708-cbfa0dddb0c9" providerId="AD" clId="Web-{76BC1206-7253-454E-39F5-361BA5264D86}" dt="2020-09-08T23:18:16.782" v="224"/>
        <pc:sldMkLst>
          <pc:docMk/>
          <pc:sldMk cId="1044484182" sldId="458"/>
        </pc:sldMkLst>
      </pc:sldChg>
      <pc:sldChg chg="add replId">
        <pc:chgData name="Panqa101" userId="S::panqa101@panapp.org::69f98d30-6c57-4646-b708-cbfa0dddb0c9" providerId="AD" clId="Web-{76BC1206-7253-454E-39F5-361BA5264D86}" dt="2020-09-08T23:18:18.579" v="225"/>
        <pc:sldMkLst>
          <pc:docMk/>
          <pc:sldMk cId="3708661028" sldId="459"/>
        </pc:sldMkLst>
      </pc:sldChg>
      <pc:sldChg chg="add replId">
        <pc:chgData name="Panqa101" userId="S::panqa101@panapp.org::69f98d30-6c57-4646-b708-cbfa0dddb0c9" providerId="AD" clId="Web-{76BC1206-7253-454E-39F5-361BA5264D86}" dt="2020-09-08T23:18:20.016" v="226"/>
        <pc:sldMkLst>
          <pc:docMk/>
          <pc:sldMk cId="709289903" sldId="460"/>
        </pc:sldMkLst>
      </pc:sldChg>
      <pc:sldChg chg="add replId">
        <pc:chgData name="Panqa101" userId="S::panqa101@panapp.org::69f98d30-6c57-4646-b708-cbfa0dddb0c9" providerId="AD" clId="Web-{76BC1206-7253-454E-39F5-361BA5264D86}" dt="2020-09-08T23:18:21.423" v="227"/>
        <pc:sldMkLst>
          <pc:docMk/>
          <pc:sldMk cId="3091597366" sldId="461"/>
        </pc:sldMkLst>
      </pc:sldChg>
      <pc:sldChg chg="add replId">
        <pc:chgData name="Panqa101" userId="S::panqa101@panapp.org::69f98d30-6c57-4646-b708-cbfa0dddb0c9" providerId="AD" clId="Web-{76BC1206-7253-454E-39F5-361BA5264D86}" dt="2020-09-08T23:18:23.251" v="228"/>
        <pc:sldMkLst>
          <pc:docMk/>
          <pc:sldMk cId="1974789940" sldId="462"/>
        </pc:sldMkLst>
      </pc:sldChg>
      <pc:sldChg chg="add replId">
        <pc:chgData name="Panqa101" userId="S::panqa101@panapp.org::69f98d30-6c57-4646-b708-cbfa0dddb0c9" providerId="AD" clId="Web-{76BC1206-7253-454E-39F5-361BA5264D86}" dt="2020-09-08T23:18:24.735" v="229"/>
        <pc:sldMkLst>
          <pc:docMk/>
          <pc:sldMk cId="3779605647" sldId="463"/>
        </pc:sldMkLst>
      </pc:sldChg>
      <pc:sldChg chg="add replId">
        <pc:chgData name="Panqa101" userId="S::panqa101@panapp.org::69f98d30-6c57-4646-b708-cbfa0dddb0c9" providerId="AD" clId="Web-{76BC1206-7253-454E-39F5-361BA5264D86}" dt="2020-09-08T23:18:26.204" v="230"/>
        <pc:sldMkLst>
          <pc:docMk/>
          <pc:sldMk cId="2491495107" sldId="464"/>
        </pc:sldMkLst>
      </pc:sldChg>
      <pc:sldChg chg="add replId">
        <pc:chgData name="Panqa101" userId="S::panqa101@panapp.org::69f98d30-6c57-4646-b708-cbfa0dddb0c9" providerId="AD" clId="Web-{76BC1206-7253-454E-39F5-361BA5264D86}" dt="2020-09-08T23:18:27.626" v="231"/>
        <pc:sldMkLst>
          <pc:docMk/>
          <pc:sldMk cId="362801421" sldId="465"/>
        </pc:sldMkLst>
      </pc:sldChg>
      <pc:sldChg chg="add replId">
        <pc:chgData name="Panqa101" userId="S::panqa101@panapp.org::69f98d30-6c57-4646-b708-cbfa0dddb0c9" providerId="AD" clId="Web-{76BC1206-7253-454E-39F5-361BA5264D86}" dt="2020-09-08T23:18:29.501" v="232"/>
        <pc:sldMkLst>
          <pc:docMk/>
          <pc:sldMk cId="4228052011" sldId="466"/>
        </pc:sldMkLst>
      </pc:sldChg>
      <pc:sldChg chg="add replId">
        <pc:chgData name="Panqa101" userId="S::panqa101@panapp.org::69f98d30-6c57-4646-b708-cbfa0dddb0c9" providerId="AD" clId="Web-{76BC1206-7253-454E-39F5-361BA5264D86}" dt="2020-09-08T23:18:30.970" v="233"/>
        <pc:sldMkLst>
          <pc:docMk/>
          <pc:sldMk cId="1487846910" sldId="467"/>
        </pc:sldMkLst>
      </pc:sldChg>
      <pc:sldChg chg="add replId">
        <pc:chgData name="Panqa101" userId="S::panqa101@panapp.org::69f98d30-6c57-4646-b708-cbfa0dddb0c9" providerId="AD" clId="Web-{76BC1206-7253-454E-39F5-361BA5264D86}" dt="2020-09-08T23:18:32.438" v="234"/>
        <pc:sldMkLst>
          <pc:docMk/>
          <pc:sldMk cId="2750369517" sldId="468"/>
        </pc:sldMkLst>
      </pc:sldChg>
      <pc:sldChg chg="add replId">
        <pc:chgData name="Panqa101" userId="S::panqa101@panapp.org::69f98d30-6c57-4646-b708-cbfa0dddb0c9" providerId="AD" clId="Web-{76BC1206-7253-454E-39F5-361BA5264D86}" dt="2020-09-08T23:18:34.282" v="235"/>
        <pc:sldMkLst>
          <pc:docMk/>
          <pc:sldMk cId="2580334638" sldId="469"/>
        </pc:sldMkLst>
      </pc:sldChg>
      <pc:sldChg chg="add replId">
        <pc:chgData name="Panqa101" userId="S::panqa101@panapp.org::69f98d30-6c57-4646-b708-cbfa0dddb0c9" providerId="AD" clId="Web-{76BC1206-7253-454E-39F5-361BA5264D86}" dt="2020-09-08T23:18:35.735" v="236"/>
        <pc:sldMkLst>
          <pc:docMk/>
          <pc:sldMk cId="2377693850" sldId="470"/>
        </pc:sldMkLst>
      </pc:sldChg>
      <pc:sldChg chg="add replId">
        <pc:chgData name="Panqa101" userId="S::panqa101@panapp.org::69f98d30-6c57-4646-b708-cbfa0dddb0c9" providerId="AD" clId="Web-{76BC1206-7253-454E-39F5-361BA5264D86}" dt="2020-09-08T23:18:37.157" v="237"/>
        <pc:sldMkLst>
          <pc:docMk/>
          <pc:sldMk cId="2603678317" sldId="471"/>
        </pc:sldMkLst>
      </pc:sldChg>
      <pc:sldChg chg="add replId">
        <pc:chgData name="Panqa101" userId="S::panqa101@panapp.org::69f98d30-6c57-4646-b708-cbfa0dddb0c9" providerId="AD" clId="Web-{76BC1206-7253-454E-39F5-361BA5264D86}" dt="2020-09-08T23:18:39.032" v="238"/>
        <pc:sldMkLst>
          <pc:docMk/>
          <pc:sldMk cId="1230107246" sldId="472"/>
        </pc:sldMkLst>
      </pc:sldChg>
      <pc:sldChg chg="add replId">
        <pc:chgData name="Panqa101" userId="S::panqa101@panapp.org::69f98d30-6c57-4646-b708-cbfa0dddb0c9" providerId="AD" clId="Web-{76BC1206-7253-454E-39F5-361BA5264D86}" dt="2020-09-08T23:18:40.673" v="239"/>
        <pc:sldMkLst>
          <pc:docMk/>
          <pc:sldMk cId="2574725871" sldId="473"/>
        </pc:sldMkLst>
      </pc:sldChg>
      <pc:sldChg chg="add replId">
        <pc:chgData name="Panqa101" userId="S::panqa101@panapp.org::69f98d30-6c57-4646-b708-cbfa0dddb0c9" providerId="AD" clId="Web-{76BC1206-7253-454E-39F5-361BA5264D86}" dt="2020-09-08T23:18:42.173" v="240"/>
        <pc:sldMkLst>
          <pc:docMk/>
          <pc:sldMk cId="960734562" sldId="474"/>
        </pc:sldMkLst>
      </pc:sldChg>
      <pc:sldChg chg="add replId">
        <pc:chgData name="Panqa101" userId="S::panqa101@panapp.org::69f98d30-6c57-4646-b708-cbfa0dddb0c9" providerId="AD" clId="Web-{76BC1206-7253-454E-39F5-361BA5264D86}" dt="2020-09-08T23:18:44.017" v="241"/>
        <pc:sldMkLst>
          <pc:docMk/>
          <pc:sldMk cId="3512945814" sldId="475"/>
        </pc:sldMkLst>
      </pc:sldChg>
      <pc:sldChg chg="add replId">
        <pc:chgData name="Panqa101" userId="S::panqa101@panapp.org::69f98d30-6c57-4646-b708-cbfa0dddb0c9" providerId="AD" clId="Web-{76BC1206-7253-454E-39F5-361BA5264D86}" dt="2020-09-08T23:18:45.407" v="242"/>
        <pc:sldMkLst>
          <pc:docMk/>
          <pc:sldMk cId="3545936006" sldId="476"/>
        </pc:sldMkLst>
      </pc:sldChg>
      <pc:sldChg chg="add replId">
        <pc:chgData name="Panqa101" userId="S::panqa101@panapp.org::69f98d30-6c57-4646-b708-cbfa0dddb0c9" providerId="AD" clId="Web-{76BC1206-7253-454E-39F5-361BA5264D86}" dt="2020-09-08T23:18:47.470" v="243"/>
        <pc:sldMkLst>
          <pc:docMk/>
          <pc:sldMk cId="3333167246" sldId="477"/>
        </pc:sldMkLst>
      </pc:sldChg>
      <pc:sldChg chg="add replId">
        <pc:chgData name="Panqa101" userId="S::panqa101@panapp.org::69f98d30-6c57-4646-b708-cbfa0dddb0c9" providerId="AD" clId="Web-{76BC1206-7253-454E-39F5-361BA5264D86}" dt="2020-09-08T23:19:31.939" v="244"/>
        <pc:sldMkLst>
          <pc:docMk/>
          <pc:sldMk cId="3363119632" sldId="478"/>
        </pc:sldMkLst>
      </pc:sldChg>
      <pc:sldChg chg="add replId">
        <pc:chgData name="Panqa101" userId="S::panqa101@panapp.org::69f98d30-6c57-4646-b708-cbfa0dddb0c9" providerId="AD" clId="Web-{76BC1206-7253-454E-39F5-361BA5264D86}" dt="2020-09-08T23:19:33.814" v="245"/>
        <pc:sldMkLst>
          <pc:docMk/>
          <pc:sldMk cId="2067004092" sldId="479"/>
        </pc:sldMkLst>
      </pc:sldChg>
      <pc:sldChg chg="add replId">
        <pc:chgData name="Panqa101" userId="S::panqa101@panapp.org::69f98d30-6c57-4646-b708-cbfa0dddb0c9" providerId="AD" clId="Web-{76BC1206-7253-454E-39F5-361BA5264D86}" dt="2020-09-08T23:19:34.923" v="246"/>
        <pc:sldMkLst>
          <pc:docMk/>
          <pc:sldMk cId="2245744416" sldId="480"/>
        </pc:sldMkLst>
      </pc:sldChg>
      <pc:sldChg chg="add replId">
        <pc:chgData name="Panqa101" userId="S::panqa101@panapp.org::69f98d30-6c57-4646-b708-cbfa0dddb0c9" providerId="AD" clId="Web-{76BC1206-7253-454E-39F5-361BA5264D86}" dt="2020-09-08T23:19:36.360" v="247"/>
        <pc:sldMkLst>
          <pc:docMk/>
          <pc:sldMk cId="3310665785" sldId="481"/>
        </pc:sldMkLst>
      </pc:sldChg>
      <pc:sldChg chg="add replId">
        <pc:chgData name="Panqa101" userId="S::panqa101@panapp.org::69f98d30-6c57-4646-b708-cbfa0dddb0c9" providerId="AD" clId="Web-{76BC1206-7253-454E-39F5-361BA5264D86}" dt="2020-09-08T23:19:39.017" v="248"/>
        <pc:sldMkLst>
          <pc:docMk/>
          <pc:sldMk cId="3801391963" sldId="482"/>
        </pc:sldMkLst>
      </pc:sldChg>
      <pc:sldChg chg="add replId">
        <pc:chgData name="Panqa101" userId="S::panqa101@panapp.org::69f98d30-6c57-4646-b708-cbfa0dddb0c9" providerId="AD" clId="Web-{76BC1206-7253-454E-39F5-361BA5264D86}" dt="2020-09-08T23:19:40.470" v="249"/>
        <pc:sldMkLst>
          <pc:docMk/>
          <pc:sldMk cId="1678483483" sldId="483"/>
        </pc:sldMkLst>
      </pc:sldChg>
      <pc:sldChg chg="add replId">
        <pc:chgData name="Panqa101" userId="S::panqa101@panapp.org::69f98d30-6c57-4646-b708-cbfa0dddb0c9" providerId="AD" clId="Web-{76BC1206-7253-454E-39F5-361BA5264D86}" dt="2020-09-08T23:19:41.923" v="250"/>
        <pc:sldMkLst>
          <pc:docMk/>
          <pc:sldMk cId="1347810019" sldId="484"/>
        </pc:sldMkLst>
      </pc:sldChg>
      <pc:sldChg chg="add replId">
        <pc:chgData name="Panqa101" userId="S::panqa101@panapp.org::69f98d30-6c57-4646-b708-cbfa0dddb0c9" providerId="AD" clId="Web-{76BC1206-7253-454E-39F5-361BA5264D86}" dt="2020-09-08T23:19:43.782" v="251"/>
        <pc:sldMkLst>
          <pc:docMk/>
          <pc:sldMk cId="435186186" sldId="485"/>
        </pc:sldMkLst>
      </pc:sldChg>
      <pc:sldChg chg="add replId">
        <pc:chgData name="Panqa101" userId="S::panqa101@panapp.org::69f98d30-6c57-4646-b708-cbfa0dddb0c9" providerId="AD" clId="Web-{76BC1206-7253-454E-39F5-361BA5264D86}" dt="2020-09-08T23:19:44.501" v="252"/>
        <pc:sldMkLst>
          <pc:docMk/>
          <pc:sldMk cId="373314351" sldId="486"/>
        </pc:sldMkLst>
      </pc:sldChg>
      <pc:sldChg chg="add replId">
        <pc:chgData name="Panqa101" userId="S::panqa101@panapp.org::69f98d30-6c57-4646-b708-cbfa0dddb0c9" providerId="AD" clId="Web-{76BC1206-7253-454E-39F5-361BA5264D86}" dt="2020-09-08T23:19:46.657" v="253"/>
        <pc:sldMkLst>
          <pc:docMk/>
          <pc:sldMk cId="3692319432" sldId="487"/>
        </pc:sldMkLst>
      </pc:sldChg>
      <pc:sldChg chg="add replId">
        <pc:chgData name="Panqa101" userId="S::panqa101@panapp.org::69f98d30-6c57-4646-b708-cbfa0dddb0c9" providerId="AD" clId="Web-{76BC1206-7253-454E-39F5-361BA5264D86}" dt="2020-09-08T23:20:17.376" v="254"/>
        <pc:sldMkLst>
          <pc:docMk/>
          <pc:sldMk cId="3230976144" sldId="488"/>
        </pc:sldMkLst>
      </pc:sldChg>
      <pc:sldChg chg="add replId">
        <pc:chgData name="Panqa101" userId="S::panqa101@panapp.org::69f98d30-6c57-4646-b708-cbfa0dddb0c9" providerId="AD" clId="Web-{76BC1206-7253-454E-39F5-361BA5264D86}" dt="2020-09-08T23:20:17.939" v="255"/>
        <pc:sldMkLst>
          <pc:docMk/>
          <pc:sldMk cId="1957964182" sldId="489"/>
        </pc:sldMkLst>
      </pc:sldChg>
      <pc:sldChg chg="add replId">
        <pc:chgData name="Panqa101" userId="S::panqa101@panapp.org::69f98d30-6c57-4646-b708-cbfa0dddb0c9" providerId="AD" clId="Web-{76BC1206-7253-454E-39F5-361BA5264D86}" dt="2020-09-08T23:20:54.986" v="256"/>
        <pc:sldMkLst>
          <pc:docMk/>
          <pc:sldMk cId="3798743748" sldId="490"/>
        </pc:sldMkLst>
      </pc:sldChg>
      <pc:sldChg chg="add replId">
        <pc:chgData name="Panqa101" userId="S::panqa101@panapp.org::69f98d30-6c57-4646-b708-cbfa0dddb0c9" providerId="AD" clId="Web-{76BC1206-7253-454E-39F5-361BA5264D86}" dt="2020-09-08T23:20:55.548" v="257"/>
        <pc:sldMkLst>
          <pc:docMk/>
          <pc:sldMk cId="4266715807" sldId="491"/>
        </pc:sldMkLst>
      </pc:sldChg>
      <pc:sldChg chg="add replId">
        <pc:chgData name="Panqa101" userId="S::panqa101@panapp.org::69f98d30-6c57-4646-b708-cbfa0dddb0c9" providerId="AD" clId="Web-{76BC1206-7253-454E-39F5-361BA5264D86}" dt="2020-09-08T23:20:56.111" v="258"/>
        <pc:sldMkLst>
          <pc:docMk/>
          <pc:sldMk cId="426577202" sldId="492"/>
        </pc:sldMkLst>
      </pc:sldChg>
      <pc:sldChg chg="add replId">
        <pc:chgData name="Panqa101" userId="S::panqa101@panapp.org::69f98d30-6c57-4646-b708-cbfa0dddb0c9" providerId="AD" clId="Web-{76BC1206-7253-454E-39F5-361BA5264D86}" dt="2020-09-08T23:20:56.689" v="259"/>
        <pc:sldMkLst>
          <pc:docMk/>
          <pc:sldMk cId="1932831765" sldId="493"/>
        </pc:sldMkLst>
      </pc:sldChg>
      <pc:sldChg chg="add replId">
        <pc:chgData name="Panqa101" userId="S::panqa101@panapp.org::69f98d30-6c57-4646-b708-cbfa0dddb0c9" providerId="AD" clId="Web-{76BC1206-7253-454E-39F5-361BA5264D86}" dt="2020-09-08T23:20:57.283" v="260"/>
        <pc:sldMkLst>
          <pc:docMk/>
          <pc:sldMk cId="72716861" sldId="494"/>
        </pc:sldMkLst>
      </pc:sldChg>
      <pc:sldChg chg="add replId">
        <pc:chgData name="Panqa101" userId="S::panqa101@panapp.org::69f98d30-6c57-4646-b708-cbfa0dddb0c9" providerId="AD" clId="Web-{76BC1206-7253-454E-39F5-361BA5264D86}" dt="2020-09-08T23:20:57.845" v="261"/>
        <pc:sldMkLst>
          <pc:docMk/>
          <pc:sldMk cId="1922770017" sldId="495"/>
        </pc:sldMkLst>
      </pc:sldChg>
      <pc:sldChg chg="add replId">
        <pc:chgData name="Panqa101" userId="S::panqa101@panapp.org::69f98d30-6c57-4646-b708-cbfa0dddb0c9" providerId="AD" clId="Web-{76BC1206-7253-454E-39F5-361BA5264D86}" dt="2020-09-08T23:20:58.470" v="262"/>
        <pc:sldMkLst>
          <pc:docMk/>
          <pc:sldMk cId="3870265349" sldId="496"/>
        </pc:sldMkLst>
      </pc:sldChg>
      <pc:sldChg chg="add replId">
        <pc:chgData name="Panqa101" userId="S::panqa101@panapp.org::69f98d30-6c57-4646-b708-cbfa0dddb0c9" providerId="AD" clId="Web-{76BC1206-7253-454E-39F5-361BA5264D86}" dt="2020-09-08T23:20:59.079" v="263"/>
        <pc:sldMkLst>
          <pc:docMk/>
          <pc:sldMk cId="270792882" sldId="497"/>
        </pc:sldMkLst>
      </pc:sldChg>
      <pc:sldChg chg="add replId">
        <pc:chgData name="Panqa101" userId="S::panqa101@panapp.org::69f98d30-6c57-4646-b708-cbfa0dddb0c9" providerId="AD" clId="Web-{76BC1206-7253-454E-39F5-361BA5264D86}" dt="2020-09-08T23:20:59.642" v="264"/>
        <pc:sldMkLst>
          <pc:docMk/>
          <pc:sldMk cId="3473124456" sldId="498"/>
        </pc:sldMkLst>
      </pc:sldChg>
      <pc:sldChg chg="add replId">
        <pc:chgData name="Panqa101" userId="S::panqa101@panapp.org::69f98d30-6c57-4646-b708-cbfa0dddb0c9" providerId="AD" clId="Web-{76BC1206-7253-454E-39F5-361BA5264D86}" dt="2020-09-08T23:21:00.205" v="265"/>
        <pc:sldMkLst>
          <pc:docMk/>
          <pc:sldMk cId="4122330094" sldId="499"/>
        </pc:sldMkLst>
      </pc:sldChg>
      <pc:sldChg chg="add replId">
        <pc:chgData name="Panqa101" userId="S::panqa101@panapp.org::69f98d30-6c57-4646-b708-cbfa0dddb0c9" providerId="AD" clId="Web-{76BC1206-7253-454E-39F5-361BA5264D86}" dt="2020-09-08T23:21:00.767" v="266"/>
        <pc:sldMkLst>
          <pc:docMk/>
          <pc:sldMk cId="1053425561" sldId="500"/>
        </pc:sldMkLst>
      </pc:sldChg>
      <pc:sldChg chg="add replId">
        <pc:chgData name="Panqa101" userId="S::panqa101@panapp.org::69f98d30-6c57-4646-b708-cbfa0dddb0c9" providerId="AD" clId="Web-{76BC1206-7253-454E-39F5-361BA5264D86}" dt="2020-09-08T23:21:01.329" v="267"/>
        <pc:sldMkLst>
          <pc:docMk/>
          <pc:sldMk cId="1659395075" sldId="501"/>
        </pc:sldMkLst>
      </pc:sldChg>
      <pc:sldChg chg="add replId">
        <pc:chgData name="Panqa101" userId="S::panqa101@panapp.org::69f98d30-6c57-4646-b708-cbfa0dddb0c9" providerId="AD" clId="Web-{76BC1206-7253-454E-39F5-361BA5264D86}" dt="2020-09-08T23:21:01.892" v="268"/>
        <pc:sldMkLst>
          <pc:docMk/>
          <pc:sldMk cId="1662141259" sldId="502"/>
        </pc:sldMkLst>
      </pc:sldChg>
      <pc:sldChg chg="add replId">
        <pc:chgData name="Panqa101" userId="S::panqa101@panapp.org::69f98d30-6c57-4646-b708-cbfa0dddb0c9" providerId="AD" clId="Web-{76BC1206-7253-454E-39F5-361BA5264D86}" dt="2020-09-08T23:21:02.470" v="269"/>
        <pc:sldMkLst>
          <pc:docMk/>
          <pc:sldMk cId="37813303" sldId="503"/>
        </pc:sldMkLst>
      </pc:sldChg>
      <pc:sldChg chg="add replId">
        <pc:chgData name="Panqa101" userId="S::panqa101@panapp.org::69f98d30-6c57-4646-b708-cbfa0dddb0c9" providerId="AD" clId="Web-{76BC1206-7253-454E-39F5-361BA5264D86}" dt="2020-09-08T23:21:03.064" v="270"/>
        <pc:sldMkLst>
          <pc:docMk/>
          <pc:sldMk cId="1675932986" sldId="504"/>
        </pc:sldMkLst>
      </pc:sldChg>
      <pc:sldChg chg="add replId">
        <pc:chgData name="Panqa101" userId="S::panqa101@panapp.org::69f98d30-6c57-4646-b708-cbfa0dddb0c9" providerId="AD" clId="Web-{76BC1206-7253-454E-39F5-361BA5264D86}" dt="2020-09-08T23:21:03.626" v="271"/>
        <pc:sldMkLst>
          <pc:docMk/>
          <pc:sldMk cId="1163195593" sldId="505"/>
        </pc:sldMkLst>
      </pc:sldChg>
      <pc:sldChg chg="add replId">
        <pc:chgData name="Panqa101" userId="S::panqa101@panapp.org::69f98d30-6c57-4646-b708-cbfa0dddb0c9" providerId="AD" clId="Web-{76BC1206-7253-454E-39F5-361BA5264D86}" dt="2020-09-08T23:21:04.189" v="272"/>
        <pc:sldMkLst>
          <pc:docMk/>
          <pc:sldMk cId="3130586173" sldId="506"/>
        </pc:sldMkLst>
      </pc:sldChg>
      <pc:sldChg chg="add replId">
        <pc:chgData name="Panqa101" userId="S::panqa101@panapp.org::69f98d30-6c57-4646-b708-cbfa0dddb0c9" providerId="AD" clId="Web-{76BC1206-7253-454E-39F5-361BA5264D86}" dt="2020-09-08T23:21:04.751" v="273"/>
        <pc:sldMkLst>
          <pc:docMk/>
          <pc:sldMk cId="1240046921" sldId="507"/>
        </pc:sldMkLst>
      </pc:sldChg>
      <pc:sldChg chg="add replId">
        <pc:chgData name="Panqa101" userId="S::panqa101@panapp.org::69f98d30-6c57-4646-b708-cbfa0dddb0c9" providerId="AD" clId="Web-{76BC1206-7253-454E-39F5-361BA5264D86}" dt="2020-09-08T23:21:05.329" v="274"/>
        <pc:sldMkLst>
          <pc:docMk/>
          <pc:sldMk cId="3331723170" sldId="508"/>
        </pc:sldMkLst>
      </pc:sldChg>
      <pc:sldChg chg="add replId">
        <pc:chgData name="Panqa101" userId="S::panqa101@panapp.org::69f98d30-6c57-4646-b708-cbfa0dddb0c9" providerId="AD" clId="Web-{76BC1206-7253-454E-39F5-361BA5264D86}" dt="2020-09-08T23:21:06.533" v="275"/>
        <pc:sldMkLst>
          <pc:docMk/>
          <pc:sldMk cId="3826371252" sldId="509"/>
        </pc:sldMkLst>
      </pc:sldChg>
      <pc:sldChg chg="add replId">
        <pc:chgData name="Panqa101" userId="S::panqa101@panapp.org::69f98d30-6c57-4646-b708-cbfa0dddb0c9" providerId="AD" clId="Web-{76BC1206-7253-454E-39F5-361BA5264D86}" dt="2020-09-08T23:21:07.736" v="276"/>
        <pc:sldMkLst>
          <pc:docMk/>
          <pc:sldMk cId="2933492868" sldId="510"/>
        </pc:sldMkLst>
      </pc:sldChg>
      <pc:sldChg chg="add replId">
        <pc:chgData name="Panqa101" userId="S::panqa101@panapp.org::69f98d30-6c57-4646-b708-cbfa0dddb0c9" providerId="AD" clId="Web-{76BC1206-7253-454E-39F5-361BA5264D86}" dt="2020-09-08T23:22:04.923" v="277"/>
        <pc:sldMkLst>
          <pc:docMk/>
          <pc:sldMk cId="3132936804" sldId="511"/>
        </pc:sldMkLst>
      </pc:sldChg>
      <pc:sldChg chg="add replId">
        <pc:chgData name="Panqa101" userId="S::panqa101@panapp.org::69f98d30-6c57-4646-b708-cbfa0dddb0c9" providerId="AD" clId="Web-{76BC1206-7253-454E-39F5-361BA5264D86}" dt="2020-09-08T23:22:05.486" v="278"/>
        <pc:sldMkLst>
          <pc:docMk/>
          <pc:sldMk cId="2048436969" sldId="512"/>
        </pc:sldMkLst>
      </pc:sldChg>
      <pc:sldChg chg="add replId">
        <pc:chgData name="Panqa101" userId="S::panqa101@panapp.org::69f98d30-6c57-4646-b708-cbfa0dddb0c9" providerId="AD" clId="Web-{76BC1206-7253-454E-39F5-361BA5264D86}" dt="2020-09-08T23:22:06.048" v="279"/>
        <pc:sldMkLst>
          <pc:docMk/>
          <pc:sldMk cId="3975082894" sldId="513"/>
        </pc:sldMkLst>
      </pc:sldChg>
      <pc:sldChg chg="add replId">
        <pc:chgData name="Panqa101" userId="S::panqa101@panapp.org::69f98d30-6c57-4646-b708-cbfa0dddb0c9" providerId="AD" clId="Web-{76BC1206-7253-454E-39F5-361BA5264D86}" dt="2020-09-08T23:22:06.611" v="280"/>
        <pc:sldMkLst>
          <pc:docMk/>
          <pc:sldMk cId="1632263420" sldId="514"/>
        </pc:sldMkLst>
      </pc:sldChg>
      <pc:sldChg chg="add replId">
        <pc:chgData name="Panqa101" userId="S::panqa101@panapp.org::69f98d30-6c57-4646-b708-cbfa0dddb0c9" providerId="AD" clId="Web-{76BC1206-7253-454E-39F5-361BA5264D86}" dt="2020-09-08T23:22:07.173" v="281"/>
        <pc:sldMkLst>
          <pc:docMk/>
          <pc:sldMk cId="2615594320" sldId="515"/>
        </pc:sldMkLst>
      </pc:sldChg>
      <pc:sldChg chg="add replId">
        <pc:chgData name="Panqa101" userId="S::panqa101@panapp.org::69f98d30-6c57-4646-b708-cbfa0dddb0c9" providerId="AD" clId="Web-{76BC1206-7253-454E-39F5-361BA5264D86}" dt="2020-09-08T23:22:07.736" v="282"/>
        <pc:sldMkLst>
          <pc:docMk/>
          <pc:sldMk cId="1383630816" sldId="516"/>
        </pc:sldMkLst>
      </pc:sldChg>
      <pc:sldChg chg="add replId">
        <pc:chgData name="Panqa101" userId="S::panqa101@panapp.org::69f98d30-6c57-4646-b708-cbfa0dddb0c9" providerId="AD" clId="Web-{76BC1206-7253-454E-39F5-361BA5264D86}" dt="2020-09-08T23:22:08.298" v="283"/>
        <pc:sldMkLst>
          <pc:docMk/>
          <pc:sldMk cId="3363337832" sldId="517"/>
        </pc:sldMkLst>
      </pc:sldChg>
      <pc:sldChg chg="add replId">
        <pc:chgData name="Panqa101" userId="S::panqa101@panapp.org::69f98d30-6c57-4646-b708-cbfa0dddb0c9" providerId="AD" clId="Web-{76BC1206-7253-454E-39F5-361BA5264D86}" dt="2020-09-08T23:22:08.861" v="284"/>
        <pc:sldMkLst>
          <pc:docMk/>
          <pc:sldMk cId="2147485743" sldId="518"/>
        </pc:sldMkLst>
      </pc:sldChg>
      <pc:sldChg chg="add replId">
        <pc:chgData name="Panqa101" userId="S::panqa101@panapp.org::69f98d30-6c57-4646-b708-cbfa0dddb0c9" providerId="AD" clId="Web-{76BC1206-7253-454E-39F5-361BA5264D86}" dt="2020-09-08T23:22:09.439" v="285"/>
        <pc:sldMkLst>
          <pc:docMk/>
          <pc:sldMk cId="3843853505" sldId="519"/>
        </pc:sldMkLst>
      </pc:sldChg>
      <pc:sldChg chg="add replId">
        <pc:chgData name="Panqa101" userId="S::panqa101@panapp.org::69f98d30-6c57-4646-b708-cbfa0dddb0c9" providerId="AD" clId="Web-{76BC1206-7253-454E-39F5-361BA5264D86}" dt="2020-09-08T23:22:10.048" v="286"/>
        <pc:sldMkLst>
          <pc:docMk/>
          <pc:sldMk cId="4158656983" sldId="520"/>
        </pc:sldMkLst>
      </pc:sldChg>
      <pc:sldChg chg="add replId">
        <pc:chgData name="Panqa101" userId="S::panqa101@panapp.org::69f98d30-6c57-4646-b708-cbfa0dddb0c9" providerId="AD" clId="Web-{76BC1206-7253-454E-39F5-361BA5264D86}" dt="2020-09-08T23:22:10.611" v="287"/>
        <pc:sldMkLst>
          <pc:docMk/>
          <pc:sldMk cId="860102438" sldId="521"/>
        </pc:sldMkLst>
      </pc:sldChg>
      <pc:sldChg chg="add replId">
        <pc:chgData name="Panqa101" userId="S::panqa101@panapp.org::69f98d30-6c57-4646-b708-cbfa0dddb0c9" providerId="AD" clId="Web-{76BC1206-7253-454E-39F5-361BA5264D86}" dt="2020-09-08T23:22:11.189" v="288"/>
        <pc:sldMkLst>
          <pc:docMk/>
          <pc:sldMk cId="905504263" sldId="522"/>
        </pc:sldMkLst>
      </pc:sldChg>
      <pc:sldChg chg="add replId">
        <pc:chgData name="Panqa101" userId="S::panqa101@panapp.org::69f98d30-6c57-4646-b708-cbfa0dddb0c9" providerId="AD" clId="Web-{76BC1206-7253-454E-39F5-361BA5264D86}" dt="2020-09-08T23:22:11.752" v="289"/>
        <pc:sldMkLst>
          <pc:docMk/>
          <pc:sldMk cId="273199189" sldId="523"/>
        </pc:sldMkLst>
      </pc:sldChg>
      <pc:sldChg chg="add replId">
        <pc:chgData name="Panqa101" userId="S::panqa101@panapp.org::69f98d30-6c57-4646-b708-cbfa0dddb0c9" providerId="AD" clId="Web-{76BC1206-7253-454E-39F5-361BA5264D86}" dt="2020-09-08T23:22:12.314" v="290"/>
        <pc:sldMkLst>
          <pc:docMk/>
          <pc:sldMk cId="3105565844" sldId="524"/>
        </pc:sldMkLst>
      </pc:sldChg>
      <pc:sldChg chg="add replId">
        <pc:chgData name="Panqa101" userId="S::panqa101@panapp.org::69f98d30-6c57-4646-b708-cbfa0dddb0c9" providerId="AD" clId="Web-{76BC1206-7253-454E-39F5-361BA5264D86}" dt="2020-09-08T23:22:12.877" v="291"/>
        <pc:sldMkLst>
          <pc:docMk/>
          <pc:sldMk cId="1215258199" sldId="525"/>
        </pc:sldMkLst>
      </pc:sldChg>
      <pc:sldChg chg="add replId">
        <pc:chgData name="Panqa101" userId="S::panqa101@panapp.org::69f98d30-6c57-4646-b708-cbfa0dddb0c9" providerId="AD" clId="Web-{76BC1206-7253-454E-39F5-361BA5264D86}" dt="2020-09-08T23:22:13.439" v="292"/>
        <pc:sldMkLst>
          <pc:docMk/>
          <pc:sldMk cId="2083917582" sldId="526"/>
        </pc:sldMkLst>
      </pc:sldChg>
      <pc:sldChg chg="add replId">
        <pc:chgData name="Panqa101" userId="S::panqa101@panapp.org::69f98d30-6c57-4646-b708-cbfa0dddb0c9" providerId="AD" clId="Web-{76BC1206-7253-454E-39F5-361BA5264D86}" dt="2020-09-08T23:22:14.002" v="293"/>
        <pc:sldMkLst>
          <pc:docMk/>
          <pc:sldMk cId="3836591181" sldId="527"/>
        </pc:sldMkLst>
      </pc:sldChg>
      <pc:sldChg chg="add replId">
        <pc:chgData name="Panqa101" userId="S::panqa101@panapp.org::69f98d30-6c57-4646-b708-cbfa0dddb0c9" providerId="AD" clId="Web-{76BC1206-7253-454E-39F5-361BA5264D86}" dt="2020-09-08T23:22:14.564" v="294"/>
        <pc:sldMkLst>
          <pc:docMk/>
          <pc:sldMk cId="1455075822" sldId="528"/>
        </pc:sldMkLst>
      </pc:sldChg>
      <pc:sldChg chg="add replId">
        <pc:chgData name="Panqa101" userId="S::panqa101@panapp.org::69f98d30-6c57-4646-b708-cbfa0dddb0c9" providerId="AD" clId="Web-{76BC1206-7253-454E-39F5-361BA5264D86}" dt="2020-09-08T23:22:15.142" v="295"/>
        <pc:sldMkLst>
          <pc:docMk/>
          <pc:sldMk cId="3398167327" sldId="529"/>
        </pc:sldMkLst>
      </pc:sldChg>
      <pc:sldChg chg="add replId">
        <pc:chgData name="Panqa101" userId="S::panqa101@panapp.org::69f98d30-6c57-4646-b708-cbfa0dddb0c9" providerId="AD" clId="Web-{76BC1206-7253-454E-39F5-361BA5264D86}" dt="2020-09-08T23:22:16.345" v="296"/>
        <pc:sldMkLst>
          <pc:docMk/>
          <pc:sldMk cId="4104137479" sldId="530"/>
        </pc:sldMkLst>
      </pc:sldChg>
      <pc:sldChg chg="add replId">
        <pc:chgData name="Panqa101" userId="S::panqa101@panapp.org::69f98d30-6c57-4646-b708-cbfa0dddb0c9" providerId="AD" clId="Web-{76BC1206-7253-454E-39F5-361BA5264D86}" dt="2020-09-08T23:22:17.611" v="297"/>
        <pc:sldMkLst>
          <pc:docMk/>
          <pc:sldMk cId="159059013" sldId="531"/>
        </pc:sldMkLst>
      </pc:sldChg>
      <pc:sldChg chg="add replId">
        <pc:chgData name="Panqa101" userId="S::panqa101@panapp.org::69f98d30-6c57-4646-b708-cbfa0dddb0c9" providerId="AD" clId="Web-{76BC1206-7253-454E-39F5-361BA5264D86}" dt="2020-09-08T23:26:06.784" v="298"/>
        <pc:sldMkLst>
          <pc:docMk/>
          <pc:sldMk cId="3775111542" sldId="532"/>
        </pc:sldMkLst>
      </pc:sldChg>
      <pc:sldChg chg="add replId">
        <pc:chgData name="Panqa101" userId="S::panqa101@panapp.org::69f98d30-6c57-4646-b708-cbfa0dddb0c9" providerId="AD" clId="Web-{76BC1206-7253-454E-39F5-361BA5264D86}" dt="2020-09-08T23:26:07.346" v="299"/>
        <pc:sldMkLst>
          <pc:docMk/>
          <pc:sldMk cId="844338878" sldId="533"/>
        </pc:sldMkLst>
      </pc:sldChg>
      <pc:sldChg chg="add replId">
        <pc:chgData name="Panqa101" userId="S::panqa101@panapp.org::69f98d30-6c57-4646-b708-cbfa0dddb0c9" providerId="AD" clId="Web-{76BC1206-7253-454E-39F5-361BA5264D86}" dt="2020-09-08T23:26:07.971" v="300"/>
        <pc:sldMkLst>
          <pc:docMk/>
          <pc:sldMk cId="289000562" sldId="534"/>
        </pc:sldMkLst>
      </pc:sldChg>
      <pc:sldChg chg="add replId">
        <pc:chgData name="Panqa101" userId="S::panqa101@panapp.org::69f98d30-6c57-4646-b708-cbfa0dddb0c9" providerId="AD" clId="Web-{76BC1206-7253-454E-39F5-361BA5264D86}" dt="2020-09-08T23:26:08.518" v="301"/>
        <pc:sldMkLst>
          <pc:docMk/>
          <pc:sldMk cId="162550156" sldId="535"/>
        </pc:sldMkLst>
      </pc:sldChg>
      <pc:sldChg chg="add replId">
        <pc:chgData name="Panqa101" userId="S::panqa101@panapp.org::69f98d30-6c57-4646-b708-cbfa0dddb0c9" providerId="AD" clId="Web-{76BC1206-7253-454E-39F5-361BA5264D86}" dt="2020-09-08T23:26:09.081" v="302"/>
        <pc:sldMkLst>
          <pc:docMk/>
          <pc:sldMk cId="3504361444" sldId="536"/>
        </pc:sldMkLst>
      </pc:sldChg>
      <pc:sldChg chg="add replId">
        <pc:chgData name="Panqa101" userId="S::panqa101@panapp.org::69f98d30-6c57-4646-b708-cbfa0dddb0c9" providerId="AD" clId="Web-{76BC1206-7253-454E-39F5-361BA5264D86}" dt="2020-09-08T23:26:09.643" v="303"/>
        <pc:sldMkLst>
          <pc:docMk/>
          <pc:sldMk cId="1625955395" sldId="537"/>
        </pc:sldMkLst>
      </pc:sldChg>
      <pc:sldChg chg="add replId">
        <pc:chgData name="Panqa101" userId="S::panqa101@panapp.org::69f98d30-6c57-4646-b708-cbfa0dddb0c9" providerId="AD" clId="Web-{76BC1206-7253-454E-39F5-361BA5264D86}" dt="2020-09-08T23:26:10.221" v="304"/>
        <pc:sldMkLst>
          <pc:docMk/>
          <pc:sldMk cId="1599756790" sldId="538"/>
        </pc:sldMkLst>
      </pc:sldChg>
      <pc:sldChg chg="add replId">
        <pc:chgData name="Panqa101" userId="S::panqa101@panapp.org::69f98d30-6c57-4646-b708-cbfa0dddb0c9" providerId="AD" clId="Web-{76BC1206-7253-454E-39F5-361BA5264D86}" dt="2020-09-08T23:26:10.768" v="305"/>
        <pc:sldMkLst>
          <pc:docMk/>
          <pc:sldMk cId="3424002094" sldId="539"/>
        </pc:sldMkLst>
      </pc:sldChg>
      <pc:sldChg chg="add replId">
        <pc:chgData name="Panqa101" userId="S::panqa101@panapp.org::69f98d30-6c57-4646-b708-cbfa0dddb0c9" providerId="AD" clId="Web-{76BC1206-7253-454E-39F5-361BA5264D86}" dt="2020-09-08T23:26:11.331" v="306"/>
        <pc:sldMkLst>
          <pc:docMk/>
          <pc:sldMk cId="3165090073" sldId="540"/>
        </pc:sldMkLst>
      </pc:sldChg>
      <pc:sldChg chg="add replId">
        <pc:chgData name="Panqa101" userId="S::panqa101@panapp.org::69f98d30-6c57-4646-b708-cbfa0dddb0c9" providerId="AD" clId="Web-{76BC1206-7253-454E-39F5-361BA5264D86}" dt="2020-09-08T23:26:11.893" v="307"/>
        <pc:sldMkLst>
          <pc:docMk/>
          <pc:sldMk cId="2020294585" sldId="541"/>
        </pc:sldMkLst>
      </pc:sldChg>
      <pc:sldChg chg="add replId">
        <pc:chgData name="Panqa101" userId="S::panqa101@panapp.org::69f98d30-6c57-4646-b708-cbfa0dddb0c9" providerId="AD" clId="Web-{76BC1206-7253-454E-39F5-361BA5264D86}" dt="2020-09-08T23:26:12.440" v="308"/>
        <pc:sldMkLst>
          <pc:docMk/>
          <pc:sldMk cId="162664603" sldId="542"/>
        </pc:sldMkLst>
      </pc:sldChg>
      <pc:sldChg chg="add replId">
        <pc:chgData name="Panqa101" userId="S::panqa101@panapp.org::69f98d30-6c57-4646-b708-cbfa0dddb0c9" providerId="AD" clId="Web-{76BC1206-7253-454E-39F5-361BA5264D86}" dt="2020-09-08T23:26:13.002" v="309"/>
        <pc:sldMkLst>
          <pc:docMk/>
          <pc:sldMk cId="962641085" sldId="543"/>
        </pc:sldMkLst>
      </pc:sldChg>
      <pc:sldChg chg="add replId">
        <pc:chgData name="Panqa101" userId="S::panqa101@panapp.org::69f98d30-6c57-4646-b708-cbfa0dddb0c9" providerId="AD" clId="Web-{76BC1206-7253-454E-39F5-361BA5264D86}" dt="2020-09-08T23:26:13.565" v="310"/>
        <pc:sldMkLst>
          <pc:docMk/>
          <pc:sldMk cId="388953168" sldId="544"/>
        </pc:sldMkLst>
      </pc:sldChg>
      <pc:sldChg chg="add replId">
        <pc:chgData name="Panqa101" userId="S::panqa101@panapp.org::69f98d30-6c57-4646-b708-cbfa0dddb0c9" providerId="AD" clId="Web-{76BC1206-7253-454E-39F5-361BA5264D86}" dt="2020-09-08T23:26:14.127" v="311"/>
        <pc:sldMkLst>
          <pc:docMk/>
          <pc:sldMk cId="2660916537" sldId="545"/>
        </pc:sldMkLst>
      </pc:sldChg>
      <pc:sldChg chg="add replId">
        <pc:chgData name="Panqa101" userId="S::panqa101@panapp.org::69f98d30-6c57-4646-b708-cbfa0dddb0c9" providerId="AD" clId="Web-{76BC1206-7253-454E-39F5-361BA5264D86}" dt="2020-09-08T23:26:14.674" v="312"/>
        <pc:sldMkLst>
          <pc:docMk/>
          <pc:sldMk cId="2550678378" sldId="546"/>
        </pc:sldMkLst>
      </pc:sldChg>
      <pc:sldChg chg="add replId">
        <pc:chgData name="Panqa101" userId="S::panqa101@panapp.org::69f98d30-6c57-4646-b708-cbfa0dddb0c9" providerId="AD" clId="Web-{76BC1206-7253-454E-39F5-361BA5264D86}" dt="2020-09-08T23:26:15.237" v="313"/>
        <pc:sldMkLst>
          <pc:docMk/>
          <pc:sldMk cId="1400467953" sldId="547"/>
        </pc:sldMkLst>
      </pc:sldChg>
      <pc:sldChg chg="add replId">
        <pc:chgData name="Panqa101" userId="S::panqa101@panapp.org::69f98d30-6c57-4646-b708-cbfa0dddb0c9" providerId="AD" clId="Web-{76BC1206-7253-454E-39F5-361BA5264D86}" dt="2020-09-08T23:26:15.799" v="314"/>
        <pc:sldMkLst>
          <pc:docMk/>
          <pc:sldMk cId="1823560858" sldId="548"/>
        </pc:sldMkLst>
      </pc:sldChg>
      <pc:sldChg chg="add replId">
        <pc:chgData name="Panqa101" userId="S::panqa101@panapp.org::69f98d30-6c57-4646-b708-cbfa0dddb0c9" providerId="AD" clId="Web-{76BC1206-7253-454E-39F5-361BA5264D86}" dt="2020-09-08T23:26:16.377" v="315"/>
        <pc:sldMkLst>
          <pc:docMk/>
          <pc:sldMk cId="1571002130" sldId="549"/>
        </pc:sldMkLst>
      </pc:sldChg>
      <pc:sldChg chg="add replId">
        <pc:chgData name="Panqa101" userId="S::panqa101@panapp.org::69f98d30-6c57-4646-b708-cbfa0dddb0c9" providerId="AD" clId="Web-{76BC1206-7253-454E-39F5-361BA5264D86}" dt="2020-09-08T23:26:16.940" v="316"/>
        <pc:sldMkLst>
          <pc:docMk/>
          <pc:sldMk cId="974402387" sldId="550"/>
        </pc:sldMkLst>
      </pc:sldChg>
      <pc:sldChg chg="add replId">
        <pc:chgData name="Panqa101" userId="S::panqa101@panapp.org::69f98d30-6c57-4646-b708-cbfa0dddb0c9" providerId="AD" clId="Web-{76BC1206-7253-454E-39F5-361BA5264D86}" dt="2020-09-08T23:26:18.143" v="317"/>
        <pc:sldMkLst>
          <pc:docMk/>
          <pc:sldMk cId="2616987663" sldId="551"/>
        </pc:sldMkLst>
      </pc:sldChg>
      <pc:sldChg chg="add replId">
        <pc:chgData name="Panqa101" userId="S::panqa101@panapp.org::69f98d30-6c57-4646-b708-cbfa0dddb0c9" providerId="AD" clId="Web-{76BC1206-7253-454E-39F5-361BA5264D86}" dt="2020-09-08T23:26:19.331" v="318"/>
        <pc:sldMkLst>
          <pc:docMk/>
          <pc:sldMk cId="3613732870" sldId="552"/>
        </pc:sldMkLst>
      </pc:sldChg>
      <pc:sldChg chg="add replId">
        <pc:chgData name="Panqa101" userId="S::panqa101@panapp.org::69f98d30-6c57-4646-b708-cbfa0dddb0c9" providerId="AD" clId="Web-{76BC1206-7253-454E-39F5-361BA5264D86}" dt="2020-09-08T23:29:07.456" v="319"/>
        <pc:sldMkLst>
          <pc:docMk/>
          <pc:sldMk cId="3760718193" sldId="553"/>
        </pc:sldMkLst>
      </pc:sldChg>
      <pc:sldChg chg="add replId">
        <pc:chgData name="Panqa101" userId="S::panqa101@panapp.org::69f98d30-6c57-4646-b708-cbfa0dddb0c9" providerId="AD" clId="Web-{76BC1206-7253-454E-39F5-361BA5264D86}" dt="2020-09-08T23:29:08.019" v="320"/>
        <pc:sldMkLst>
          <pc:docMk/>
          <pc:sldMk cId="2544814185" sldId="554"/>
        </pc:sldMkLst>
      </pc:sldChg>
      <pc:sldChg chg="add replId">
        <pc:chgData name="Panqa101" userId="S::panqa101@panapp.org::69f98d30-6c57-4646-b708-cbfa0dddb0c9" providerId="AD" clId="Web-{76BC1206-7253-454E-39F5-361BA5264D86}" dt="2020-09-08T23:29:08.581" v="321"/>
        <pc:sldMkLst>
          <pc:docMk/>
          <pc:sldMk cId="3039547546" sldId="555"/>
        </pc:sldMkLst>
      </pc:sldChg>
      <pc:sldChg chg="add replId">
        <pc:chgData name="Panqa101" userId="S::panqa101@panapp.org::69f98d30-6c57-4646-b708-cbfa0dddb0c9" providerId="AD" clId="Web-{76BC1206-7253-454E-39F5-361BA5264D86}" dt="2020-09-08T23:29:09.144" v="322"/>
        <pc:sldMkLst>
          <pc:docMk/>
          <pc:sldMk cId="2767471558" sldId="556"/>
        </pc:sldMkLst>
      </pc:sldChg>
      <pc:sldChg chg="add replId">
        <pc:chgData name="Panqa101" userId="S::panqa101@panapp.org::69f98d30-6c57-4646-b708-cbfa0dddb0c9" providerId="AD" clId="Web-{76BC1206-7253-454E-39F5-361BA5264D86}" dt="2020-09-08T23:29:09.706" v="323"/>
        <pc:sldMkLst>
          <pc:docMk/>
          <pc:sldMk cId="3257715354" sldId="557"/>
        </pc:sldMkLst>
      </pc:sldChg>
      <pc:sldChg chg="add replId">
        <pc:chgData name="Panqa101" userId="S::panqa101@panapp.org::69f98d30-6c57-4646-b708-cbfa0dddb0c9" providerId="AD" clId="Web-{76BC1206-7253-454E-39F5-361BA5264D86}" dt="2020-09-08T23:29:10.269" v="324"/>
        <pc:sldMkLst>
          <pc:docMk/>
          <pc:sldMk cId="5049888" sldId="558"/>
        </pc:sldMkLst>
      </pc:sldChg>
      <pc:sldChg chg="add replId">
        <pc:chgData name="Panqa101" userId="S::panqa101@panapp.org::69f98d30-6c57-4646-b708-cbfa0dddb0c9" providerId="AD" clId="Web-{76BC1206-7253-454E-39F5-361BA5264D86}" dt="2020-09-08T23:29:10.831" v="325"/>
        <pc:sldMkLst>
          <pc:docMk/>
          <pc:sldMk cId="2640651886" sldId="559"/>
        </pc:sldMkLst>
      </pc:sldChg>
      <pc:sldChg chg="add replId">
        <pc:chgData name="Panqa101" userId="S::panqa101@panapp.org::69f98d30-6c57-4646-b708-cbfa0dddb0c9" providerId="AD" clId="Web-{76BC1206-7253-454E-39F5-361BA5264D86}" dt="2020-09-08T23:29:11.394" v="326"/>
        <pc:sldMkLst>
          <pc:docMk/>
          <pc:sldMk cId="3444868111" sldId="560"/>
        </pc:sldMkLst>
      </pc:sldChg>
      <pc:sldChg chg="add replId">
        <pc:chgData name="Panqa101" userId="S::panqa101@panapp.org::69f98d30-6c57-4646-b708-cbfa0dddb0c9" providerId="AD" clId="Web-{76BC1206-7253-454E-39F5-361BA5264D86}" dt="2020-09-08T23:29:11.956" v="327"/>
        <pc:sldMkLst>
          <pc:docMk/>
          <pc:sldMk cId="56461974" sldId="561"/>
        </pc:sldMkLst>
      </pc:sldChg>
      <pc:sldChg chg="add replId">
        <pc:chgData name="Panqa101" userId="S::panqa101@panapp.org::69f98d30-6c57-4646-b708-cbfa0dddb0c9" providerId="AD" clId="Web-{76BC1206-7253-454E-39F5-361BA5264D86}" dt="2020-09-08T23:29:12.534" v="328"/>
        <pc:sldMkLst>
          <pc:docMk/>
          <pc:sldMk cId="2090505686" sldId="562"/>
        </pc:sldMkLst>
      </pc:sldChg>
      <pc:sldChg chg="add replId">
        <pc:chgData name="Panqa101" userId="S::panqa101@panapp.org::69f98d30-6c57-4646-b708-cbfa0dddb0c9" providerId="AD" clId="Web-{76BC1206-7253-454E-39F5-361BA5264D86}" dt="2020-09-08T23:29:13.097" v="329"/>
        <pc:sldMkLst>
          <pc:docMk/>
          <pc:sldMk cId="2368289840" sldId="563"/>
        </pc:sldMkLst>
      </pc:sldChg>
      <pc:sldChg chg="add replId">
        <pc:chgData name="Panqa101" userId="S::panqa101@panapp.org::69f98d30-6c57-4646-b708-cbfa0dddb0c9" providerId="AD" clId="Web-{76BC1206-7253-454E-39F5-361BA5264D86}" dt="2020-09-08T23:29:13.659" v="330"/>
        <pc:sldMkLst>
          <pc:docMk/>
          <pc:sldMk cId="1205005052" sldId="564"/>
        </pc:sldMkLst>
      </pc:sldChg>
      <pc:sldChg chg="add replId">
        <pc:chgData name="Panqa101" userId="S::panqa101@panapp.org::69f98d30-6c57-4646-b708-cbfa0dddb0c9" providerId="AD" clId="Web-{76BC1206-7253-454E-39F5-361BA5264D86}" dt="2020-09-08T23:29:14.237" v="331"/>
        <pc:sldMkLst>
          <pc:docMk/>
          <pc:sldMk cId="565092215" sldId="565"/>
        </pc:sldMkLst>
      </pc:sldChg>
      <pc:sldChg chg="add replId">
        <pc:chgData name="Panqa101" userId="S::panqa101@panapp.org::69f98d30-6c57-4646-b708-cbfa0dddb0c9" providerId="AD" clId="Web-{76BC1206-7253-454E-39F5-361BA5264D86}" dt="2020-09-08T23:29:14.800" v="332"/>
        <pc:sldMkLst>
          <pc:docMk/>
          <pc:sldMk cId="2911481167" sldId="566"/>
        </pc:sldMkLst>
      </pc:sldChg>
      <pc:sldChg chg="add replId">
        <pc:chgData name="Panqa101" userId="S::panqa101@panapp.org::69f98d30-6c57-4646-b708-cbfa0dddb0c9" providerId="AD" clId="Web-{76BC1206-7253-454E-39F5-361BA5264D86}" dt="2020-09-08T23:29:15.362" v="333"/>
        <pc:sldMkLst>
          <pc:docMk/>
          <pc:sldMk cId="3410073136" sldId="567"/>
        </pc:sldMkLst>
      </pc:sldChg>
      <pc:sldChg chg="add replId">
        <pc:chgData name="Panqa101" userId="S::panqa101@panapp.org::69f98d30-6c57-4646-b708-cbfa0dddb0c9" providerId="AD" clId="Web-{76BC1206-7253-454E-39F5-361BA5264D86}" dt="2020-09-08T23:29:15.925" v="334"/>
        <pc:sldMkLst>
          <pc:docMk/>
          <pc:sldMk cId="1997931238" sldId="568"/>
        </pc:sldMkLst>
      </pc:sldChg>
      <pc:sldChg chg="add replId">
        <pc:chgData name="Panqa101" userId="S::panqa101@panapp.org::69f98d30-6c57-4646-b708-cbfa0dddb0c9" providerId="AD" clId="Web-{76BC1206-7253-454E-39F5-361BA5264D86}" dt="2020-09-08T23:29:16.487" v="335"/>
        <pc:sldMkLst>
          <pc:docMk/>
          <pc:sldMk cId="3134646160" sldId="569"/>
        </pc:sldMkLst>
      </pc:sldChg>
      <pc:sldChg chg="add replId">
        <pc:chgData name="Panqa101" userId="S::panqa101@panapp.org::69f98d30-6c57-4646-b708-cbfa0dddb0c9" providerId="AD" clId="Web-{76BC1206-7253-454E-39F5-361BA5264D86}" dt="2020-09-08T23:29:17.159" v="336"/>
        <pc:sldMkLst>
          <pc:docMk/>
          <pc:sldMk cId="4096306549" sldId="570"/>
        </pc:sldMkLst>
      </pc:sldChg>
      <pc:sldChg chg="add replId">
        <pc:chgData name="Panqa101" userId="S::panqa101@panapp.org::69f98d30-6c57-4646-b708-cbfa0dddb0c9" providerId="AD" clId="Web-{76BC1206-7253-454E-39F5-361BA5264D86}" dt="2020-09-08T23:29:17.722" v="337"/>
        <pc:sldMkLst>
          <pc:docMk/>
          <pc:sldMk cId="1423770168" sldId="571"/>
        </pc:sldMkLst>
      </pc:sldChg>
      <pc:sldChg chg="add replId">
        <pc:chgData name="Panqa101" userId="S::panqa101@panapp.org::69f98d30-6c57-4646-b708-cbfa0dddb0c9" providerId="AD" clId="Web-{76BC1206-7253-454E-39F5-361BA5264D86}" dt="2020-09-08T23:29:18.925" v="338"/>
        <pc:sldMkLst>
          <pc:docMk/>
          <pc:sldMk cId="1993171112" sldId="572"/>
        </pc:sldMkLst>
      </pc:sldChg>
      <pc:sldChg chg="add replId">
        <pc:chgData name="Panqa101" userId="S::panqa101@panapp.org::69f98d30-6c57-4646-b708-cbfa0dddb0c9" providerId="AD" clId="Web-{76BC1206-7253-454E-39F5-361BA5264D86}" dt="2020-09-08T23:29:20.112" v="339"/>
        <pc:sldMkLst>
          <pc:docMk/>
          <pc:sldMk cId="2379400780" sldId="573"/>
        </pc:sldMkLst>
      </pc:sldChg>
      <pc:sldChg chg="add replId">
        <pc:chgData name="Panqa101" userId="S::panqa101@panapp.org::69f98d30-6c57-4646-b708-cbfa0dddb0c9" providerId="AD" clId="Web-{76BC1206-7253-454E-39F5-361BA5264D86}" dt="2020-09-08T23:38:21.114" v="340"/>
        <pc:sldMkLst>
          <pc:docMk/>
          <pc:sldMk cId="487816758" sldId="574"/>
        </pc:sldMkLst>
      </pc:sldChg>
      <pc:sldChg chg="add replId">
        <pc:chgData name="Panqa101" userId="S::panqa101@panapp.org::69f98d30-6c57-4646-b708-cbfa0dddb0c9" providerId="AD" clId="Web-{76BC1206-7253-454E-39F5-361BA5264D86}" dt="2020-09-08T23:38:21.677" v="341"/>
        <pc:sldMkLst>
          <pc:docMk/>
          <pc:sldMk cId="2220255174" sldId="575"/>
        </pc:sldMkLst>
      </pc:sldChg>
      <pc:sldChg chg="add replId">
        <pc:chgData name="Panqa101" userId="S::panqa101@panapp.org::69f98d30-6c57-4646-b708-cbfa0dddb0c9" providerId="AD" clId="Web-{76BC1206-7253-454E-39F5-361BA5264D86}" dt="2020-09-08T23:38:22.239" v="342"/>
        <pc:sldMkLst>
          <pc:docMk/>
          <pc:sldMk cId="3477260124" sldId="576"/>
        </pc:sldMkLst>
      </pc:sldChg>
      <pc:sldChg chg="add replId">
        <pc:chgData name="Panqa101" userId="S::panqa101@panapp.org::69f98d30-6c57-4646-b708-cbfa0dddb0c9" providerId="AD" clId="Web-{76BC1206-7253-454E-39F5-361BA5264D86}" dt="2020-09-08T23:38:22.818" v="343"/>
        <pc:sldMkLst>
          <pc:docMk/>
          <pc:sldMk cId="2893284420" sldId="577"/>
        </pc:sldMkLst>
      </pc:sldChg>
      <pc:sldChg chg="add replId">
        <pc:chgData name="Panqa101" userId="S::panqa101@panapp.org::69f98d30-6c57-4646-b708-cbfa0dddb0c9" providerId="AD" clId="Web-{76BC1206-7253-454E-39F5-361BA5264D86}" dt="2020-09-08T23:38:23.364" v="344"/>
        <pc:sldMkLst>
          <pc:docMk/>
          <pc:sldMk cId="2113777947" sldId="578"/>
        </pc:sldMkLst>
      </pc:sldChg>
      <pc:sldChg chg="add replId">
        <pc:chgData name="Panqa101" userId="S::panqa101@panapp.org::69f98d30-6c57-4646-b708-cbfa0dddb0c9" providerId="AD" clId="Web-{76BC1206-7253-454E-39F5-361BA5264D86}" dt="2020-09-08T23:38:23.927" v="345"/>
        <pc:sldMkLst>
          <pc:docMk/>
          <pc:sldMk cId="3093139992" sldId="579"/>
        </pc:sldMkLst>
      </pc:sldChg>
      <pc:sldChg chg="add replId">
        <pc:chgData name="Panqa101" userId="S::panqa101@panapp.org::69f98d30-6c57-4646-b708-cbfa0dddb0c9" providerId="AD" clId="Web-{76BC1206-7253-454E-39F5-361BA5264D86}" dt="2020-09-08T23:38:24.630" v="346"/>
        <pc:sldMkLst>
          <pc:docMk/>
          <pc:sldMk cId="4070261890" sldId="580"/>
        </pc:sldMkLst>
      </pc:sldChg>
      <pc:sldChg chg="add replId">
        <pc:chgData name="Panqa101" userId="S::panqa101@panapp.org::69f98d30-6c57-4646-b708-cbfa0dddb0c9" providerId="AD" clId="Web-{76BC1206-7253-454E-39F5-361BA5264D86}" dt="2020-09-08T23:38:25.255" v="347"/>
        <pc:sldMkLst>
          <pc:docMk/>
          <pc:sldMk cId="362660255" sldId="581"/>
        </pc:sldMkLst>
      </pc:sldChg>
      <pc:sldChg chg="add replId">
        <pc:chgData name="Panqa101" userId="S::panqa101@panapp.org::69f98d30-6c57-4646-b708-cbfa0dddb0c9" providerId="AD" clId="Web-{76BC1206-7253-454E-39F5-361BA5264D86}" dt="2020-09-08T23:38:25.817" v="348"/>
        <pc:sldMkLst>
          <pc:docMk/>
          <pc:sldMk cId="1129052067" sldId="582"/>
        </pc:sldMkLst>
      </pc:sldChg>
      <pc:sldChg chg="add replId">
        <pc:chgData name="Panqa101" userId="S::panqa101@panapp.org::69f98d30-6c57-4646-b708-cbfa0dddb0c9" providerId="AD" clId="Web-{76BC1206-7253-454E-39F5-361BA5264D86}" dt="2020-09-08T23:38:26.380" v="349"/>
        <pc:sldMkLst>
          <pc:docMk/>
          <pc:sldMk cId="1202175515" sldId="583"/>
        </pc:sldMkLst>
      </pc:sldChg>
      <pc:sldChg chg="add replId">
        <pc:chgData name="Panqa101" userId="S::panqa101@panapp.org::69f98d30-6c57-4646-b708-cbfa0dddb0c9" providerId="AD" clId="Web-{76BC1206-7253-454E-39F5-361BA5264D86}" dt="2020-09-08T23:38:26.943" v="350"/>
        <pc:sldMkLst>
          <pc:docMk/>
          <pc:sldMk cId="1213010950" sldId="584"/>
        </pc:sldMkLst>
      </pc:sldChg>
      <pc:sldChg chg="add replId">
        <pc:chgData name="Panqa101" userId="S::panqa101@panapp.org::69f98d30-6c57-4646-b708-cbfa0dddb0c9" providerId="AD" clId="Web-{76BC1206-7253-454E-39F5-361BA5264D86}" dt="2020-09-08T23:38:27.505" v="351"/>
        <pc:sldMkLst>
          <pc:docMk/>
          <pc:sldMk cId="1035806553" sldId="585"/>
        </pc:sldMkLst>
      </pc:sldChg>
      <pc:sldChg chg="add replId">
        <pc:chgData name="Panqa101" userId="S::panqa101@panapp.org::69f98d30-6c57-4646-b708-cbfa0dddb0c9" providerId="AD" clId="Web-{76BC1206-7253-454E-39F5-361BA5264D86}" dt="2020-09-08T23:38:30.099" v="352"/>
        <pc:sldMkLst>
          <pc:docMk/>
          <pc:sldMk cId="3603976637" sldId="586"/>
        </pc:sldMkLst>
      </pc:sldChg>
      <pc:sldChg chg="add replId">
        <pc:chgData name="Panqa101" userId="S::panqa101@panapp.org::69f98d30-6c57-4646-b708-cbfa0dddb0c9" providerId="AD" clId="Web-{76BC1206-7253-454E-39F5-361BA5264D86}" dt="2020-09-08T23:38:30.677" v="353"/>
        <pc:sldMkLst>
          <pc:docMk/>
          <pc:sldMk cId="993145399" sldId="587"/>
        </pc:sldMkLst>
      </pc:sldChg>
      <pc:sldChg chg="add replId">
        <pc:chgData name="Panqa101" userId="S::panqa101@panapp.org::69f98d30-6c57-4646-b708-cbfa0dddb0c9" providerId="AD" clId="Web-{76BC1206-7253-454E-39F5-361BA5264D86}" dt="2020-09-08T23:38:31.239" v="354"/>
        <pc:sldMkLst>
          <pc:docMk/>
          <pc:sldMk cId="4275441876" sldId="588"/>
        </pc:sldMkLst>
      </pc:sldChg>
      <pc:sldChg chg="add replId">
        <pc:chgData name="Panqa101" userId="S::panqa101@panapp.org::69f98d30-6c57-4646-b708-cbfa0dddb0c9" providerId="AD" clId="Web-{76BC1206-7253-454E-39F5-361BA5264D86}" dt="2020-09-08T23:38:31.802" v="355"/>
        <pc:sldMkLst>
          <pc:docMk/>
          <pc:sldMk cId="2014270522" sldId="589"/>
        </pc:sldMkLst>
      </pc:sldChg>
      <pc:sldChg chg="add replId">
        <pc:chgData name="Panqa101" userId="S::panqa101@panapp.org::69f98d30-6c57-4646-b708-cbfa0dddb0c9" providerId="AD" clId="Web-{76BC1206-7253-454E-39F5-361BA5264D86}" dt="2020-09-08T23:38:32.349" v="356"/>
        <pc:sldMkLst>
          <pc:docMk/>
          <pc:sldMk cId="1380848085" sldId="590"/>
        </pc:sldMkLst>
      </pc:sldChg>
      <pc:sldChg chg="add replId">
        <pc:chgData name="Panqa101" userId="S::panqa101@panapp.org::69f98d30-6c57-4646-b708-cbfa0dddb0c9" providerId="AD" clId="Web-{76BC1206-7253-454E-39F5-361BA5264D86}" dt="2020-09-08T23:38:32.911" v="357"/>
        <pc:sldMkLst>
          <pc:docMk/>
          <pc:sldMk cId="1506142607" sldId="591"/>
        </pc:sldMkLst>
      </pc:sldChg>
      <pc:sldChg chg="add replId">
        <pc:chgData name="Panqa101" userId="S::panqa101@panapp.org::69f98d30-6c57-4646-b708-cbfa0dddb0c9" providerId="AD" clId="Web-{76BC1206-7253-454E-39F5-361BA5264D86}" dt="2020-09-08T23:38:33.474" v="358"/>
        <pc:sldMkLst>
          <pc:docMk/>
          <pc:sldMk cId="1152977163" sldId="592"/>
        </pc:sldMkLst>
      </pc:sldChg>
      <pc:sldChg chg="add replId">
        <pc:chgData name="Panqa101" userId="S::panqa101@panapp.org::69f98d30-6c57-4646-b708-cbfa0dddb0c9" providerId="AD" clId="Web-{76BC1206-7253-454E-39F5-361BA5264D86}" dt="2020-09-08T23:38:34.036" v="359"/>
        <pc:sldMkLst>
          <pc:docMk/>
          <pc:sldMk cId="3198043498" sldId="593"/>
        </pc:sldMkLst>
      </pc:sldChg>
      <pc:sldChg chg="add replId">
        <pc:chgData name="Panqa101" userId="S::panqa101@panapp.org::69f98d30-6c57-4646-b708-cbfa0dddb0c9" providerId="AD" clId="Web-{76BC1206-7253-454E-39F5-361BA5264D86}" dt="2020-09-08T23:38:34.599" v="360"/>
        <pc:sldMkLst>
          <pc:docMk/>
          <pc:sldMk cId="1663746546" sldId="594"/>
        </pc:sldMkLst>
      </pc:sldChg>
      <pc:sldChg chg="add replId">
        <pc:chgData name="Panqa101" userId="S::panqa101@panapp.org::69f98d30-6c57-4646-b708-cbfa0dddb0c9" providerId="AD" clId="Web-{76BC1206-7253-454E-39F5-361BA5264D86}" dt="2020-09-08T23:38:35.177" v="361"/>
        <pc:sldMkLst>
          <pc:docMk/>
          <pc:sldMk cId="2441096770" sldId="595"/>
        </pc:sldMkLst>
      </pc:sldChg>
      <pc:sldChg chg="add replId">
        <pc:chgData name="Panqa101" userId="S::panqa101@panapp.org::69f98d30-6c57-4646-b708-cbfa0dddb0c9" providerId="AD" clId="Web-{76BC1206-7253-454E-39F5-361BA5264D86}" dt="2020-09-08T23:38:35.739" v="362"/>
        <pc:sldMkLst>
          <pc:docMk/>
          <pc:sldMk cId="801882939" sldId="596"/>
        </pc:sldMkLst>
      </pc:sldChg>
      <pc:sldChg chg="add replId">
        <pc:chgData name="Panqa101" userId="S::panqa101@panapp.org::69f98d30-6c57-4646-b708-cbfa0dddb0c9" providerId="AD" clId="Web-{76BC1206-7253-454E-39F5-361BA5264D86}" dt="2020-09-08T23:38:36.286" v="363"/>
        <pc:sldMkLst>
          <pc:docMk/>
          <pc:sldMk cId="2415833227" sldId="597"/>
        </pc:sldMkLst>
      </pc:sldChg>
      <pc:sldChg chg="add replId">
        <pc:chgData name="Panqa101" userId="S::panqa101@panapp.org::69f98d30-6c57-4646-b708-cbfa0dddb0c9" providerId="AD" clId="Web-{76BC1206-7253-454E-39F5-361BA5264D86}" dt="2020-09-08T23:38:39.583" v="364"/>
        <pc:sldMkLst>
          <pc:docMk/>
          <pc:sldMk cId="1416575677" sldId="598"/>
        </pc:sldMkLst>
      </pc:sldChg>
      <pc:sldChg chg="add replId">
        <pc:chgData name="Panqa101" userId="S::panqa101@panapp.org::69f98d30-6c57-4646-b708-cbfa0dddb0c9" providerId="AD" clId="Web-{76BC1206-7253-454E-39F5-361BA5264D86}" dt="2020-09-08T23:38:40.193" v="365"/>
        <pc:sldMkLst>
          <pc:docMk/>
          <pc:sldMk cId="3773830541" sldId="599"/>
        </pc:sldMkLst>
      </pc:sldChg>
      <pc:sldChg chg="add replId">
        <pc:chgData name="Panqa101" userId="S::panqa101@panapp.org::69f98d30-6c57-4646-b708-cbfa0dddb0c9" providerId="AD" clId="Web-{76BC1206-7253-454E-39F5-361BA5264D86}" dt="2020-09-08T23:38:40.755" v="366"/>
        <pc:sldMkLst>
          <pc:docMk/>
          <pc:sldMk cId="451810513" sldId="600"/>
        </pc:sldMkLst>
      </pc:sldChg>
      <pc:sldChg chg="add replId">
        <pc:chgData name="Panqa101" userId="S::panqa101@panapp.org::69f98d30-6c57-4646-b708-cbfa0dddb0c9" providerId="AD" clId="Web-{76BC1206-7253-454E-39F5-361BA5264D86}" dt="2020-09-08T23:38:41.318" v="367"/>
        <pc:sldMkLst>
          <pc:docMk/>
          <pc:sldMk cId="3848197026" sldId="601"/>
        </pc:sldMkLst>
      </pc:sldChg>
      <pc:sldChg chg="add replId">
        <pc:chgData name="Panqa101" userId="S::panqa101@panapp.org::69f98d30-6c57-4646-b708-cbfa0dddb0c9" providerId="AD" clId="Web-{76BC1206-7253-454E-39F5-361BA5264D86}" dt="2020-09-08T23:38:41.864" v="368"/>
        <pc:sldMkLst>
          <pc:docMk/>
          <pc:sldMk cId="1894591484" sldId="602"/>
        </pc:sldMkLst>
      </pc:sldChg>
      <pc:sldChg chg="add replId">
        <pc:chgData name="Panqa101" userId="S::panqa101@panapp.org::69f98d30-6c57-4646-b708-cbfa0dddb0c9" providerId="AD" clId="Web-{76BC1206-7253-454E-39F5-361BA5264D86}" dt="2020-09-08T23:38:42.427" v="369"/>
        <pc:sldMkLst>
          <pc:docMk/>
          <pc:sldMk cId="2510848289" sldId="603"/>
        </pc:sldMkLst>
      </pc:sldChg>
      <pc:sldChg chg="add replId">
        <pc:chgData name="Panqa101" userId="S::panqa101@panapp.org::69f98d30-6c57-4646-b708-cbfa0dddb0c9" providerId="AD" clId="Web-{76BC1206-7253-454E-39F5-361BA5264D86}" dt="2020-09-08T23:38:42.989" v="370"/>
        <pc:sldMkLst>
          <pc:docMk/>
          <pc:sldMk cId="2725883042" sldId="604"/>
        </pc:sldMkLst>
      </pc:sldChg>
      <pc:sldChg chg="add replId">
        <pc:chgData name="Panqa101" userId="S::panqa101@panapp.org::69f98d30-6c57-4646-b708-cbfa0dddb0c9" providerId="AD" clId="Web-{76BC1206-7253-454E-39F5-361BA5264D86}" dt="2020-09-08T23:38:43.536" v="371"/>
        <pc:sldMkLst>
          <pc:docMk/>
          <pc:sldMk cId="715533434" sldId="605"/>
        </pc:sldMkLst>
      </pc:sldChg>
      <pc:sldChg chg="add replId">
        <pc:chgData name="Panqa101" userId="S::panqa101@panapp.org::69f98d30-6c57-4646-b708-cbfa0dddb0c9" providerId="AD" clId="Web-{76BC1206-7253-454E-39F5-361BA5264D86}" dt="2020-09-08T23:38:44.099" v="372"/>
        <pc:sldMkLst>
          <pc:docMk/>
          <pc:sldMk cId="1827157170" sldId="606"/>
        </pc:sldMkLst>
      </pc:sldChg>
      <pc:sldChg chg="add replId">
        <pc:chgData name="Panqa101" userId="S::panqa101@panapp.org::69f98d30-6c57-4646-b708-cbfa0dddb0c9" providerId="AD" clId="Web-{76BC1206-7253-454E-39F5-361BA5264D86}" dt="2020-09-08T23:38:44.661" v="373"/>
        <pc:sldMkLst>
          <pc:docMk/>
          <pc:sldMk cId="1837923973" sldId="607"/>
        </pc:sldMkLst>
      </pc:sldChg>
      <pc:sldChg chg="add replId">
        <pc:chgData name="Panqa101" userId="S::panqa101@panapp.org::69f98d30-6c57-4646-b708-cbfa0dddb0c9" providerId="AD" clId="Web-{76BC1206-7253-454E-39F5-361BA5264D86}" dt="2020-09-08T23:38:45.208" v="374"/>
        <pc:sldMkLst>
          <pc:docMk/>
          <pc:sldMk cId="2984613188" sldId="608"/>
        </pc:sldMkLst>
      </pc:sldChg>
      <pc:sldChg chg="add replId">
        <pc:chgData name="Panqa101" userId="S::panqa101@panapp.org::69f98d30-6c57-4646-b708-cbfa0dddb0c9" providerId="AD" clId="Web-{76BC1206-7253-454E-39F5-361BA5264D86}" dt="2020-09-08T23:38:45.786" v="375"/>
        <pc:sldMkLst>
          <pc:docMk/>
          <pc:sldMk cId="3834520330" sldId="609"/>
        </pc:sldMkLst>
      </pc:sldChg>
      <pc:sldChg chg="add replId">
        <pc:chgData name="Panqa101" userId="S::panqa101@panapp.org::69f98d30-6c57-4646-b708-cbfa0dddb0c9" providerId="AD" clId="Web-{76BC1206-7253-454E-39F5-361BA5264D86}" dt="2020-09-08T23:38:49.146" v="376"/>
        <pc:sldMkLst>
          <pc:docMk/>
          <pc:sldMk cId="3458150818" sldId="610"/>
        </pc:sldMkLst>
      </pc:sldChg>
      <pc:sldChg chg="add replId">
        <pc:chgData name="Panqa101" userId="S::panqa101@panapp.org::69f98d30-6c57-4646-b708-cbfa0dddb0c9" providerId="AD" clId="Web-{76BC1206-7253-454E-39F5-361BA5264D86}" dt="2020-09-08T23:38:49.708" v="377"/>
        <pc:sldMkLst>
          <pc:docMk/>
          <pc:sldMk cId="996060023" sldId="611"/>
        </pc:sldMkLst>
      </pc:sldChg>
      <pc:sldChg chg="add replId">
        <pc:chgData name="Panqa101" userId="S::panqa101@panapp.org::69f98d30-6c57-4646-b708-cbfa0dddb0c9" providerId="AD" clId="Web-{76BC1206-7253-454E-39F5-361BA5264D86}" dt="2020-09-08T23:38:50.271" v="378"/>
        <pc:sldMkLst>
          <pc:docMk/>
          <pc:sldMk cId="4081531425" sldId="612"/>
        </pc:sldMkLst>
      </pc:sldChg>
      <pc:sldChg chg="add replId">
        <pc:chgData name="Panqa101" userId="S::panqa101@panapp.org::69f98d30-6c57-4646-b708-cbfa0dddb0c9" providerId="AD" clId="Web-{76BC1206-7253-454E-39F5-361BA5264D86}" dt="2020-09-08T23:38:50.833" v="379"/>
        <pc:sldMkLst>
          <pc:docMk/>
          <pc:sldMk cId="3393013512" sldId="613"/>
        </pc:sldMkLst>
      </pc:sldChg>
      <pc:sldChg chg="add replId">
        <pc:chgData name="Panqa101" userId="S::panqa101@panapp.org::69f98d30-6c57-4646-b708-cbfa0dddb0c9" providerId="AD" clId="Web-{76BC1206-7253-454E-39F5-361BA5264D86}" dt="2020-09-08T23:38:51.396" v="380"/>
        <pc:sldMkLst>
          <pc:docMk/>
          <pc:sldMk cId="2400014187" sldId="614"/>
        </pc:sldMkLst>
      </pc:sldChg>
      <pc:sldChg chg="add replId">
        <pc:chgData name="Panqa101" userId="S::panqa101@panapp.org::69f98d30-6c57-4646-b708-cbfa0dddb0c9" providerId="AD" clId="Web-{76BC1206-7253-454E-39F5-361BA5264D86}" dt="2020-09-08T23:38:51.943" v="381"/>
        <pc:sldMkLst>
          <pc:docMk/>
          <pc:sldMk cId="1610135359" sldId="615"/>
        </pc:sldMkLst>
      </pc:sldChg>
      <pc:sldChg chg="add replId">
        <pc:chgData name="Panqa101" userId="S::panqa101@panapp.org::69f98d30-6c57-4646-b708-cbfa0dddb0c9" providerId="AD" clId="Web-{76BC1206-7253-454E-39F5-361BA5264D86}" dt="2020-09-08T23:38:52.505" v="382"/>
        <pc:sldMkLst>
          <pc:docMk/>
          <pc:sldMk cId="2910959099" sldId="616"/>
        </pc:sldMkLst>
      </pc:sldChg>
      <pc:sldChg chg="add replId">
        <pc:chgData name="Panqa101" userId="S::panqa101@panapp.org::69f98d30-6c57-4646-b708-cbfa0dddb0c9" providerId="AD" clId="Web-{76BC1206-7253-454E-39F5-361BA5264D86}" dt="2020-09-08T23:38:53.099" v="383"/>
        <pc:sldMkLst>
          <pc:docMk/>
          <pc:sldMk cId="3448690824" sldId="617"/>
        </pc:sldMkLst>
      </pc:sldChg>
      <pc:sldChg chg="add replId">
        <pc:chgData name="Panqa101" userId="S::panqa101@panapp.org::69f98d30-6c57-4646-b708-cbfa0dddb0c9" providerId="AD" clId="Web-{76BC1206-7253-454E-39F5-361BA5264D86}" dt="2020-09-08T23:38:53.646" v="384"/>
        <pc:sldMkLst>
          <pc:docMk/>
          <pc:sldMk cId="1991019492" sldId="618"/>
        </pc:sldMkLst>
      </pc:sldChg>
      <pc:sldChg chg="add replId">
        <pc:chgData name="Panqa101" userId="S::panqa101@panapp.org::69f98d30-6c57-4646-b708-cbfa0dddb0c9" providerId="AD" clId="Web-{76BC1206-7253-454E-39F5-361BA5264D86}" dt="2020-09-08T23:38:54.224" v="385"/>
        <pc:sldMkLst>
          <pc:docMk/>
          <pc:sldMk cId="3939481350" sldId="619"/>
        </pc:sldMkLst>
      </pc:sldChg>
      <pc:sldChg chg="add replId">
        <pc:chgData name="Panqa101" userId="S::panqa101@panapp.org::69f98d30-6c57-4646-b708-cbfa0dddb0c9" providerId="AD" clId="Web-{76BC1206-7253-454E-39F5-361BA5264D86}" dt="2020-09-08T23:38:54.771" v="386"/>
        <pc:sldMkLst>
          <pc:docMk/>
          <pc:sldMk cId="4269552703" sldId="620"/>
        </pc:sldMkLst>
      </pc:sldChg>
      <pc:sldChg chg="add replId">
        <pc:chgData name="Panqa101" userId="S::panqa101@panapp.org::69f98d30-6c57-4646-b708-cbfa0dddb0c9" providerId="AD" clId="Web-{76BC1206-7253-454E-39F5-361BA5264D86}" dt="2020-09-08T23:38:55.333" v="387"/>
        <pc:sldMkLst>
          <pc:docMk/>
          <pc:sldMk cId="3337589398" sldId="621"/>
        </pc:sldMkLst>
      </pc:sldChg>
      <pc:sldChg chg="add replId">
        <pc:chgData name="Panqa101" userId="S::panqa101@panapp.org::69f98d30-6c57-4646-b708-cbfa0dddb0c9" providerId="AD" clId="Web-{76BC1206-7253-454E-39F5-361BA5264D86}" dt="2020-09-09T00:00:13.853" v="392"/>
        <pc:sldMkLst>
          <pc:docMk/>
          <pc:sldMk cId="1522126886" sldId="622"/>
        </pc:sldMkLst>
      </pc:sldChg>
      <pc:sldChg chg="add replId">
        <pc:chgData name="Panqa101" userId="S::panqa101@panapp.org::69f98d30-6c57-4646-b708-cbfa0dddb0c9" providerId="AD" clId="Web-{76BC1206-7253-454E-39F5-361BA5264D86}" dt="2020-09-09T00:00:14.775" v="393"/>
        <pc:sldMkLst>
          <pc:docMk/>
          <pc:sldMk cId="2265389591" sldId="623"/>
        </pc:sldMkLst>
      </pc:sldChg>
      <pc:sldChg chg="add replId">
        <pc:chgData name="Panqa101" userId="S::panqa101@panapp.org::69f98d30-6c57-4646-b708-cbfa0dddb0c9" providerId="AD" clId="Web-{76BC1206-7253-454E-39F5-361BA5264D86}" dt="2020-09-09T00:00:15.682" v="394"/>
        <pc:sldMkLst>
          <pc:docMk/>
          <pc:sldMk cId="3746261894" sldId="624"/>
        </pc:sldMkLst>
      </pc:sldChg>
      <pc:sldChg chg="add replId">
        <pc:chgData name="Panqa101" userId="S::panqa101@panapp.org::69f98d30-6c57-4646-b708-cbfa0dddb0c9" providerId="AD" clId="Web-{76BC1206-7253-454E-39F5-361BA5264D86}" dt="2020-09-09T00:00:16.603" v="395"/>
        <pc:sldMkLst>
          <pc:docMk/>
          <pc:sldMk cId="3128213242" sldId="625"/>
        </pc:sldMkLst>
      </pc:sldChg>
      <pc:sldChg chg="add replId">
        <pc:chgData name="Panqa101" userId="S::panqa101@panapp.org::69f98d30-6c57-4646-b708-cbfa0dddb0c9" providerId="AD" clId="Web-{76BC1206-7253-454E-39F5-361BA5264D86}" dt="2020-09-09T00:00:17.510" v="396"/>
        <pc:sldMkLst>
          <pc:docMk/>
          <pc:sldMk cId="3518545562" sldId="626"/>
        </pc:sldMkLst>
      </pc:sldChg>
      <pc:sldChg chg="add replId">
        <pc:chgData name="Panqa101" userId="S::panqa101@panapp.org::69f98d30-6c57-4646-b708-cbfa0dddb0c9" providerId="AD" clId="Web-{76BC1206-7253-454E-39F5-361BA5264D86}" dt="2020-09-09T00:00:18.432" v="397"/>
        <pc:sldMkLst>
          <pc:docMk/>
          <pc:sldMk cId="1693548360" sldId="627"/>
        </pc:sldMkLst>
      </pc:sldChg>
      <pc:sldChg chg="add replId">
        <pc:chgData name="Panqa101" userId="S::panqa101@panapp.org::69f98d30-6c57-4646-b708-cbfa0dddb0c9" providerId="AD" clId="Web-{76BC1206-7253-454E-39F5-361BA5264D86}" dt="2020-09-09T00:00:18.978" v="398"/>
        <pc:sldMkLst>
          <pc:docMk/>
          <pc:sldMk cId="1641208531" sldId="628"/>
        </pc:sldMkLst>
      </pc:sldChg>
      <pc:sldChg chg="add replId">
        <pc:chgData name="Panqa101" userId="S::panqa101@panapp.org::69f98d30-6c57-4646-b708-cbfa0dddb0c9" providerId="AD" clId="Web-{76BC1206-7253-454E-39F5-361BA5264D86}" dt="2020-09-09T00:00:19.541" v="399"/>
        <pc:sldMkLst>
          <pc:docMk/>
          <pc:sldMk cId="3709884696" sldId="629"/>
        </pc:sldMkLst>
      </pc:sldChg>
      <pc:sldChg chg="add replId">
        <pc:chgData name="Panqa101" userId="S::panqa101@panapp.org::69f98d30-6c57-4646-b708-cbfa0dddb0c9" providerId="AD" clId="Web-{76BC1206-7253-454E-39F5-361BA5264D86}" dt="2020-09-09T00:00:20.103" v="400"/>
        <pc:sldMkLst>
          <pc:docMk/>
          <pc:sldMk cId="4179996196" sldId="630"/>
        </pc:sldMkLst>
      </pc:sldChg>
      <pc:sldChg chg="add replId">
        <pc:chgData name="Panqa101" userId="S::panqa101@panapp.org::69f98d30-6c57-4646-b708-cbfa0dddb0c9" providerId="AD" clId="Web-{76BC1206-7253-454E-39F5-361BA5264D86}" dt="2020-09-09T00:12:17.434" v="401"/>
        <pc:sldMkLst>
          <pc:docMk/>
          <pc:sldMk cId="2205953864" sldId="631"/>
        </pc:sldMkLst>
      </pc:sldChg>
      <pc:sldChg chg="add replId">
        <pc:chgData name="Panqa101" userId="S::panqa101@panapp.org::69f98d30-6c57-4646-b708-cbfa0dddb0c9" providerId="AD" clId="Web-{76BC1206-7253-454E-39F5-361BA5264D86}" dt="2020-09-09T00:12:18.403" v="402"/>
        <pc:sldMkLst>
          <pc:docMk/>
          <pc:sldMk cId="2497005674" sldId="632"/>
        </pc:sldMkLst>
      </pc:sldChg>
      <pc:sldChg chg="add replId">
        <pc:chgData name="Panqa101" userId="S::panqa101@panapp.org::69f98d30-6c57-4646-b708-cbfa0dddb0c9" providerId="AD" clId="Web-{76BC1206-7253-454E-39F5-361BA5264D86}" dt="2020-09-09T00:12:19.325" v="403"/>
        <pc:sldMkLst>
          <pc:docMk/>
          <pc:sldMk cId="197012485" sldId="633"/>
        </pc:sldMkLst>
      </pc:sldChg>
      <pc:sldChg chg="add replId">
        <pc:chgData name="Panqa101" userId="S::panqa101@panapp.org::69f98d30-6c57-4646-b708-cbfa0dddb0c9" providerId="AD" clId="Web-{76BC1206-7253-454E-39F5-361BA5264D86}" dt="2020-09-09T00:12:20.231" v="404"/>
        <pc:sldMkLst>
          <pc:docMk/>
          <pc:sldMk cId="2999500024" sldId="634"/>
        </pc:sldMkLst>
      </pc:sldChg>
      <pc:sldChg chg="add replId">
        <pc:chgData name="Panqa101" userId="S::panqa101@panapp.org::69f98d30-6c57-4646-b708-cbfa0dddb0c9" providerId="AD" clId="Web-{76BC1206-7253-454E-39F5-361BA5264D86}" dt="2020-09-09T00:12:20.793" v="405"/>
        <pc:sldMkLst>
          <pc:docMk/>
          <pc:sldMk cId="1227295640" sldId="635"/>
        </pc:sldMkLst>
      </pc:sldChg>
      <pc:sldChg chg="add replId">
        <pc:chgData name="Panqa101" userId="S::panqa101@panapp.org::69f98d30-6c57-4646-b708-cbfa0dddb0c9" providerId="AD" clId="Web-{76BC1206-7253-454E-39F5-361BA5264D86}" dt="2020-09-09T00:12:21.356" v="406"/>
        <pc:sldMkLst>
          <pc:docMk/>
          <pc:sldMk cId="1464398552" sldId="636"/>
        </pc:sldMkLst>
      </pc:sldChg>
      <pc:sldChg chg="add replId">
        <pc:chgData name="Panqa101" userId="S::panqa101@panapp.org::69f98d30-6c57-4646-b708-cbfa0dddb0c9" providerId="AD" clId="Web-{76BC1206-7253-454E-39F5-361BA5264D86}" dt="2020-09-09T00:12:21.918" v="407"/>
        <pc:sldMkLst>
          <pc:docMk/>
          <pc:sldMk cId="345119738" sldId="637"/>
        </pc:sldMkLst>
      </pc:sldChg>
      <pc:sldChg chg="add replId">
        <pc:chgData name="Panqa101" userId="S::panqa101@panapp.org::69f98d30-6c57-4646-b708-cbfa0dddb0c9" providerId="AD" clId="Web-{76BC1206-7253-454E-39F5-361BA5264D86}" dt="2020-09-09T00:27:35.099" v="408"/>
        <pc:sldMkLst>
          <pc:docMk/>
          <pc:sldMk cId="3755293352" sldId="638"/>
        </pc:sldMkLst>
      </pc:sldChg>
      <pc:sldChg chg="add replId">
        <pc:chgData name="Panqa101" userId="S::panqa101@panapp.org::69f98d30-6c57-4646-b708-cbfa0dddb0c9" providerId="AD" clId="Web-{76BC1206-7253-454E-39F5-361BA5264D86}" dt="2020-09-09T00:27:36.021" v="409"/>
        <pc:sldMkLst>
          <pc:docMk/>
          <pc:sldMk cId="2002367012" sldId="639"/>
        </pc:sldMkLst>
      </pc:sldChg>
      <pc:sldChg chg="add replId">
        <pc:chgData name="Panqa101" userId="S::panqa101@panapp.org::69f98d30-6c57-4646-b708-cbfa0dddb0c9" providerId="AD" clId="Web-{76BC1206-7253-454E-39F5-361BA5264D86}" dt="2020-09-09T00:27:36.943" v="410"/>
        <pc:sldMkLst>
          <pc:docMk/>
          <pc:sldMk cId="951993182" sldId="640"/>
        </pc:sldMkLst>
      </pc:sldChg>
      <pc:sldChg chg="add replId">
        <pc:chgData name="Panqa101" userId="S::panqa101@panapp.org::69f98d30-6c57-4646-b708-cbfa0dddb0c9" providerId="AD" clId="Web-{76BC1206-7253-454E-39F5-361BA5264D86}" dt="2020-09-09T00:27:37.865" v="411"/>
        <pc:sldMkLst>
          <pc:docMk/>
          <pc:sldMk cId="4007132624" sldId="641"/>
        </pc:sldMkLst>
      </pc:sldChg>
      <pc:sldChg chg="add replId">
        <pc:chgData name="Panqa101" userId="S::panqa101@panapp.org::69f98d30-6c57-4646-b708-cbfa0dddb0c9" providerId="AD" clId="Web-{76BC1206-7253-454E-39F5-361BA5264D86}" dt="2020-09-09T00:27:38.787" v="412"/>
        <pc:sldMkLst>
          <pc:docMk/>
          <pc:sldMk cId="1180100976" sldId="642"/>
        </pc:sldMkLst>
      </pc:sldChg>
      <pc:sldChg chg="add replId">
        <pc:chgData name="Panqa101" userId="S::panqa101@panapp.org::69f98d30-6c57-4646-b708-cbfa0dddb0c9" providerId="AD" clId="Web-{76BC1206-7253-454E-39F5-361BA5264D86}" dt="2020-09-09T00:27:39.693" v="413"/>
        <pc:sldMkLst>
          <pc:docMk/>
          <pc:sldMk cId="993016785" sldId="643"/>
        </pc:sldMkLst>
      </pc:sldChg>
      <pc:sldChg chg="add replId">
        <pc:chgData name="Panqa101" userId="S::panqa101@panapp.org::69f98d30-6c57-4646-b708-cbfa0dddb0c9" providerId="AD" clId="Web-{76BC1206-7253-454E-39F5-361BA5264D86}" dt="2020-09-09T00:27:49.115" v="414"/>
        <pc:sldMkLst>
          <pc:docMk/>
          <pc:sldMk cId="4095185879" sldId="644"/>
        </pc:sldMkLst>
      </pc:sldChg>
      <pc:sldChg chg="add replId">
        <pc:chgData name="Panqa101" userId="S::panqa101@panapp.org::69f98d30-6c57-4646-b708-cbfa0dddb0c9" providerId="AD" clId="Web-{76BC1206-7253-454E-39F5-361BA5264D86}" dt="2020-09-09T00:27:50.021" v="415"/>
        <pc:sldMkLst>
          <pc:docMk/>
          <pc:sldMk cId="2134506492" sldId="645"/>
        </pc:sldMkLst>
      </pc:sldChg>
      <pc:sldChg chg="add replId">
        <pc:chgData name="Panqa101" userId="S::panqa101@panapp.org::69f98d30-6c57-4646-b708-cbfa0dddb0c9" providerId="AD" clId="Web-{76BC1206-7253-454E-39F5-361BA5264D86}" dt="2020-09-09T00:27:50.943" v="416"/>
        <pc:sldMkLst>
          <pc:docMk/>
          <pc:sldMk cId="677595467" sldId="646"/>
        </pc:sldMkLst>
      </pc:sldChg>
      <pc:sldChg chg="add replId">
        <pc:chgData name="Panqa101" userId="S::panqa101@panapp.org::69f98d30-6c57-4646-b708-cbfa0dddb0c9" providerId="AD" clId="Web-{76BC1206-7253-454E-39F5-361BA5264D86}" dt="2020-09-09T00:27:51.865" v="417"/>
        <pc:sldMkLst>
          <pc:docMk/>
          <pc:sldMk cId="3637260784" sldId="647"/>
        </pc:sldMkLst>
      </pc:sldChg>
      <pc:sldChg chg="add replId">
        <pc:chgData name="Panqa101" userId="S::panqa101@panapp.org::69f98d30-6c57-4646-b708-cbfa0dddb0c9" providerId="AD" clId="Web-{76BC1206-7253-454E-39F5-361BA5264D86}" dt="2020-09-09T00:27:52.802" v="418"/>
        <pc:sldMkLst>
          <pc:docMk/>
          <pc:sldMk cId="2996328128" sldId="648"/>
        </pc:sldMkLst>
      </pc:sldChg>
      <pc:sldChg chg="add replId">
        <pc:chgData name="Panqa101" userId="S::panqa101@panapp.org::69f98d30-6c57-4646-b708-cbfa0dddb0c9" providerId="AD" clId="Web-{76BC1206-7253-454E-39F5-361BA5264D86}" dt="2020-09-09T00:27:53.724" v="419"/>
        <pc:sldMkLst>
          <pc:docMk/>
          <pc:sldMk cId="668459417" sldId="649"/>
        </pc:sldMkLst>
      </pc:sldChg>
      <pc:sldChg chg="add replId">
        <pc:chgData name="Panqa101" userId="S::panqa101@panapp.org::69f98d30-6c57-4646-b708-cbfa0dddb0c9" providerId="AD" clId="Web-{76BC1206-7253-454E-39F5-361BA5264D86}" dt="2020-09-09T00:28:45.552" v="420"/>
        <pc:sldMkLst>
          <pc:docMk/>
          <pc:sldMk cId="241401381" sldId="650"/>
        </pc:sldMkLst>
      </pc:sldChg>
      <pc:sldChg chg="add replId">
        <pc:chgData name="Panqa101" userId="S::panqa101@panapp.org::69f98d30-6c57-4646-b708-cbfa0dddb0c9" providerId="AD" clId="Web-{76BC1206-7253-454E-39F5-361BA5264D86}" dt="2020-09-09T00:28:46.474" v="421"/>
        <pc:sldMkLst>
          <pc:docMk/>
          <pc:sldMk cId="3974302149" sldId="651"/>
        </pc:sldMkLst>
      </pc:sldChg>
      <pc:sldChg chg="add replId">
        <pc:chgData name="Panqa101" userId="S::panqa101@panapp.org::69f98d30-6c57-4646-b708-cbfa0dddb0c9" providerId="AD" clId="Web-{76BC1206-7253-454E-39F5-361BA5264D86}" dt="2020-09-09T00:28:47.381" v="422"/>
        <pc:sldMkLst>
          <pc:docMk/>
          <pc:sldMk cId="4140363814" sldId="652"/>
        </pc:sldMkLst>
      </pc:sldChg>
      <pc:sldChg chg="add replId">
        <pc:chgData name="Panqa101" userId="S::panqa101@panapp.org::69f98d30-6c57-4646-b708-cbfa0dddb0c9" providerId="AD" clId="Web-{76BC1206-7253-454E-39F5-361BA5264D86}" dt="2020-09-09T00:28:48.302" v="423"/>
        <pc:sldMkLst>
          <pc:docMk/>
          <pc:sldMk cId="732822319" sldId="653"/>
        </pc:sldMkLst>
      </pc:sldChg>
      <pc:sldChg chg="add replId">
        <pc:chgData name="Panqa101" userId="S::panqa101@panapp.org::69f98d30-6c57-4646-b708-cbfa0dddb0c9" providerId="AD" clId="Web-{76BC1206-7253-454E-39F5-361BA5264D86}" dt="2020-09-09T00:28:49.224" v="424"/>
        <pc:sldMkLst>
          <pc:docMk/>
          <pc:sldMk cId="1521109958" sldId="654"/>
        </pc:sldMkLst>
      </pc:sldChg>
      <pc:sldChg chg="add replId">
        <pc:chgData name="Panqa101" userId="S::panqa101@panapp.org::69f98d30-6c57-4646-b708-cbfa0dddb0c9" providerId="AD" clId="Web-{76BC1206-7253-454E-39F5-361BA5264D86}" dt="2020-09-09T00:28:50.131" v="425"/>
        <pc:sldMkLst>
          <pc:docMk/>
          <pc:sldMk cId="737799253" sldId="655"/>
        </pc:sldMkLst>
      </pc:sldChg>
      <pc:sldChg chg="add replId">
        <pc:chgData name="Panqa101" userId="S::panqa101@panapp.org::69f98d30-6c57-4646-b708-cbfa0dddb0c9" providerId="AD" clId="Web-{76BC1206-7253-454E-39F5-361BA5264D86}" dt="2020-09-09T00:28:58.177" v="426"/>
        <pc:sldMkLst>
          <pc:docMk/>
          <pc:sldMk cId="3138784597" sldId="656"/>
        </pc:sldMkLst>
      </pc:sldChg>
      <pc:sldChg chg="add replId">
        <pc:chgData name="Panqa101" userId="S::panqa101@panapp.org::69f98d30-6c57-4646-b708-cbfa0dddb0c9" providerId="AD" clId="Web-{76BC1206-7253-454E-39F5-361BA5264D86}" dt="2020-09-09T00:28:59.099" v="427"/>
        <pc:sldMkLst>
          <pc:docMk/>
          <pc:sldMk cId="945213847" sldId="657"/>
        </pc:sldMkLst>
      </pc:sldChg>
      <pc:sldChg chg="add replId">
        <pc:chgData name="Panqa101" userId="S::panqa101@panapp.org::69f98d30-6c57-4646-b708-cbfa0dddb0c9" providerId="AD" clId="Web-{76BC1206-7253-454E-39F5-361BA5264D86}" dt="2020-09-09T00:29:00.021" v="428"/>
        <pc:sldMkLst>
          <pc:docMk/>
          <pc:sldMk cId="1414190805" sldId="658"/>
        </pc:sldMkLst>
      </pc:sldChg>
      <pc:sldChg chg="add replId">
        <pc:chgData name="Panqa101" userId="S::panqa101@panapp.org::69f98d30-6c57-4646-b708-cbfa0dddb0c9" providerId="AD" clId="Web-{76BC1206-7253-454E-39F5-361BA5264D86}" dt="2020-09-09T00:29:00.943" v="429"/>
        <pc:sldMkLst>
          <pc:docMk/>
          <pc:sldMk cId="2559308070" sldId="659"/>
        </pc:sldMkLst>
      </pc:sldChg>
      <pc:sldChg chg="add replId">
        <pc:chgData name="Panqa101" userId="S::panqa101@panapp.org::69f98d30-6c57-4646-b708-cbfa0dddb0c9" providerId="AD" clId="Web-{76BC1206-7253-454E-39F5-361BA5264D86}" dt="2020-09-09T00:29:01.865" v="430"/>
        <pc:sldMkLst>
          <pc:docMk/>
          <pc:sldMk cId="1485210219" sldId="660"/>
        </pc:sldMkLst>
      </pc:sldChg>
      <pc:sldChg chg="add replId">
        <pc:chgData name="Panqa101" userId="S::panqa101@panapp.org::69f98d30-6c57-4646-b708-cbfa0dddb0c9" providerId="AD" clId="Web-{76BC1206-7253-454E-39F5-361BA5264D86}" dt="2020-09-09T00:29:02.771" v="431"/>
        <pc:sldMkLst>
          <pc:docMk/>
          <pc:sldMk cId="1874689426" sldId="661"/>
        </pc:sldMkLst>
      </pc:sldChg>
      <pc:sldChg chg="add replId">
        <pc:chgData name="Panqa101" userId="S::panqa101@panapp.org::69f98d30-6c57-4646-b708-cbfa0dddb0c9" providerId="AD" clId="Web-{76BC1206-7253-454E-39F5-361BA5264D86}" dt="2020-09-09T00:29:17.599" v="432"/>
        <pc:sldMkLst>
          <pc:docMk/>
          <pc:sldMk cId="1259304352" sldId="662"/>
        </pc:sldMkLst>
      </pc:sldChg>
      <pc:sldChg chg="add replId">
        <pc:chgData name="Panqa101" userId="S::panqa101@panapp.org::69f98d30-6c57-4646-b708-cbfa0dddb0c9" providerId="AD" clId="Web-{76BC1206-7253-454E-39F5-361BA5264D86}" dt="2020-09-09T00:29:18.521" v="433"/>
        <pc:sldMkLst>
          <pc:docMk/>
          <pc:sldMk cId="772685184" sldId="663"/>
        </pc:sldMkLst>
      </pc:sldChg>
      <pc:sldChg chg="add replId">
        <pc:chgData name="Panqa101" userId="S::panqa101@panapp.org::69f98d30-6c57-4646-b708-cbfa0dddb0c9" providerId="AD" clId="Web-{76BC1206-7253-454E-39F5-361BA5264D86}" dt="2020-09-09T00:29:19.443" v="434"/>
        <pc:sldMkLst>
          <pc:docMk/>
          <pc:sldMk cId="1742445299" sldId="664"/>
        </pc:sldMkLst>
      </pc:sldChg>
      <pc:sldChg chg="add replId">
        <pc:chgData name="Panqa101" userId="S::panqa101@panapp.org::69f98d30-6c57-4646-b708-cbfa0dddb0c9" providerId="AD" clId="Web-{76BC1206-7253-454E-39F5-361BA5264D86}" dt="2020-09-09T00:29:20.365" v="435"/>
        <pc:sldMkLst>
          <pc:docMk/>
          <pc:sldMk cId="4017770031" sldId="665"/>
        </pc:sldMkLst>
      </pc:sldChg>
      <pc:sldChg chg="add replId">
        <pc:chgData name="Panqa101" userId="S::panqa101@panapp.org::69f98d30-6c57-4646-b708-cbfa0dddb0c9" providerId="AD" clId="Web-{76BC1206-7253-454E-39F5-361BA5264D86}" dt="2020-09-09T00:29:21.287" v="436"/>
        <pc:sldMkLst>
          <pc:docMk/>
          <pc:sldMk cId="272668499" sldId="666"/>
        </pc:sldMkLst>
      </pc:sldChg>
      <pc:sldChg chg="add replId">
        <pc:chgData name="Panqa101" userId="S::panqa101@panapp.org::69f98d30-6c57-4646-b708-cbfa0dddb0c9" providerId="AD" clId="Web-{76BC1206-7253-454E-39F5-361BA5264D86}" dt="2020-09-09T00:29:22.209" v="437"/>
        <pc:sldMkLst>
          <pc:docMk/>
          <pc:sldMk cId="3110507874" sldId="667"/>
        </pc:sldMkLst>
      </pc:sldChg>
      <pc:sldChg chg="add replId">
        <pc:chgData name="Panqa101" userId="S::panqa101@panapp.org::69f98d30-6c57-4646-b708-cbfa0dddb0c9" providerId="AD" clId="Web-{76BC1206-7253-454E-39F5-361BA5264D86}" dt="2020-09-09T00:30:39.678" v="438"/>
        <pc:sldMkLst>
          <pc:docMk/>
          <pc:sldMk cId="2345704296" sldId="668"/>
        </pc:sldMkLst>
      </pc:sldChg>
      <pc:sldChg chg="add replId">
        <pc:chgData name="Panqa101" userId="S::panqa101@panapp.org::69f98d30-6c57-4646-b708-cbfa0dddb0c9" providerId="AD" clId="Web-{76BC1206-7253-454E-39F5-361BA5264D86}" dt="2020-09-09T00:30:40.600" v="439"/>
        <pc:sldMkLst>
          <pc:docMk/>
          <pc:sldMk cId="1945394719" sldId="669"/>
        </pc:sldMkLst>
      </pc:sldChg>
      <pc:sldChg chg="add replId">
        <pc:chgData name="Panqa101" userId="S::panqa101@panapp.org::69f98d30-6c57-4646-b708-cbfa0dddb0c9" providerId="AD" clId="Web-{76BC1206-7253-454E-39F5-361BA5264D86}" dt="2020-09-09T00:30:41.522" v="440"/>
        <pc:sldMkLst>
          <pc:docMk/>
          <pc:sldMk cId="703277523" sldId="670"/>
        </pc:sldMkLst>
      </pc:sldChg>
      <pc:sldChg chg="add replId">
        <pc:chgData name="Panqa101" userId="S::panqa101@panapp.org::69f98d30-6c57-4646-b708-cbfa0dddb0c9" providerId="AD" clId="Web-{76BC1206-7253-454E-39F5-361BA5264D86}" dt="2020-09-09T00:30:42.537" v="441"/>
        <pc:sldMkLst>
          <pc:docMk/>
          <pc:sldMk cId="390894558" sldId="671"/>
        </pc:sldMkLst>
      </pc:sldChg>
      <pc:sldChg chg="add replId">
        <pc:chgData name="Panqa101" userId="S::panqa101@panapp.org::69f98d30-6c57-4646-b708-cbfa0dddb0c9" providerId="AD" clId="Web-{76BC1206-7253-454E-39F5-361BA5264D86}" dt="2020-09-09T00:30:43.459" v="442"/>
        <pc:sldMkLst>
          <pc:docMk/>
          <pc:sldMk cId="3087236948" sldId="672"/>
        </pc:sldMkLst>
      </pc:sldChg>
      <pc:sldChg chg="add replId">
        <pc:chgData name="Panqa101" userId="S::panqa101@panapp.org::69f98d30-6c57-4646-b708-cbfa0dddb0c9" providerId="AD" clId="Web-{76BC1206-7253-454E-39F5-361BA5264D86}" dt="2020-09-09T00:30:44.365" v="443"/>
        <pc:sldMkLst>
          <pc:docMk/>
          <pc:sldMk cId="4262168753" sldId="673"/>
        </pc:sldMkLst>
      </pc:sldChg>
      <pc:sldChg chg="add replId">
        <pc:chgData name="Panqa101" userId="S::panqa101@panapp.org::69f98d30-6c57-4646-b708-cbfa0dddb0c9" providerId="AD" clId="Web-{76BC1206-7253-454E-39F5-361BA5264D86}" dt="2020-09-09T00:33:02.022" v="444"/>
        <pc:sldMkLst>
          <pc:docMk/>
          <pc:sldMk cId="468855008" sldId="674"/>
        </pc:sldMkLst>
      </pc:sldChg>
      <pc:sldChg chg="add replId">
        <pc:chgData name="Panqa101" userId="S::panqa101@panapp.org::69f98d30-6c57-4646-b708-cbfa0dddb0c9" providerId="AD" clId="Web-{76BC1206-7253-454E-39F5-361BA5264D86}" dt="2020-09-09T00:33:02.944" v="445"/>
        <pc:sldMkLst>
          <pc:docMk/>
          <pc:sldMk cId="259904193" sldId="675"/>
        </pc:sldMkLst>
      </pc:sldChg>
      <pc:sldChg chg="add replId">
        <pc:chgData name="Panqa101" userId="S::panqa101@panapp.org::69f98d30-6c57-4646-b708-cbfa0dddb0c9" providerId="AD" clId="Web-{76BC1206-7253-454E-39F5-361BA5264D86}" dt="2020-09-09T00:33:03.866" v="446"/>
        <pc:sldMkLst>
          <pc:docMk/>
          <pc:sldMk cId="1238448757" sldId="676"/>
        </pc:sldMkLst>
      </pc:sldChg>
      <pc:sldChg chg="add replId">
        <pc:chgData name="Panqa101" userId="S::panqa101@panapp.org::69f98d30-6c57-4646-b708-cbfa0dddb0c9" providerId="AD" clId="Web-{76BC1206-7253-454E-39F5-361BA5264D86}" dt="2020-09-09T00:33:04.788" v="447"/>
        <pc:sldMkLst>
          <pc:docMk/>
          <pc:sldMk cId="676615864" sldId="677"/>
        </pc:sldMkLst>
      </pc:sldChg>
      <pc:sldChg chg="add replId">
        <pc:chgData name="Panqa101" userId="S::panqa101@panapp.org::69f98d30-6c57-4646-b708-cbfa0dddb0c9" providerId="AD" clId="Web-{76BC1206-7253-454E-39F5-361BA5264D86}" dt="2020-09-09T00:33:05.710" v="448"/>
        <pc:sldMkLst>
          <pc:docMk/>
          <pc:sldMk cId="948262827" sldId="678"/>
        </pc:sldMkLst>
      </pc:sldChg>
      <pc:sldChg chg="add replId">
        <pc:chgData name="Panqa101" userId="S::panqa101@panapp.org::69f98d30-6c57-4646-b708-cbfa0dddb0c9" providerId="AD" clId="Web-{76BC1206-7253-454E-39F5-361BA5264D86}" dt="2020-09-09T00:33:06.678" v="449"/>
        <pc:sldMkLst>
          <pc:docMk/>
          <pc:sldMk cId="1100701769" sldId="679"/>
        </pc:sldMkLst>
      </pc:sldChg>
    </pc:docChg>
  </pc:docChgLst>
  <pc:docChgLst>
    <pc:chgData name="Panqa101" userId="S::panqa101@panapp.org::69f98d30-6c57-4646-b708-cbfa0dddb0c9" providerId="AD" clId="Web-{E31A845F-FB72-0816-C5B2-A2A3CD447D5A}"/>
    <pc:docChg chg="addSld modSld">
      <pc:chgData name="Panqa101" userId="S::panqa101@panapp.org::69f98d30-6c57-4646-b708-cbfa0dddb0c9" providerId="AD" clId="Web-{E31A845F-FB72-0816-C5B2-A2A3CD447D5A}" dt="2020-09-09T21:01:48.298" v="510"/>
      <pc:docMkLst>
        <pc:docMk/>
      </pc:docMkLst>
      <pc:sldChg chg="add">
        <pc:chgData name="Panqa101" userId="S::panqa101@panapp.org::69f98d30-6c57-4646-b708-cbfa0dddb0c9" providerId="AD" clId="Web-{E31A845F-FB72-0816-C5B2-A2A3CD447D5A}" dt="2020-09-09T03:10:52.112" v="0"/>
        <pc:sldMkLst>
          <pc:docMk/>
          <pc:sldMk cId="1276022994" sldId="986"/>
        </pc:sldMkLst>
      </pc:sldChg>
      <pc:sldChg chg="add">
        <pc:chgData name="Panqa101" userId="S::panqa101@panapp.org::69f98d30-6c57-4646-b708-cbfa0dddb0c9" providerId="AD" clId="Web-{E31A845F-FB72-0816-C5B2-A2A3CD447D5A}" dt="2020-09-09T03:10:52.471" v="1"/>
        <pc:sldMkLst>
          <pc:docMk/>
          <pc:sldMk cId="3080049191" sldId="987"/>
        </pc:sldMkLst>
      </pc:sldChg>
      <pc:sldChg chg="add">
        <pc:chgData name="Panqa101" userId="S::panqa101@panapp.org::69f98d30-6c57-4646-b708-cbfa0dddb0c9" providerId="AD" clId="Web-{E31A845F-FB72-0816-C5B2-A2A3CD447D5A}" dt="2020-09-09T03:10:52.846" v="2"/>
        <pc:sldMkLst>
          <pc:docMk/>
          <pc:sldMk cId="2687920686" sldId="988"/>
        </pc:sldMkLst>
      </pc:sldChg>
      <pc:sldChg chg="add">
        <pc:chgData name="Panqa101" userId="S::panqa101@panapp.org::69f98d30-6c57-4646-b708-cbfa0dddb0c9" providerId="AD" clId="Web-{E31A845F-FB72-0816-C5B2-A2A3CD447D5A}" dt="2020-09-09T03:10:53.206" v="3"/>
        <pc:sldMkLst>
          <pc:docMk/>
          <pc:sldMk cId="1447781636" sldId="989"/>
        </pc:sldMkLst>
      </pc:sldChg>
      <pc:sldChg chg="add">
        <pc:chgData name="Panqa101" userId="S::panqa101@panapp.org::69f98d30-6c57-4646-b708-cbfa0dddb0c9" providerId="AD" clId="Web-{E31A845F-FB72-0816-C5B2-A2A3CD447D5A}" dt="2020-09-09T03:10:53.581" v="4"/>
        <pc:sldMkLst>
          <pc:docMk/>
          <pc:sldMk cId="1380636262" sldId="990"/>
        </pc:sldMkLst>
      </pc:sldChg>
      <pc:sldChg chg="add">
        <pc:chgData name="Panqa101" userId="S::panqa101@panapp.org::69f98d30-6c57-4646-b708-cbfa0dddb0c9" providerId="AD" clId="Web-{E31A845F-FB72-0816-C5B2-A2A3CD447D5A}" dt="2020-09-09T03:10:53.940" v="5"/>
        <pc:sldMkLst>
          <pc:docMk/>
          <pc:sldMk cId="3436931975" sldId="991"/>
        </pc:sldMkLst>
      </pc:sldChg>
      <pc:sldChg chg="add">
        <pc:chgData name="Panqa101" userId="S::panqa101@panapp.org::69f98d30-6c57-4646-b708-cbfa0dddb0c9" providerId="AD" clId="Web-{E31A845F-FB72-0816-C5B2-A2A3CD447D5A}" dt="2020-09-09T03:10:54.315" v="6"/>
        <pc:sldMkLst>
          <pc:docMk/>
          <pc:sldMk cId="1813517661" sldId="992"/>
        </pc:sldMkLst>
      </pc:sldChg>
      <pc:sldChg chg="add">
        <pc:chgData name="Panqa101" userId="S::panqa101@panapp.org::69f98d30-6c57-4646-b708-cbfa0dddb0c9" providerId="AD" clId="Web-{E31A845F-FB72-0816-C5B2-A2A3CD447D5A}" dt="2020-09-09T03:10:54.674" v="7"/>
        <pc:sldMkLst>
          <pc:docMk/>
          <pc:sldMk cId="1129807672" sldId="993"/>
        </pc:sldMkLst>
      </pc:sldChg>
      <pc:sldChg chg="add">
        <pc:chgData name="Panqa101" userId="S::panqa101@panapp.org::69f98d30-6c57-4646-b708-cbfa0dddb0c9" providerId="AD" clId="Web-{E31A845F-FB72-0816-C5B2-A2A3CD447D5A}" dt="2020-09-09T03:11:24.301" v="8"/>
        <pc:sldMkLst>
          <pc:docMk/>
          <pc:sldMk cId="1074252910" sldId="994"/>
        </pc:sldMkLst>
      </pc:sldChg>
      <pc:sldChg chg="add">
        <pc:chgData name="Panqa101" userId="S::panqa101@panapp.org::69f98d30-6c57-4646-b708-cbfa0dddb0c9" providerId="AD" clId="Web-{E31A845F-FB72-0816-C5B2-A2A3CD447D5A}" dt="2020-09-09T03:11:24.661" v="9"/>
        <pc:sldMkLst>
          <pc:docMk/>
          <pc:sldMk cId="3955829783" sldId="995"/>
        </pc:sldMkLst>
      </pc:sldChg>
      <pc:sldChg chg="add">
        <pc:chgData name="Panqa101" userId="S::panqa101@panapp.org::69f98d30-6c57-4646-b708-cbfa0dddb0c9" providerId="AD" clId="Web-{E31A845F-FB72-0816-C5B2-A2A3CD447D5A}" dt="2020-09-09T03:11:25.036" v="10"/>
        <pc:sldMkLst>
          <pc:docMk/>
          <pc:sldMk cId="16677370" sldId="996"/>
        </pc:sldMkLst>
      </pc:sldChg>
      <pc:sldChg chg="add">
        <pc:chgData name="Panqa101" userId="S::panqa101@panapp.org::69f98d30-6c57-4646-b708-cbfa0dddb0c9" providerId="AD" clId="Web-{E31A845F-FB72-0816-C5B2-A2A3CD447D5A}" dt="2020-09-09T03:11:25.395" v="11"/>
        <pc:sldMkLst>
          <pc:docMk/>
          <pc:sldMk cId="3551030117" sldId="997"/>
        </pc:sldMkLst>
      </pc:sldChg>
      <pc:sldChg chg="add">
        <pc:chgData name="Panqa101" userId="S::panqa101@panapp.org::69f98d30-6c57-4646-b708-cbfa0dddb0c9" providerId="AD" clId="Web-{E31A845F-FB72-0816-C5B2-A2A3CD447D5A}" dt="2020-09-09T03:11:25.770" v="12"/>
        <pc:sldMkLst>
          <pc:docMk/>
          <pc:sldMk cId="1596262273" sldId="998"/>
        </pc:sldMkLst>
      </pc:sldChg>
      <pc:sldChg chg="add">
        <pc:chgData name="Panqa101" userId="S::panqa101@panapp.org::69f98d30-6c57-4646-b708-cbfa0dddb0c9" providerId="AD" clId="Web-{E31A845F-FB72-0816-C5B2-A2A3CD447D5A}" dt="2020-09-09T03:11:26.130" v="13"/>
        <pc:sldMkLst>
          <pc:docMk/>
          <pc:sldMk cId="1134047763" sldId="999"/>
        </pc:sldMkLst>
      </pc:sldChg>
      <pc:sldChg chg="add">
        <pc:chgData name="Panqa101" userId="S::panqa101@panapp.org::69f98d30-6c57-4646-b708-cbfa0dddb0c9" providerId="AD" clId="Web-{E31A845F-FB72-0816-C5B2-A2A3CD447D5A}" dt="2020-09-09T03:11:26.536" v="14"/>
        <pc:sldMkLst>
          <pc:docMk/>
          <pc:sldMk cId="294464232" sldId="1000"/>
        </pc:sldMkLst>
      </pc:sldChg>
      <pc:sldChg chg="add">
        <pc:chgData name="Panqa101" userId="S::panqa101@panapp.org::69f98d30-6c57-4646-b708-cbfa0dddb0c9" providerId="AD" clId="Web-{E31A845F-FB72-0816-C5B2-A2A3CD447D5A}" dt="2020-09-09T03:11:26.911" v="15"/>
        <pc:sldMkLst>
          <pc:docMk/>
          <pc:sldMk cId="900292515" sldId="1001"/>
        </pc:sldMkLst>
      </pc:sldChg>
      <pc:sldChg chg="add">
        <pc:chgData name="Panqa101" userId="S::panqa101@panapp.org::69f98d30-6c57-4646-b708-cbfa0dddb0c9" providerId="AD" clId="Web-{E31A845F-FB72-0816-C5B2-A2A3CD447D5A}" dt="2020-09-09T03:11:37.880" v="16"/>
        <pc:sldMkLst>
          <pc:docMk/>
          <pc:sldMk cId="178404165" sldId="1002"/>
        </pc:sldMkLst>
      </pc:sldChg>
      <pc:sldChg chg="add">
        <pc:chgData name="Panqa101" userId="S::panqa101@panapp.org::69f98d30-6c57-4646-b708-cbfa0dddb0c9" providerId="AD" clId="Web-{E31A845F-FB72-0816-C5B2-A2A3CD447D5A}" dt="2020-09-09T03:11:38.255" v="17"/>
        <pc:sldMkLst>
          <pc:docMk/>
          <pc:sldMk cId="1360139833" sldId="1003"/>
        </pc:sldMkLst>
      </pc:sldChg>
      <pc:sldChg chg="add">
        <pc:chgData name="Panqa101" userId="S::panqa101@panapp.org::69f98d30-6c57-4646-b708-cbfa0dddb0c9" providerId="AD" clId="Web-{E31A845F-FB72-0816-C5B2-A2A3CD447D5A}" dt="2020-09-09T03:11:38.615" v="18"/>
        <pc:sldMkLst>
          <pc:docMk/>
          <pc:sldMk cId="2986374148" sldId="1004"/>
        </pc:sldMkLst>
      </pc:sldChg>
      <pc:sldChg chg="add">
        <pc:chgData name="Panqa101" userId="S::panqa101@panapp.org::69f98d30-6c57-4646-b708-cbfa0dddb0c9" providerId="AD" clId="Web-{E31A845F-FB72-0816-C5B2-A2A3CD447D5A}" dt="2020-09-09T03:11:38.990" v="19"/>
        <pc:sldMkLst>
          <pc:docMk/>
          <pc:sldMk cId="1129132568" sldId="1005"/>
        </pc:sldMkLst>
      </pc:sldChg>
      <pc:sldChg chg="add">
        <pc:chgData name="Panqa101" userId="S::panqa101@panapp.org::69f98d30-6c57-4646-b708-cbfa0dddb0c9" providerId="AD" clId="Web-{E31A845F-FB72-0816-C5B2-A2A3CD447D5A}" dt="2020-09-09T03:11:39.349" v="20"/>
        <pc:sldMkLst>
          <pc:docMk/>
          <pc:sldMk cId="1150750146" sldId="1006"/>
        </pc:sldMkLst>
      </pc:sldChg>
      <pc:sldChg chg="add">
        <pc:chgData name="Panqa101" userId="S::panqa101@panapp.org::69f98d30-6c57-4646-b708-cbfa0dddb0c9" providerId="AD" clId="Web-{E31A845F-FB72-0816-C5B2-A2A3CD447D5A}" dt="2020-09-09T03:11:39.708" v="21"/>
        <pc:sldMkLst>
          <pc:docMk/>
          <pc:sldMk cId="2791668581" sldId="1007"/>
        </pc:sldMkLst>
      </pc:sldChg>
      <pc:sldChg chg="add">
        <pc:chgData name="Panqa101" userId="S::panqa101@panapp.org::69f98d30-6c57-4646-b708-cbfa0dddb0c9" providerId="AD" clId="Web-{E31A845F-FB72-0816-C5B2-A2A3CD447D5A}" dt="2020-09-09T03:11:40.084" v="22"/>
        <pc:sldMkLst>
          <pc:docMk/>
          <pc:sldMk cId="3466383608" sldId="1008"/>
        </pc:sldMkLst>
      </pc:sldChg>
      <pc:sldChg chg="add">
        <pc:chgData name="Panqa101" userId="S::panqa101@panapp.org::69f98d30-6c57-4646-b708-cbfa0dddb0c9" providerId="AD" clId="Web-{E31A845F-FB72-0816-C5B2-A2A3CD447D5A}" dt="2020-09-09T03:11:40.459" v="23"/>
        <pc:sldMkLst>
          <pc:docMk/>
          <pc:sldMk cId="2852829485" sldId="1009"/>
        </pc:sldMkLst>
      </pc:sldChg>
      <pc:sldChg chg="add">
        <pc:chgData name="Panqa101" userId="S::panqa101@panapp.org::69f98d30-6c57-4646-b708-cbfa0dddb0c9" providerId="AD" clId="Web-{E31A845F-FB72-0816-C5B2-A2A3CD447D5A}" dt="2020-09-09T03:11:48.990" v="24"/>
        <pc:sldMkLst>
          <pc:docMk/>
          <pc:sldMk cId="1133226796" sldId="1010"/>
        </pc:sldMkLst>
      </pc:sldChg>
      <pc:sldChg chg="add">
        <pc:chgData name="Panqa101" userId="S::panqa101@panapp.org::69f98d30-6c57-4646-b708-cbfa0dddb0c9" providerId="AD" clId="Web-{E31A845F-FB72-0816-C5B2-A2A3CD447D5A}" dt="2020-09-09T03:11:49.350" v="25"/>
        <pc:sldMkLst>
          <pc:docMk/>
          <pc:sldMk cId="1154720292" sldId="1011"/>
        </pc:sldMkLst>
      </pc:sldChg>
      <pc:sldChg chg="add">
        <pc:chgData name="Panqa101" userId="S::panqa101@panapp.org::69f98d30-6c57-4646-b708-cbfa0dddb0c9" providerId="AD" clId="Web-{E31A845F-FB72-0816-C5B2-A2A3CD447D5A}" dt="2020-09-09T03:11:49.725" v="26"/>
        <pc:sldMkLst>
          <pc:docMk/>
          <pc:sldMk cId="669134772" sldId="1012"/>
        </pc:sldMkLst>
      </pc:sldChg>
      <pc:sldChg chg="add">
        <pc:chgData name="Panqa101" userId="S::panqa101@panapp.org::69f98d30-6c57-4646-b708-cbfa0dddb0c9" providerId="AD" clId="Web-{E31A845F-FB72-0816-C5B2-A2A3CD447D5A}" dt="2020-09-09T03:11:50.084" v="27"/>
        <pc:sldMkLst>
          <pc:docMk/>
          <pc:sldMk cId="1161645042" sldId="1013"/>
        </pc:sldMkLst>
      </pc:sldChg>
      <pc:sldChg chg="add">
        <pc:chgData name="Panqa101" userId="S::panqa101@panapp.org::69f98d30-6c57-4646-b708-cbfa0dddb0c9" providerId="AD" clId="Web-{E31A845F-FB72-0816-C5B2-A2A3CD447D5A}" dt="2020-09-09T03:11:50.459" v="28"/>
        <pc:sldMkLst>
          <pc:docMk/>
          <pc:sldMk cId="1414107312" sldId="1014"/>
        </pc:sldMkLst>
      </pc:sldChg>
      <pc:sldChg chg="add">
        <pc:chgData name="Panqa101" userId="S::panqa101@panapp.org::69f98d30-6c57-4646-b708-cbfa0dddb0c9" providerId="AD" clId="Web-{E31A845F-FB72-0816-C5B2-A2A3CD447D5A}" dt="2020-09-09T03:11:50.819" v="29"/>
        <pc:sldMkLst>
          <pc:docMk/>
          <pc:sldMk cId="3029418180" sldId="1015"/>
        </pc:sldMkLst>
      </pc:sldChg>
      <pc:sldChg chg="add">
        <pc:chgData name="Panqa101" userId="S::panqa101@panapp.org::69f98d30-6c57-4646-b708-cbfa0dddb0c9" providerId="AD" clId="Web-{E31A845F-FB72-0816-C5B2-A2A3CD447D5A}" dt="2020-09-09T03:11:51.178" v="30"/>
        <pc:sldMkLst>
          <pc:docMk/>
          <pc:sldMk cId="3884266062" sldId="1016"/>
        </pc:sldMkLst>
      </pc:sldChg>
      <pc:sldChg chg="add">
        <pc:chgData name="Panqa101" userId="S::panqa101@panapp.org::69f98d30-6c57-4646-b708-cbfa0dddb0c9" providerId="AD" clId="Web-{E31A845F-FB72-0816-C5B2-A2A3CD447D5A}" dt="2020-09-09T03:11:51.553" v="31"/>
        <pc:sldMkLst>
          <pc:docMk/>
          <pc:sldMk cId="3455106797" sldId="1017"/>
        </pc:sldMkLst>
      </pc:sldChg>
      <pc:sldChg chg="add">
        <pc:chgData name="Panqa101" userId="S::panqa101@panapp.org::69f98d30-6c57-4646-b708-cbfa0dddb0c9" providerId="AD" clId="Web-{E31A845F-FB72-0816-C5B2-A2A3CD447D5A}" dt="2020-09-09T03:12:15.164" v="32"/>
        <pc:sldMkLst>
          <pc:docMk/>
          <pc:sldMk cId="1114897360" sldId="1018"/>
        </pc:sldMkLst>
      </pc:sldChg>
      <pc:sldChg chg="add">
        <pc:chgData name="Panqa101" userId="S::panqa101@panapp.org::69f98d30-6c57-4646-b708-cbfa0dddb0c9" providerId="AD" clId="Web-{E31A845F-FB72-0816-C5B2-A2A3CD447D5A}" dt="2020-09-09T03:12:15.539" v="33"/>
        <pc:sldMkLst>
          <pc:docMk/>
          <pc:sldMk cId="998980183" sldId="1019"/>
        </pc:sldMkLst>
      </pc:sldChg>
      <pc:sldChg chg="add">
        <pc:chgData name="Panqa101" userId="S::panqa101@panapp.org::69f98d30-6c57-4646-b708-cbfa0dddb0c9" providerId="AD" clId="Web-{E31A845F-FB72-0816-C5B2-A2A3CD447D5A}" dt="2020-09-09T03:12:15.898" v="34"/>
        <pc:sldMkLst>
          <pc:docMk/>
          <pc:sldMk cId="1691425310" sldId="1020"/>
        </pc:sldMkLst>
      </pc:sldChg>
      <pc:sldChg chg="add">
        <pc:chgData name="Panqa101" userId="S::panqa101@panapp.org::69f98d30-6c57-4646-b708-cbfa0dddb0c9" providerId="AD" clId="Web-{E31A845F-FB72-0816-C5B2-A2A3CD447D5A}" dt="2020-09-09T03:12:16.273" v="35"/>
        <pc:sldMkLst>
          <pc:docMk/>
          <pc:sldMk cId="1901693134" sldId="1021"/>
        </pc:sldMkLst>
      </pc:sldChg>
      <pc:sldChg chg="add">
        <pc:chgData name="Panqa101" userId="S::panqa101@panapp.org::69f98d30-6c57-4646-b708-cbfa0dddb0c9" providerId="AD" clId="Web-{E31A845F-FB72-0816-C5B2-A2A3CD447D5A}" dt="2020-09-09T03:12:16.648" v="36"/>
        <pc:sldMkLst>
          <pc:docMk/>
          <pc:sldMk cId="126901942" sldId="1022"/>
        </pc:sldMkLst>
      </pc:sldChg>
      <pc:sldChg chg="add">
        <pc:chgData name="Panqa101" userId="S::panqa101@panapp.org::69f98d30-6c57-4646-b708-cbfa0dddb0c9" providerId="AD" clId="Web-{E31A845F-FB72-0816-C5B2-A2A3CD447D5A}" dt="2020-09-09T03:12:17.023" v="37"/>
        <pc:sldMkLst>
          <pc:docMk/>
          <pc:sldMk cId="4168888986" sldId="1023"/>
        </pc:sldMkLst>
      </pc:sldChg>
      <pc:sldChg chg="add">
        <pc:chgData name="Panqa101" userId="S::panqa101@panapp.org::69f98d30-6c57-4646-b708-cbfa0dddb0c9" providerId="AD" clId="Web-{E31A845F-FB72-0816-C5B2-A2A3CD447D5A}" dt="2020-09-09T03:12:17.398" v="38"/>
        <pc:sldMkLst>
          <pc:docMk/>
          <pc:sldMk cId="4224246046" sldId="1024"/>
        </pc:sldMkLst>
      </pc:sldChg>
      <pc:sldChg chg="add">
        <pc:chgData name="Panqa101" userId="S::panqa101@panapp.org::69f98d30-6c57-4646-b708-cbfa0dddb0c9" providerId="AD" clId="Web-{E31A845F-FB72-0816-C5B2-A2A3CD447D5A}" dt="2020-09-09T03:12:17.758" v="39"/>
        <pc:sldMkLst>
          <pc:docMk/>
          <pc:sldMk cId="184982034" sldId="1025"/>
        </pc:sldMkLst>
      </pc:sldChg>
      <pc:sldChg chg="add">
        <pc:chgData name="Panqa101" userId="S::panqa101@panapp.org::69f98d30-6c57-4646-b708-cbfa0dddb0c9" providerId="AD" clId="Web-{E31A845F-FB72-0816-C5B2-A2A3CD447D5A}" dt="2020-09-09T03:22:22.093" v="40"/>
        <pc:sldMkLst>
          <pc:docMk/>
          <pc:sldMk cId="3768724442" sldId="1026"/>
        </pc:sldMkLst>
      </pc:sldChg>
      <pc:sldChg chg="add">
        <pc:chgData name="Panqa101" userId="S::panqa101@panapp.org::69f98d30-6c57-4646-b708-cbfa0dddb0c9" providerId="AD" clId="Web-{E31A845F-FB72-0816-C5B2-A2A3CD447D5A}" dt="2020-09-09T03:22:22.468" v="41"/>
        <pc:sldMkLst>
          <pc:docMk/>
          <pc:sldMk cId="2730023512" sldId="1027"/>
        </pc:sldMkLst>
      </pc:sldChg>
      <pc:sldChg chg="add">
        <pc:chgData name="Panqa101" userId="S::panqa101@panapp.org::69f98d30-6c57-4646-b708-cbfa0dddb0c9" providerId="AD" clId="Web-{E31A845F-FB72-0816-C5B2-A2A3CD447D5A}" dt="2020-09-09T03:22:22.843" v="42"/>
        <pc:sldMkLst>
          <pc:docMk/>
          <pc:sldMk cId="2751580354" sldId="1028"/>
        </pc:sldMkLst>
      </pc:sldChg>
      <pc:sldChg chg="add">
        <pc:chgData name="Panqa101" userId="S::panqa101@panapp.org::69f98d30-6c57-4646-b708-cbfa0dddb0c9" providerId="AD" clId="Web-{E31A845F-FB72-0816-C5B2-A2A3CD447D5A}" dt="2020-09-09T03:22:23.327" v="43"/>
        <pc:sldMkLst>
          <pc:docMk/>
          <pc:sldMk cId="3333012780" sldId="1029"/>
        </pc:sldMkLst>
      </pc:sldChg>
      <pc:sldChg chg="add">
        <pc:chgData name="Panqa101" userId="S::panqa101@panapp.org::69f98d30-6c57-4646-b708-cbfa0dddb0c9" providerId="AD" clId="Web-{E31A845F-FB72-0816-C5B2-A2A3CD447D5A}" dt="2020-09-09T03:22:23.733" v="44"/>
        <pc:sldMkLst>
          <pc:docMk/>
          <pc:sldMk cId="1234769310" sldId="1030"/>
        </pc:sldMkLst>
      </pc:sldChg>
      <pc:sldChg chg="add">
        <pc:chgData name="Panqa101" userId="S::panqa101@panapp.org::69f98d30-6c57-4646-b708-cbfa0dddb0c9" providerId="AD" clId="Web-{E31A845F-FB72-0816-C5B2-A2A3CD447D5A}" dt="2020-09-09T03:22:24.124" v="45"/>
        <pc:sldMkLst>
          <pc:docMk/>
          <pc:sldMk cId="2799013884" sldId="1031"/>
        </pc:sldMkLst>
      </pc:sldChg>
      <pc:sldChg chg="add">
        <pc:chgData name="Panqa101" userId="S::panqa101@panapp.org::69f98d30-6c57-4646-b708-cbfa0dddb0c9" providerId="AD" clId="Web-{E31A845F-FB72-0816-C5B2-A2A3CD447D5A}" dt="2020-09-09T03:22:24.499" v="46"/>
        <pc:sldMkLst>
          <pc:docMk/>
          <pc:sldMk cId="928890954" sldId="1032"/>
        </pc:sldMkLst>
      </pc:sldChg>
      <pc:sldChg chg="add">
        <pc:chgData name="Panqa101" userId="S::panqa101@panapp.org::69f98d30-6c57-4646-b708-cbfa0dddb0c9" providerId="AD" clId="Web-{E31A845F-FB72-0816-C5B2-A2A3CD447D5A}" dt="2020-09-09T03:22:24.874" v="47"/>
        <pc:sldMkLst>
          <pc:docMk/>
          <pc:sldMk cId="598654980" sldId="1033"/>
        </pc:sldMkLst>
      </pc:sldChg>
      <pc:sldChg chg="add">
        <pc:chgData name="Panqa101" userId="S::panqa101@panapp.org::69f98d30-6c57-4646-b708-cbfa0dddb0c9" providerId="AD" clId="Web-{E31A845F-FB72-0816-C5B2-A2A3CD447D5A}" dt="2020-09-09T03:22:33.031" v="48"/>
        <pc:sldMkLst>
          <pc:docMk/>
          <pc:sldMk cId="3714979475" sldId="1034"/>
        </pc:sldMkLst>
      </pc:sldChg>
      <pc:sldChg chg="add">
        <pc:chgData name="Panqa101" userId="S::panqa101@panapp.org::69f98d30-6c57-4646-b708-cbfa0dddb0c9" providerId="AD" clId="Web-{E31A845F-FB72-0816-C5B2-A2A3CD447D5A}" dt="2020-09-09T03:22:33.390" v="49"/>
        <pc:sldMkLst>
          <pc:docMk/>
          <pc:sldMk cId="842899416" sldId="1035"/>
        </pc:sldMkLst>
      </pc:sldChg>
      <pc:sldChg chg="add">
        <pc:chgData name="Panqa101" userId="S::panqa101@panapp.org::69f98d30-6c57-4646-b708-cbfa0dddb0c9" providerId="AD" clId="Web-{E31A845F-FB72-0816-C5B2-A2A3CD447D5A}" dt="2020-09-09T03:22:33.765" v="50"/>
        <pc:sldMkLst>
          <pc:docMk/>
          <pc:sldMk cId="1171674907" sldId="1036"/>
        </pc:sldMkLst>
      </pc:sldChg>
      <pc:sldChg chg="add">
        <pc:chgData name="Panqa101" userId="S::panqa101@panapp.org::69f98d30-6c57-4646-b708-cbfa0dddb0c9" providerId="AD" clId="Web-{E31A845F-FB72-0816-C5B2-A2A3CD447D5A}" dt="2020-09-09T03:22:34.140" v="51"/>
        <pc:sldMkLst>
          <pc:docMk/>
          <pc:sldMk cId="1169787418" sldId="1037"/>
        </pc:sldMkLst>
      </pc:sldChg>
      <pc:sldChg chg="add">
        <pc:chgData name="Panqa101" userId="S::panqa101@panapp.org::69f98d30-6c57-4646-b708-cbfa0dddb0c9" providerId="AD" clId="Web-{E31A845F-FB72-0816-C5B2-A2A3CD447D5A}" dt="2020-09-09T03:22:34.515" v="52"/>
        <pc:sldMkLst>
          <pc:docMk/>
          <pc:sldMk cId="90087210" sldId="1038"/>
        </pc:sldMkLst>
      </pc:sldChg>
      <pc:sldChg chg="add">
        <pc:chgData name="Panqa101" userId="S::panqa101@panapp.org::69f98d30-6c57-4646-b708-cbfa0dddb0c9" providerId="AD" clId="Web-{E31A845F-FB72-0816-C5B2-A2A3CD447D5A}" dt="2020-09-09T03:22:34.875" v="53"/>
        <pc:sldMkLst>
          <pc:docMk/>
          <pc:sldMk cId="3486249193" sldId="1039"/>
        </pc:sldMkLst>
      </pc:sldChg>
      <pc:sldChg chg="addSp modSp add">
        <pc:chgData name="Panqa101" userId="S::panqa101@panapp.org::69f98d30-6c57-4646-b708-cbfa0dddb0c9" providerId="AD" clId="Web-{E31A845F-FB72-0816-C5B2-A2A3CD447D5A}" dt="2020-09-09T18:43:34.264" v="59" actId="20577"/>
        <pc:sldMkLst>
          <pc:docMk/>
          <pc:sldMk cId="3679004475" sldId="1040"/>
        </pc:sldMkLst>
        <pc:spChg chg="add mod">
          <ac:chgData name="Panqa101" userId="S::panqa101@panapp.org::69f98d30-6c57-4646-b708-cbfa0dddb0c9" providerId="AD" clId="Web-{E31A845F-FB72-0816-C5B2-A2A3CD447D5A}" dt="2020-09-09T18:43:34.264" v="59" actId="20577"/>
          <ac:spMkLst>
            <pc:docMk/>
            <pc:sldMk cId="3679004475" sldId="1040"/>
            <ac:spMk id="4" creationId="{5B336B49-AC35-4CE2-9C52-B4758C7198C7}"/>
          </ac:spMkLst>
        </pc:spChg>
      </pc:sldChg>
      <pc:sldChg chg="add">
        <pc:chgData name="Panqa101" userId="S::panqa101@panapp.org::69f98d30-6c57-4646-b708-cbfa0dddb0c9" providerId="AD" clId="Web-{E31A845F-FB72-0816-C5B2-A2A3CD447D5A}" dt="2020-09-09T03:22:35.609" v="55"/>
        <pc:sldMkLst>
          <pc:docMk/>
          <pc:sldMk cId="1785217917" sldId="1041"/>
        </pc:sldMkLst>
      </pc:sldChg>
      <pc:sldChg chg="add replId">
        <pc:chgData name="Panqa101" userId="S::panqa101@panapp.org::69f98d30-6c57-4646-b708-cbfa0dddb0c9" providerId="AD" clId="Web-{E31A845F-FB72-0816-C5B2-A2A3CD447D5A}" dt="2020-09-09T18:43:53.828" v="61"/>
        <pc:sldMkLst>
          <pc:docMk/>
          <pc:sldMk cId="3965155088" sldId="1042"/>
        </pc:sldMkLst>
      </pc:sldChg>
      <pc:sldChg chg="add replId">
        <pc:chgData name="Panqa101" userId="S::panqa101@panapp.org::69f98d30-6c57-4646-b708-cbfa0dddb0c9" providerId="AD" clId="Web-{E31A845F-FB72-0816-C5B2-A2A3CD447D5A}" dt="2020-09-09T18:43:54.249" v="62"/>
        <pc:sldMkLst>
          <pc:docMk/>
          <pc:sldMk cId="515797140" sldId="1043"/>
        </pc:sldMkLst>
      </pc:sldChg>
      <pc:sldChg chg="add replId">
        <pc:chgData name="Panqa101" userId="S::panqa101@panapp.org::69f98d30-6c57-4646-b708-cbfa0dddb0c9" providerId="AD" clId="Web-{E31A845F-FB72-0816-C5B2-A2A3CD447D5A}" dt="2020-09-09T18:43:54.671" v="63"/>
        <pc:sldMkLst>
          <pc:docMk/>
          <pc:sldMk cId="3044960829" sldId="1044"/>
        </pc:sldMkLst>
      </pc:sldChg>
      <pc:sldChg chg="add replId">
        <pc:chgData name="Panqa101" userId="S::panqa101@panapp.org::69f98d30-6c57-4646-b708-cbfa0dddb0c9" providerId="AD" clId="Web-{E31A845F-FB72-0816-C5B2-A2A3CD447D5A}" dt="2020-09-09T18:43:55.093" v="64"/>
        <pc:sldMkLst>
          <pc:docMk/>
          <pc:sldMk cId="2969935283" sldId="1045"/>
        </pc:sldMkLst>
      </pc:sldChg>
      <pc:sldChg chg="add replId">
        <pc:chgData name="Panqa101" userId="S::panqa101@panapp.org::69f98d30-6c57-4646-b708-cbfa0dddb0c9" providerId="AD" clId="Web-{E31A845F-FB72-0816-C5B2-A2A3CD447D5A}" dt="2020-09-09T18:43:55.609" v="65"/>
        <pc:sldMkLst>
          <pc:docMk/>
          <pc:sldMk cId="534235025" sldId="1046"/>
        </pc:sldMkLst>
      </pc:sldChg>
      <pc:sldChg chg="add replId">
        <pc:chgData name="Panqa101" userId="S::panqa101@panapp.org::69f98d30-6c57-4646-b708-cbfa0dddb0c9" providerId="AD" clId="Web-{E31A845F-FB72-0816-C5B2-A2A3CD447D5A}" dt="2020-09-09T18:43:56.015" v="66"/>
        <pc:sldMkLst>
          <pc:docMk/>
          <pc:sldMk cId="2504853658" sldId="1047"/>
        </pc:sldMkLst>
      </pc:sldChg>
      <pc:sldChg chg="add replId">
        <pc:chgData name="Panqa101" userId="S::panqa101@panapp.org::69f98d30-6c57-4646-b708-cbfa0dddb0c9" providerId="AD" clId="Web-{E31A845F-FB72-0816-C5B2-A2A3CD447D5A}" dt="2020-09-09T18:44:02.187" v="67"/>
        <pc:sldMkLst>
          <pc:docMk/>
          <pc:sldMk cId="3010771719" sldId="1048"/>
        </pc:sldMkLst>
      </pc:sldChg>
      <pc:sldChg chg="add replId">
        <pc:chgData name="Panqa101" userId="S::panqa101@panapp.org::69f98d30-6c57-4646-b708-cbfa0dddb0c9" providerId="AD" clId="Web-{E31A845F-FB72-0816-C5B2-A2A3CD447D5A}" dt="2020-09-09T18:44:02.625" v="68"/>
        <pc:sldMkLst>
          <pc:docMk/>
          <pc:sldMk cId="2441435097" sldId="1049"/>
        </pc:sldMkLst>
      </pc:sldChg>
      <pc:sldChg chg="add replId">
        <pc:chgData name="Panqa101" userId="S::panqa101@panapp.org::69f98d30-6c57-4646-b708-cbfa0dddb0c9" providerId="AD" clId="Web-{E31A845F-FB72-0816-C5B2-A2A3CD447D5A}" dt="2020-09-09T18:44:03.109" v="69"/>
        <pc:sldMkLst>
          <pc:docMk/>
          <pc:sldMk cId="3183822417" sldId="1050"/>
        </pc:sldMkLst>
      </pc:sldChg>
      <pc:sldChg chg="add replId">
        <pc:chgData name="Panqa101" userId="S::panqa101@panapp.org::69f98d30-6c57-4646-b708-cbfa0dddb0c9" providerId="AD" clId="Web-{E31A845F-FB72-0816-C5B2-A2A3CD447D5A}" dt="2020-09-09T18:44:03.563" v="70"/>
        <pc:sldMkLst>
          <pc:docMk/>
          <pc:sldMk cId="2568549703" sldId="1051"/>
        </pc:sldMkLst>
      </pc:sldChg>
      <pc:sldChg chg="add replId">
        <pc:chgData name="Panqa101" userId="S::panqa101@panapp.org::69f98d30-6c57-4646-b708-cbfa0dddb0c9" providerId="AD" clId="Web-{E31A845F-FB72-0816-C5B2-A2A3CD447D5A}" dt="2020-09-09T18:44:04.094" v="71"/>
        <pc:sldMkLst>
          <pc:docMk/>
          <pc:sldMk cId="785499943" sldId="1052"/>
        </pc:sldMkLst>
      </pc:sldChg>
      <pc:sldChg chg="add replId">
        <pc:chgData name="Panqa101" userId="S::panqa101@panapp.org::69f98d30-6c57-4646-b708-cbfa0dddb0c9" providerId="AD" clId="Web-{E31A845F-FB72-0816-C5B2-A2A3CD447D5A}" dt="2020-09-09T18:44:04.547" v="72"/>
        <pc:sldMkLst>
          <pc:docMk/>
          <pc:sldMk cId="1756917572" sldId="1053"/>
        </pc:sldMkLst>
      </pc:sldChg>
      <pc:sldChg chg="add replId">
        <pc:chgData name="Panqa101" userId="S::panqa101@panapp.org::69f98d30-6c57-4646-b708-cbfa0dddb0c9" providerId="AD" clId="Web-{E31A845F-FB72-0816-C5B2-A2A3CD447D5A}" dt="2020-09-09T18:44:08.875" v="73"/>
        <pc:sldMkLst>
          <pc:docMk/>
          <pc:sldMk cId="4086611744" sldId="1054"/>
        </pc:sldMkLst>
      </pc:sldChg>
      <pc:sldChg chg="add replId">
        <pc:chgData name="Panqa101" userId="S::panqa101@panapp.org::69f98d30-6c57-4646-b708-cbfa0dddb0c9" providerId="AD" clId="Web-{E31A845F-FB72-0816-C5B2-A2A3CD447D5A}" dt="2020-09-09T18:44:09.297" v="74"/>
        <pc:sldMkLst>
          <pc:docMk/>
          <pc:sldMk cId="3730220462" sldId="1055"/>
        </pc:sldMkLst>
      </pc:sldChg>
      <pc:sldChg chg="add replId">
        <pc:chgData name="Panqa101" userId="S::panqa101@panapp.org::69f98d30-6c57-4646-b708-cbfa0dddb0c9" providerId="AD" clId="Web-{E31A845F-FB72-0816-C5B2-A2A3CD447D5A}" dt="2020-09-09T18:44:09.782" v="75"/>
        <pc:sldMkLst>
          <pc:docMk/>
          <pc:sldMk cId="1140639190" sldId="1056"/>
        </pc:sldMkLst>
      </pc:sldChg>
      <pc:sldChg chg="add replId">
        <pc:chgData name="Panqa101" userId="S::panqa101@panapp.org::69f98d30-6c57-4646-b708-cbfa0dddb0c9" providerId="AD" clId="Web-{E31A845F-FB72-0816-C5B2-A2A3CD447D5A}" dt="2020-09-09T18:44:10.282" v="76"/>
        <pc:sldMkLst>
          <pc:docMk/>
          <pc:sldMk cId="3963774585" sldId="1057"/>
        </pc:sldMkLst>
      </pc:sldChg>
      <pc:sldChg chg="add replId">
        <pc:chgData name="Panqa101" userId="S::panqa101@panapp.org::69f98d30-6c57-4646-b708-cbfa0dddb0c9" providerId="AD" clId="Web-{E31A845F-FB72-0816-C5B2-A2A3CD447D5A}" dt="2020-09-09T18:44:10.813" v="77"/>
        <pc:sldMkLst>
          <pc:docMk/>
          <pc:sldMk cId="3457712495" sldId="1058"/>
        </pc:sldMkLst>
      </pc:sldChg>
      <pc:sldChg chg="add replId">
        <pc:chgData name="Panqa101" userId="S::panqa101@panapp.org::69f98d30-6c57-4646-b708-cbfa0dddb0c9" providerId="AD" clId="Web-{E31A845F-FB72-0816-C5B2-A2A3CD447D5A}" dt="2020-09-09T18:44:11.266" v="78"/>
        <pc:sldMkLst>
          <pc:docMk/>
          <pc:sldMk cId="1359381052" sldId="1059"/>
        </pc:sldMkLst>
      </pc:sldChg>
      <pc:sldChg chg="add replId">
        <pc:chgData name="Panqa101" userId="S::panqa101@panapp.org::69f98d30-6c57-4646-b708-cbfa0dddb0c9" providerId="AD" clId="Web-{E31A845F-FB72-0816-C5B2-A2A3CD447D5A}" dt="2020-09-09T18:44:14.110" v="79"/>
        <pc:sldMkLst>
          <pc:docMk/>
          <pc:sldMk cId="694112061" sldId="1060"/>
        </pc:sldMkLst>
      </pc:sldChg>
      <pc:sldChg chg="add replId">
        <pc:chgData name="Panqa101" userId="S::panqa101@panapp.org::69f98d30-6c57-4646-b708-cbfa0dddb0c9" providerId="AD" clId="Web-{E31A845F-FB72-0816-C5B2-A2A3CD447D5A}" dt="2020-09-09T18:44:14.579" v="80"/>
        <pc:sldMkLst>
          <pc:docMk/>
          <pc:sldMk cId="3474833397" sldId="1061"/>
        </pc:sldMkLst>
      </pc:sldChg>
      <pc:sldChg chg="add replId">
        <pc:chgData name="Panqa101" userId="S::panqa101@panapp.org::69f98d30-6c57-4646-b708-cbfa0dddb0c9" providerId="AD" clId="Web-{E31A845F-FB72-0816-C5B2-A2A3CD447D5A}" dt="2020-09-09T18:44:14.985" v="81"/>
        <pc:sldMkLst>
          <pc:docMk/>
          <pc:sldMk cId="1401054917" sldId="1062"/>
        </pc:sldMkLst>
      </pc:sldChg>
      <pc:sldChg chg="add replId">
        <pc:chgData name="Panqa101" userId="S::panqa101@panapp.org::69f98d30-6c57-4646-b708-cbfa0dddb0c9" providerId="AD" clId="Web-{E31A845F-FB72-0816-C5B2-A2A3CD447D5A}" dt="2020-09-09T18:44:15.391" v="82"/>
        <pc:sldMkLst>
          <pc:docMk/>
          <pc:sldMk cId="288905812" sldId="1063"/>
        </pc:sldMkLst>
      </pc:sldChg>
      <pc:sldChg chg="add replId">
        <pc:chgData name="Panqa101" userId="S::panqa101@panapp.org::69f98d30-6c57-4646-b708-cbfa0dddb0c9" providerId="AD" clId="Web-{E31A845F-FB72-0816-C5B2-A2A3CD447D5A}" dt="2020-09-09T18:44:15.813" v="83"/>
        <pc:sldMkLst>
          <pc:docMk/>
          <pc:sldMk cId="2735848432" sldId="1064"/>
        </pc:sldMkLst>
      </pc:sldChg>
      <pc:sldChg chg="add replId">
        <pc:chgData name="Panqa101" userId="S::panqa101@panapp.org::69f98d30-6c57-4646-b708-cbfa0dddb0c9" providerId="AD" clId="Web-{E31A845F-FB72-0816-C5B2-A2A3CD447D5A}" dt="2020-09-09T18:44:16.235" v="84"/>
        <pc:sldMkLst>
          <pc:docMk/>
          <pc:sldMk cId="3228270365" sldId="1065"/>
        </pc:sldMkLst>
      </pc:sldChg>
      <pc:sldChg chg="add replId">
        <pc:chgData name="Panqa101" userId="S::panqa101@panapp.org::69f98d30-6c57-4646-b708-cbfa0dddb0c9" providerId="AD" clId="Web-{E31A845F-FB72-0816-C5B2-A2A3CD447D5A}" dt="2020-09-09T18:44:17.813" v="85"/>
        <pc:sldMkLst>
          <pc:docMk/>
          <pc:sldMk cId="1398206088" sldId="1066"/>
        </pc:sldMkLst>
      </pc:sldChg>
      <pc:sldChg chg="add replId">
        <pc:chgData name="Panqa101" userId="S::panqa101@panapp.org::69f98d30-6c57-4646-b708-cbfa0dddb0c9" providerId="AD" clId="Web-{E31A845F-FB72-0816-C5B2-A2A3CD447D5A}" dt="2020-09-09T18:44:18.251" v="86"/>
        <pc:sldMkLst>
          <pc:docMk/>
          <pc:sldMk cId="203324634" sldId="1067"/>
        </pc:sldMkLst>
      </pc:sldChg>
      <pc:sldChg chg="add replId">
        <pc:chgData name="Panqa101" userId="S::panqa101@panapp.org::69f98d30-6c57-4646-b708-cbfa0dddb0c9" providerId="AD" clId="Web-{E31A845F-FB72-0816-C5B2-A2A3CD447D5A}" dt="2020-09-09T18:44:18.657" v="87"/>
        <pc:sldMkLst>
          <pc:docMk/>
          <pc:sldMk cId="689720965" sldId="1068"/>
        </pc:sldMkLst>
      </pc:sldChg>
      <pc:sldChg chg="add replId">
        <pc:chgData name="Panqa101" userId="S::panqa101@panapp.org::69f98d30-6c57-4646-b708-cbfa0dddb0c9" providerId="AD" clId="Web-{E31A845F-FB72-0816-C5B2-A2A3CD447D5A}" dt="2020-09-09T18:44:19.063" v="88"/>
        <pc:sldMkLst>
          <pc:docMk/>
          <pc:sldMk cId="56507269" sldId="1069"/>
        </pc:sldMkLst>
      </pc:sldChg>
      <pc:sldChg chg="add replId">
        <pc:chgData name="Panqa101" userId="S::panqa101@panapp.org::69f98d30-6c57-4646-b708-cbfa0dddb0c9" providerId="AD" clId="Web-{E31A845F-FB72-0816-C5B2-A2A3CD447D5A}" dt="2020-09-09T18:44:19.501" v="89"/>
        <pc:sldMkLst>
          <pc:docMk/>
          <pc:sldMk cId="1821955675" sldId="1070"/>
        </pc:sldMkLst>
      </pc:sldChg>
      <pc:sldChg chg="add replId">
        <pc:chgData name="Panqa101" userId="S::panqa101@panapp.org::69f98d30-6c57-4646-b708-cbfa0dddb0c9" providerId="AD" clId="Web-{E31A845F-FB72-0816-C5B2-A2A3CD447D5A}" dt="2020-09-09T18:44:19.892" v="90"/>
        <pc:sldMkLst>
          <pc:docMk/>
          <pc:sldMk cId="3839247374" sldId="1071"/>
        </pc:sldMkLst>
      </pc:sldChg>
      <pc:sldChg chg="add replId">
        <pc:chgData name="Panqa101" userId="S::panqa101@panapp.org::69f98d30-6c57-4646-b708-cbfa0dddb0c9" providerId="AD" clId="Web-{E31A845F-FB72-0816-C5B2-A2A3CD447D5A}" dt="2020-09-09T18:44:22.361" v="91"/>
        <pc:sldMkLst>
          <pc:docMk/>
          <pc:sldMk cId="1440097956" sldId="1072"/>
        </pc:sldMkLst>
      </pc:sldChg>
      <pc:sldChg chg="add replId">
        <pc:chgData name="Panqa101" userId="S::panqa101@panapp.org::69f98d30-6c57-4646-b708-cbfa0dddb0c9" providerId="AD" clId="Web-{E31A845F-FB72-0816-C5B2-A2A3CD447D5A}" dt="2020-09-09T18:44:22.767" v="92"/>
        <pc:sldMkLst>
          <pc:docMk/>
          <pc:sldMk cId="2887099984" sldId="1073"/>
        </pc:sldMkLst>
      </pc:sldChg>
      <pc:sldChg chg="add replId">
        <pc:chgData name="Panqa101" userId="S::panqa101@panapp.org::69f98d30-6c57-4646-b708-cbfa0dddb0c9" providerId="AD" clId="Web-{E31A845F-FB72-0816-C5B2-A2A3CD447D5A}" dt="2020-09-09T18:44:23.157" v="93"/>
        <pc:sldMkLst>
          <pc:docMk/>
          <pc:sldMk cId="3122259143" sldId="1074"/>
        </pc:sldMkLst>
      </pc:sldChg>
      <pc:sldChg chg="add replId">
        <pc:chgData name="Panqa101" userId="S::panqa101@panapp.org::69f98d30-6c57-4646-b708-cbfa0dddb0c9" providerId="AD" clId="Web-{E31A845F-FB72-0816-C5B2-A2A3CD447D5A}" dt="2020-09-09T18:44:23.626" v="94"/>
        <pc:sldMkLst>
          <pc:docMk/>
          <pc:sldMk cId="2316778349" sldId="1075"/>
        </pc:sldMkLst>
      </pc:sldChg>
      <pc:sldChg chg="add replId">
        <pc:chgData name="Panqa101" userId="S::panqa101@panapp.org::69f98d30-6c57-4646-b708-cbfa0dddb0c9" providerId="AD" clId="Web-{E31A845F-FB72-0816-C5B2-A2A3CD447D5A}" dt="2020-09-09T18:44:24.033" v="95"/>
        <pc:sldMkLst>
          <pc:docMk/>
          <pc:sldMk cId="26610907" sldId="1076"/>
        </pc:sldMkLst>
      </pc:sldChg>
      <pc:sldChg chg="add replId">
        <pc:chgData name="Panqa101" userId="S::panqa101@panapp.org::69f98d30-6c57-4646-b708-cbfa0dddb0c9" providerId="AD" clId="Web-{E31A845F-FB72-0816-C5B2-A2A3CD447D5A}" dt="2020-09-09T18:44:24.439" v="96"/>
        <pc:sldMkLst>
          <pc:docMk/>
          <pc:sldMk cId="946504644" sldId="1077"/>
        </pc:sldMkLst>
      </pc:sldChg>
      <pc:sldChg chg="add replId">
        <pc:chgData name="Panqa101" userId="S::panqa101@panapp.org::69f98d30-6c57-4646-b708-cbfa0dddb0c9" providerId="AD" clId="Web-{E31A845F-FB72-0816-C5B2-A2A3CD447D5A}" dt="2020-09-09T18:44:26.798" v="97"/>
        <pc:sldMkLst>
          <pc:docMk/>
          <pc:sldMk cId="2168896864" sldId="1078"/>
        </pc:sldMkLst>
      </pc:sldChg>
      <pc:sldChg chg="add replId">
        <pc:chgData name="Panqa101" userId="S::panqa101@panapp.org::69f98d30-6c57-4646-b708-cbfa0dddb0c9" providerId="AD" clId="Web-{E31A845F-FB72-0816-C5B2-A2A3CD447D5A}" dt="2020-09-09T18:44:27.205" v="98"/>
        <pc:sldMkLst>
          <pc:docMk/>
          <pc:sldMk cId="3851531337" sldId="1079"/>
        </pc:sldMkLst>
      </pc:sldChg>
      <pc:sldChg chg="add replId">
        <pc:chgData name="Panqa101" userId="S::panqa101@panapp.org::69f98d30-6c57-4646-b708-cbfa0dddb0c9" providerId="AD" clId="Web-{E31A845F-FB72-0816-C5B2-A2A3CD447D5A}" dt="2020-09-09T18:44:27.611" v="99"/>
        <pc:sldMkLst>
          <pc:docMk/>
          <pc:sldMk cId="3156485770" sldId="1080"/>
        </pc:sldMkLst>
      </pc:sldChg>
      <pc:sldChg chg="add replId">
        <pc:chgData name="Panqa101" userId="S::panqa101@panapp.org::69f98d30-6c57-4646-b708-cbfa0dddb0c9" providerId="AD" clId="Web-{E31A845F-FB72-0816-C5B2-A2A3CD447D5A}" dt="2020-09-09T18:44:28.002" v="100"/>
        <pc:sldMkLst>
          <pc:docMk/>
          <pc:sldMk cId="1016245760" sldId="1081"/>
        </pc:sldMkLst>
      </pc:sldChg>
      <pc:sldChg chg="add replId">
        <pc:chgData name="Panqa101" userId="S::panqa101@panapp.org::69f98d30-6c57-4646-b708-cbfa0dddb0c9" providerId="AD" clId="Web-{E31A845F-FB72-0816-C5B2-A2A3CD447D5A}" dt="2020-09-09T18:44:28.408" v="101"/>
        <pc:sldMkLst>
          <pc:docMk/>
          <pc:sldMk cId="4225653936" sldId="1082"/>
        </pc:sldMkLst>
      </pc:sldChg>
      <pc:sldChg chg="add replId">
        <pc:chgData name="Panqa101" userId="S::panqa101@panapp.org::69f98d30-6c57-4646-b708-cbfa0dddb0c9" providerId="AD" clId="Web-{E31A845F-FB72-0816-C5B2-A2A3CD447D5A}" dt="2020-09-09T18:44:28.830" v="102"/>
        <pc:sldMkLst>
          <pc:docMk/>
          <pc:sldMk cId="3620140542" sldId="1083"/>
        </pc:sldMkLst>
      </pc:sldChg>
      <pc:sldChg chg="add replId">
        <pc:chgData name="Panqa101" userId="S::panqa101@panapp.org::69f98d30-6c57-4646-b708-cbfa0dddb0c9" providerId="AD" clId="Web-{E31A845F-FB72-0816-C5B2-A2A3CD447D5A}" dt="2020-09-09T18:44:31.064" v="103"/>
        <pc:sldMkLst>
          <pc:docMk/>
          <pc:sldMk cId="3735249330" sldId="1084"/>
        </pc:sldMkLst>
      </pc:sldChg>
      <pc:sldChg chg="add replId">
        <pc:chgData name="Panqa101" userId="S::panqa101@panapp.org::69f98d30-6c57-4646-b708-cbfa0dddb0c9" providerId="AD" clId="Web-{E31A845F-FB72-0816-C5B2-A2A3CD447D5A}" dt="2020-09-09T18:44:31.580" v="104"/>
        <pc:sldMkLst>
          <pc:docMk/>
          <pc:sldMk cId="3782131153" sldId="1085"/>
        </pc:sldMkLst>
      </pc:sldChg>
      <pc:sldChg chg="add replId">
        <pc:chgData name="Panqa101" userId="S::panqa101@panapp.org::69f98d30-6c57-4646-b708-cbfa0dddb0c9" providerId="AD" clId="Web-{E31A845F-FB72-0816-C5B2-A2A3CD447D5A}" dt="2020-09-09T18:44:32.002" v="105"/>
        <pc:sldMkLst>
          <pc:docMk/>
          <pc:sldMk cId="4230842479" sldId="1086"/>
        </pc:sldMkLst>
      </pc:sldChg>
      <pc:sldChg chg="add replId">
        <pc:chgData name="Panqa101" userId="S::panqa101@panapp.org::69f98d30-6c57-4646-b708-cbfa0dddb0c9" providerId="AD" clId="Web-{E31A845F-FB72-0816-C5B2-A2A3CD447D5A}" dt="2020-09-09T18:44:32.439" v="106"/>
        <pc:sldMkLst>
          <pc:docMk/>
          <pc:sldMk cId="648970945" sldId="1087"/>
        </pc:sldMkLst>
      </pc:sldChg>
      <pc:sldChg chg="add replId">
        <pc:chgData name="Panqa101" userId="S::panqa101@panapp.org::69f98d30-6c57-4646-b708-cbfa0dddb0c9" providerId="AD" clId="Web-{E31A845F-FB72-0816-C5B2-A2A3CD447D5A}" dt="2020-09-09T18:44:32.877" v="107"/>
        <pc:sldMkLst>
          <pc:docMk/>
          <pc:sldMk cId="4086148618" sldId="1088"/>
        </pc:sldMkLst>
      </pc:sldChg>
      <pc:sldChg chg="add replId">
        <pc:chgData name="Panqa101" userId="S::panqa101@panapp.org::69f98d30-6c57-4646-b708-cbfa0dddb0c9" providerId="AD" clId="Web-{E31A845F-FB72-0816-C5B2-A2A3CD447D5A}" dt="2020-09-09T18:44:33.299" v="108"/>
        <pc:sldMkLst>
          <pc:docMk/>
          <pc:sldMk cId="1952192127" sldId="1089"/>
        </pc:sldMkLst>
      </pc:sldChg>
      <pc:sldChg chg="add replId">
        <pc:chgData name="Panqa101" userId="S::panqa101@panapp.org::69f98d30-6c57-4646-b708-cbfa0dddb0c9" providerId="AD" clId="Web-{E31A845F-FB72-0816-C5B2-A2A3CD447D5A}" dt="2020-09-09T18:44:35.627" v="109"/>
        <pc:sldMkLst>
          <pc:docMk/>
          <pc:sldMk cId="1292029837" sldId="1090"/>
        </pc:sldMkLst>
      </pc:sldChg>
      <pc:sldChg chg="add replId">
        <pc:chgData name="Panqa101" userId="S::panqa101@panapp.org::69f98d30-6c57-4646-b708-cbfa0dddb0c9" providerId="AD" clId="Web-{E31A845F-FB72-0816-C5B2-A2A3CD447D5A}" dt="2020-09-09T18:44:36.049" v="110"/>
        <pc:sldMkLst>
          <pc:docMk/>
          <pc:sldMk cId="3108823386" sldId="1091"/>
        </pc:sldMkLst>
      </pc:sldChg>
      <pc:sldChg chg="add replId">
        <pc:chgData name="Panqa101" userId="S::panqa101@panapp.org::69f98d30-6c57-4646-b708-cbfa0dddb0c9" providerId="AD" clId="Web-{E31A845F-FB72-0816-C5B2-A2A3CD447D5A}" dt="2020-09-09T18:44:36.486" v="111"/>
        <pc:sldMkLst>
          <pc:docMk/>
          <pc:sldMk cId="2073826843" sldId="1092"/>
        </pc:sldMkLst>
      </pc:sldChg>
      <pc:sldChg chg="add replId">
        <pc:chgData name="Panqa101" userId="S::panqa101@panapp.org::69f98d30-6c57-4646-b708-cbfa0dddb0c9" providerId="AD" clId="Web-{E31A845F-FB72-0816-C5B2-A2A3CD447D5A}" dt="2020-09-09T18:44:36.893" v="112"/>
        <pc:sldMkLst>
          <pc:docMk/>
          <pc:sldMk cId="688592553" sldId="1093"/>
        </pc:sldMkLst>
      </pc:sldChg>
      <pc:sldChg chg="add replId">
        <pc:chgData name="Panqa101" userId="S::panqa101@panapp.org::69f98d30-6c57-4646-b708-cbfa0dddb0c9" providerId="AD" clId="Web-{E31A845F-FB72-0816-C5B2-A2A3CD447D5A}" dt="2020-09-09T18:44:37.330" v="113"/>
        <pc:sldMkLst>
          <pc:docMk/>
          <pc:sldMk cId="2150150814" sldId="1094"/>
        </pc:sldMkLst>
      </pc:sldChg>
      <pc:sldChg chg="add replId">
        <pc:chgData name="Panqa101" userId="S::panqa101@panapp.org::69f98d30-6c57-4646-b708-cbfa0dddb0c9" providerId="AD" clId="Web-{E31A845F-FB72-0816-C5B2-A2A3CD447D5A}" dt="2020-09-09T18:44:37.877" v="114"/>
        <pc:sldMkLst>
          <pc:docMk/>
          <pc:sldMk cId="4162153870" sldId="1095"/>
        </pc:sldMkLst>
      </pc:sldChg>
      <pc:sldChg chg="add replId">
        <pc:chgData name="Panqa101" userId="S::panqa101@panapp.org::69f98d30-6c57-4646-b708-cbfa0dddb0c9" providerId="AD" clId="Web-{E31A845F-FB72-0816-C5B2-A2A3CD447D5A}" dt="2020-09-09T18:44:40.956" v="115"/>
        <pc:sldMkLst>
          <pc:docMk/>
          <pc:sldMk cId="3099510890" sldId="1096"/>
        </pc:sldMkLst>
      </pc:sldChg>
      <pc:sldChg chg="add replId">
        <pc:chgData name="Panqa101" userId="S::panqa101@panapp.org::69f98d30-6c57-4646-b708-cbfa0dddb0c9" providerId="AD" clId="Web-{E31A845F-FB72-0816-C5B2-A2A3CD447D5A}" dt="2020-09-09T18:44:41.424" v="116"/>
        <pc:sldMkLst>
          <pc:docMk/>
          <pc:sldMk cId="2416546869" sldId="1097"/>
        </pc:sldMkLst>
      </pc:sldChg>
      <pc:sldChg chg="add replId">
        <pc:chgData name="Panqa101" userId="S::panqa101@panapp.org::69f98d30-6c57-4646-b708-cbfa0dddb0c9" providerId="AD" clId="Web-{E31A845F-FB72-0816-C5B2-A2A3CD447D5A}" dt="2020-09-09T18:44:41.846" v="117"/>
        <pc:sldMkLst>
          <pc:docMk/>
          <pc:sldMk cId="3418725581" sldId="1098"/>
        </pc:sldMkLst>
      </pc:sldChg>
      <pc:sldChg chg="add replId">
        <pc:chgData name="Panqa101" userId="S::panqa101@panapp.org::69f98d30-6c57-4646-b708-cbfa0dddb0c9" providerId="AD" clId="Web-{E31A845F-FB72-0816-C5B2-A2A3CD447D5A}" dt="2020-09-09T18:44:42.252" v="118"/>
        <pc:sldMkLst>
          <pc:docMk/>
          <pc:sldMk cId="4065035263" sldId="1099"/>
        </pc:sldMkLst>
      </pc:sldChg>
      <pc:sldChg chg="add replId">
        <pc:chgData name="Panqa101" userId="S::panqa101@panapp.org::69f98d30-6c57-4646-b708-cbfa0dddb0c9" providerId="AD" clId="Web-{E31A845F-FB72-0816-C5B2-A2A3CD447D5A}" dt="2020-09-09T18:44:42.737" v="119"/>
        <pc:sldMkLst>
          <pc:docMk/>
          <pc:sldMk cId="3443022578" sldId="1100"/>
        </pc:sldMkLst>
      </pc:sldChg>
      <pc:sldChg chg="add replId">
        <pc:chgData name="Panqa101" userId="S::panqa101@panapp.org::69f98d30-6c57-4646-b708-cbfa0dddb0c9" providerId="AD" clId="Web-{E31A845F-FB72-0816-C5B2-A2A3CD447D5A}" dt="2020-09-09T18:44:43.174" v="120"/>
        <pc:sldMkLst>
          <pc:docMk/>
          <pc:sldMk cId="252740595" sldId="1101"/>
        </pc:sldMkLst>
      </pc:sldChg>
      <pc:sldChg chg="add replId">
        <pc:chgData name="Panqa101" userId="S::panqa101@panapp.org::69f98d30-6c57-4646-b708-cbfa0dddb0c9" providerId="AD" clId="Web-{E31A845F-FB72-0816-C5B2-A2A3CD447D5A}" dt="2020-09-09T18:44:45.534" v="121"/>
        <pc:sldMkLst>
          <pc:docMk/>
          <pc:sldMk cId="3553365140" sldId="1102"/>
        </pc:sldMkLst>
      </pc:sldChg>
      <pc:sldChg chg="add replId">
        <pc:chgData name="Panqa101" userId="S::panqa101@panapp.org::69f98d30-6c57-4646-b708-cbfa0dddb0c9" providerId="AD" clId="Web-{E31A845F-FB72-0816-C5B2-A2A3CD447D5A}" dt="2020-09-09T18:44:45.956" v="122"/>
        <pc:sldMkLst>
          <pc:docMk/>
          <pc:sldMk cId="2760610359" sldId="1103"/>
        </pc:sldMkLst>
      </pc:sldChg>
      <pc:sldChg chg="add replId">
        <pc:chgData name="Panqa101" userId="S::panqa101@panapp.org::69f98d30-6c57-4646-b708-cbfa0dddb0c9" providerId="AD" clId="Web-{E31A845F-FB72-0816-C5B2-A2A3CD447D5A}" dt="2020-09-09T18:44:46.331" v="123"/>
        <pc:sldMkLst>
          <pc:docMk/>
          <pc:sldMk cId="1876047295" sldId="1104"/>
        </pc:sldMkLst>
      </pc:sldChg>
      <pc:sldChg chg="add replId">
        <pc:chgData name="Panqa101" userId="S::panqa101@panapp.org::69f98d30-6c57-4646-b708-cbfa0dddb0c9" providerId="AD" clId="Web-{E31A845F-FB72-0816-C5B2-A2A3CD447D5A}" dt="2020-09-09T18:44:46.737" v="124"/>
        <pc:sldMkLst>
          <pc:docMk/>
          <pc:sldMk cId="3262845269" sldId="1105"/>
        </pc:sldMkLst>
      </pc:sldChg>
      <pc:sldChg chg="add replId">
        <pc:chgData name="Panqa101" userId="S::panqa101@panapp.org::69f98d30-6c57-4646-b708-cbfa0dddb0c9" providerId="AD" clId="Web-{E31A845F-FB72-0816-C5B2-A2A3CD447D5A}" dt="2020-09-09T18:44:47.143" v="125"/>
        <pc:sldMkLst>
          <pc:docMk/>
          <pc:sldMk cId="1073391345" sldId="1106"/>
        </pc:sldMkLst>
      </pc:sldChg>
      <pc:sldChg chg="add replId">
        <pc:chgData name="Panqa101" userId="S::panqa101@panapp.org::69f98d30-6c57-4646-b708-cbfa0dddb0c9" providerId="AD" clId="Web-{E31A845F-FB72-0816-C5B2-A2A3CD447D5A}" dt="2020-09-09T18:44:47.706" v="126"/>
        <pc:sldMkLst>
          <pc:docMk/>
          <pc:sldMk cId="2134198908" sldId="1107"/>
        </pc:sldMkLst>
      </pc:sldChg>
      <pc:sldChg chg="add replId">
        <pc:chgData name="Panqa101" userId="S::panqa101@panapp.org::69f98d30-6c57-4646-b708-cbfa0dddb0c9" providerId="AD" clId="Web-{E31A845F-FB72-0816-C5B2-A2A3CD447D5A}" dt="2020-09-09T18:48:29.032" v="127"/>
        <pc:sldMkLst>
          <pc:docMk/>
          <pc:sldMk cId="2368893717" sldId="1108"/>
        </pc:sldMkLst>
      </pc:sldChg>
      <pc:sldChg chg="add replId">
        <pc:chgData name="Panqa101" userId="S::panqa101@panapp.org::69f98d30-6c57-4646-b708-cbfa0dddb0c9" providerId="AD" clId="Web-{E31A845F-FB72-0816-C5B2-A2A3CD447D5A}" dt="2020-09-09T18:48:29.454" v="128"/>
        <pc:sldMkLst>
          <pc:docMk/>
          <pc:sldMk cId="3738719379" sldId="1109"/>
        </pc:sldMkLst>
      </pc:sldChg>
      <pc:sldChg chg="add replId">
        <pc:chgData name="Panqa101" userId="S::panqa101@panapp.org::69f98d30-6c57-4646-b708-cbfa0dddb0c9" providerId="AD" clId="Web-{E31A845F-FB72-0816-C5B2-A2A3CD447D5A}" dt="2020-09-09T18:48:29.844" v="129"/>
        <pc:sldMkLst>
          <pc:docMk/>
          <pc:sldMk cId="570457573" sldId="1110"/>
        </pc:sldMkLst>
      </pc:sldChg>
      <pc:sldChg chg="add replId">
        <pc:chgData name="Panqa101" userId="S::panqa101@panapp.org::69f98d30-6c57-4646-b708-cbfa0dddb0c9" providerId="AD" clId="Web-{E31A845F-FB72-0816-C5B2-A2A3CD447D5A}" dt="2020-09-09T18:48:30.250" v="130"/>
        <pc:sldMkLst>
          <pc:docMk/>
          <pc:sldMk cId="2011425638" sldId="1111"/>
        </pc:sldMkLst>
      </pc:sldChg>
      <pc:sldChg chg="add replId">
        <pc:chgData name="Panqa101" userId="S::panqa101@panapp.org::69f98d30-6c57-4646-b708-cbfa0dddb0c9" providerId="AD" clId="Web-{E31A845F-FB72-0816-C5B2-A2A3CD447D5A}" dt="2020-09-09T18:48:30.719" v="131"/>
        <pc:sldMkLst>
          <pc:docMk/>
          <pc:sldMk cId="3434820730" sldId="1112"/>
        </pc:sldMkLst>
      </pc:sldChg>
      <pc:sldChg chg="add replId">
        <pc:chgData name="Panqa101" userId="S::panqa101@panapp.org::69f98d30-6c57-4646-b708-cbfa0dddb0c9" providerId="AD" clId="Web-{E31A845F-FB72-0816-C5B2-A2A3CD447D5A}" dt="2020-09-09T18:48:31.344" v="132"/>
        <pc:sldMkLst>
          <pc:docMk/>
          <pc:sldMk cId="677035327" sldId="1113"/>
        </pc:sldMkLst>
      </pc:sldChg>
      <pc:sldChg chg="add replId">
        <pc:chgData name="Panqa101" userId="S::panqa101@panapp.org::69f98d30-6c57-4646-b708-cbfa0dddb0c9" providerId="AD" clId="Web-{E31A845F-FB72-0816-C5B2-A2A3CD447D5A}" dt="2020-09-09T18:48:34.188" v="133"/>
        <pc:sldMkLst>
          <pc:docMk/>
          <pc:sldMk cId="1303811651" sldId="1114"/>
        </pc:sldMkLst>
      </pc:sldChg>
      <pc:sldChg chg="add replId">
        <pc:chgData name="Panqa101" userId="S::panqa101@panapp.org::69f98d30-6c57-4646-b708-cbfa0dddb0c9" providerId="AD" clId="Web-{E31A845F-FB72-0816-C5B2-A2A3CD447D5A}" dt="2020-09-09T18:48:34.626" v="134"/>
        <pc:sldMkLst>
          <pc:docMk/>
          <pc:sldMk cId="1141119199" sldId="1115"/>
        </pc:sldMkLst>
      </pc:sldChg>
      <pc:sldChg chg="add replId">
        <pc:chgData name="Panqa101" userId="S::panqa101@panapp.org::69f98d30-6c57-4646-b708-cbfa0dddb0c9" providerId="AD" clId="Web-{E31A845F-FB72-0816-C5B2-A2A3CD447D5A}" dt="2020-09-09T18:48:35.298" v="135"/>
        <pc:sldMkLst>
          <pc:docMk/>
          <pc:sldMk cId="3815246992" sldId="1116"/>
        </pc:sldMkLst>
      </pc:sldChg>
      <pc:sldChg chg="add replId">
        <pc:chgData name="Panqa101" userId="S::panqa101@panapp.org::69f98d30-6c57-4646-b708-cbfa0dddb0c9" providerId="AD" clId="Web-{E31A845F-FB72-0816-C5B2-A2A3CD447D5A}" dt="2020-09-09T18:48:35.938" v="136"/>
        <pc:sldMkLst>
          <pc:docMk/>
          <pc:sldMk cId="2830441793" sldId="1117"/>
        </pc:sldMkLst>
      </pc:sldChg>
      <pc:sldChg chg="add replId">
        <pc:chgData name="Panqa101" userId="S::panqa101@panapp.org::69f98d30-6c57-4646-b708-cbfa0dddb0c9" providerId="AD" clId="Web-{E31A845F-FB72-0816-C5B2-A2A3CD447D5A}" dt="2020-09-09T18:48:36.391" v="137"/>
        <pc:sldMkLst>
          <pc:docMk/>
          <pc:sldMk cId="64906559" sldId="1118"/>
        </pc:sldMkLst>
      </pc:sldChg>
      <pc:sldChg chg="add replId">
        <pc:chgData name="Panqa101" userId="S::panqa101@panapp.org::69f98d30-6c57-4646-b708-cbfa0dddb0c9" providerId="AD" clId="Web-{E31A845F-FB72-0816-C5B2-A2A3CD447D5A}" dt="2020-09-09T18:48:36.923" v="138"/>
        <pc:sldMkLst>
          <pc:docMk/>
          <pc:sldMk cId="3482041465" sldId="1119"/>
        </pc:sldMkLst>
      </pc:sldChg>
      <pc:sldChg chg="add replId">
        <pc:chgData name="Panqa101" userId="S::panqa101@panapp.org::69f98d30-6c57-4646-b708-cbfa0dddb0c9" providerId="AD" clId="Web-{E31A845F-FB72-0816-C5B2-A2A3CD447D5A}" dt="2020-09-09T18:48:39.814" v="139"/>
        <pc:sldMkLst>
          <pc:docMk/>
          <pc:sldMk cId="919771169" sldId="1120"/>
        </pc:sldMkLst>
      </pc:sldChg>
      <pc:sldChg chg="add replId">
        <pc:chgData name="Panqa101" userId="S::panqa101@panapp.org::69f98d30-6c57-4646-b708-cbfa0dddb0c9" providerId="AD" clId="Web-{E31A845F-FB72-0816-C5B2-A2A3CD447D5A}" dt="2020-09-09T18:48:40.282" v="140"/>
        <pc:sldMkLst>
          <pc:docMk/>
          <pc:sldMk cId="1844266654" sldId="1121"/>
        </pc:sldMkLst>
      </pc:sldChg>
      <pc:sldChg chg="add replId">
        <pc:chgData name="Panqa101" userId="S::panqa101@panapp.org::69f98d30-6c57-4646-b708-cbfa0dddb0c9" providerId="AD" clId="Web-{E31A845F-FB72-0816-C5B2-A2A3CD447D5A}" dt="2020-09-09T18:48:40.689" v="141"/>
        <pc:sldMkLst>
          <pc:docMk/>
          <pc:sldMk cId="4151700846" sldId="1122"/>
        </pc:sldMkLst>
      </pc:sldChg>
      <pc:sldChg chg="add replId">
        <pc:chgData name="Panqa101" userId="S::panqa101@panapp.org::69f98d30-6c57-4646-b708-cbfa0dddb0c9" providerId="AD" clId="Web-{E31A845F-FB72-0816-C5B2-A2A3CD447D5A}" dt="2020-09-09T18:48:41.189" v="142"/>
        <pc:sldMkLst>
          <pc:docMk/>
          <pc:sldMk cId="3806361652" sldId="1123"/>
        </pc:sldMkLst>
      </pc:sldChg>
      <pc:sldChg chg="add replId">
        <pc:chgData name="Panqa101" userId="S::panqa101@panapp.org::69f98d30-6c57-4646-b708-cbfa0dddb0c9" providerId="AD" clId="Web-{E31A845F-FB72-0816-C5B2-A2A3CD447D5A}" dt="2020-09-09T18:48:41.626" v="143"/>
        <pc:sldMkLst>
          <pc:docMk/>
          <pc:sldMk cId="1575574968" sldId="1124"/>
        </pc:sldMkLst>
      </pc:sldChg>
      <pc:sldChg chg="add replId">
        <pc:chgData name="Panqa101" userId="S::panqa101@panapp.org::69f98d30-6c57-4646-b708-cbfa0dddb0c9" providerId="AD" clId="Web-{E31A845F-FB72-0816-C5B2-A2A3CD447D5A}" dt="2020-09-09T18:48:42.048" v="144"/>
        <pc:sldMkLst>
          <pc:docMk/>
          <pc:sldMk cId="317971800" sldId="1125"/>
        </pc:sldMkLst>
      </pc:sldChg>
      <pc:sldChg chg="add replId">
        <pc:chgData name="Panqa101" userId="S::panqa101@panapp.org::69f98d30-6c57-4646-b708-cbfa0dddb0c9" providerId="AD" clId="Web-{E31A845F-FB72-0816-C5B2-A2A3CD447D5A}" dt="2020-09-09T18:48:55.814" v="145"/>
        <pc:sldMkLst>
          <pc:docMk/>
          <pc:sldMk cId="1047727042" sldId="1126"/>
        </pc:sldMkLst>
      </pc:sldChg>
      <pc:sldChg chg="add replId">
        <pc:chgData name="Panqa101" userId="S::panqa101@panapp.org::69f98d30-6c57-4646-b708-cbfa0dddb0c9" providerId="AD" clId="Web-{E31A845F-FB72-0816-C5B2-A2A3CD447D5A}" dt="2020-09-09T18:48:56.189" v="146"/>
        <pc:sldMkLst>
          <pc:docMk/>
          <pc:sldMk cId="286667623" sldId="1127"/>
        </pc:sldMkLst>
      </pc:sldChg>
      <pc:sldChg chg="add replId">
        <pc:chgData name="Panqa101" userId="S::panqa101@panapp.org::69f98d30-6c57-4646-b708-cbfa0dddb0c9" providerId="AD" clId="Web-{E31A845F-FB72-0816-C5B2-A2A3CD447D5A}" dt="2020-09-09T18:48:56.596" v="147"/>
        <pc:sldMkLst>
          <pc:docMk/>
          <pc:sldMk cId="4137846402" sldId="1128"/>
        </pc:sldMkLst>
      </pc:sldChg>
      <pc:sldChg chg="add replId">
        <pc:chgData name="Panqa101" userId="S::panqa101@panapp.org::69f98d30-6c57-4646-b708-cbfa0dddb0c9" providerId="AD" clId="Web-{E31A845F-FB72-0816-C5B2-A2A3CD447D5A}" dt="2020-09-09T18:48:57.018" v="148"/>
        <pc:sldMkLst>
          <pc:docMk/>
          <pc:sldMk cId="2557369304" sldId="1129"/>
        </pc:sldMkLst>
      </pc:sldChg>
      <pc:sldChg chg="add replId">
        <pc:chgData name="Panqa101" userId="S::panqa101@panapp.org::69f98d30-6c57-4646-b708-cbfa0dddb0c9" providerId="AD" clId="Web-{E31A845F-FB72-0816-C5B2-A2A3CD447D5A}" dt="2020-09-09T18:48:57.440" v="149"/>
        <pc:sldMkLst>
          <pc:docMk/>
          <pc:sldMk cId="681010728" sldId="1130"/>
        </pc:sldMkLst>
      </pc:sldChg>
      <pc:sldChg chg="add replId">
        <pc:chgData name="Panqa101" userId="S::panqa101@panapp.org::69f98d30-6c57-4646-b708-cbfa0dddb0c9" providerId="AD" clId="Web-{E31A845F-FB72-0816-C5B2-A2A3CD447D5A}" dt="2020-09-09T18:48:57.846" v="150"/>
        <pc:sldMkLst>
          <pc:docMk/>
          <pc:sldMk cId="2426827915" sldId="1131"/>
        </pc:sldMkLst>
      </pc:sldChg>
      <pc:sldChg chg="add replId">
        <pc:chgData name="Panqa101" userId="S::panqa101@panapp.org::69f98d30-6c57-4646-b708-cbfa0dddb0c9" providerId="AD" clId="Web-{E31A845F-FB72-0816-C5B2-A2A3CD447D5A}" dt="2020-09-09T18:49:00.565" v="151"/>
        <pc:sldMkLst>
          <pc:docMk/>
          <pc:sldMk cId="2046277143" sldId="1132"/>
        </pc:sldMkLst>
      </pc:sldChg>
      <pc:sldChg chg="add replId">
        <pc:chgData name="Panqa101" userId="S::panqa101@panapp.org::69f98d30-6c57-4646-b708-cbfa0dddb0c9" providerId="AD" clId="Web-{E31A845F-FB72-0816-C5B2-A2A3CD447D5A}" dt="2020-09-09T18:49:01.018" v="152"/>
        <pc:sldMkLst>
          <pc:docMk/>
          <pc:sldMk cId="4187388558" sldId="1133"/>
        </pc:sldMkLst>
      </pc:sldChg>
      <pc:sldChg chg="add replId">
        <pc:chgData name="Panqa101" userId="S::panqa101@panapp.org::69f98d30-6c57-4646-b708-cbfa0dddb0c9" providerId="AD" clId="Web-{E31A845F-FB72-0816-C5B2-A2A3CD447D5A}" dt="2020-09-09T18:49:01.518" v="153"/>
        <pc:sldMkLst>
          <pc:docMk/>
          <pc:sldMk cId="1562771973" sldId="1134"/>
        </pc:sldMkLst>
      </pc:sldChg>
      <pc:sldChg chg="add replId">
        <pc:chgData name="Panqa101" userId="S::panqa101@panapp.org::69f98d30-6c57-4646-b708-cbfa0dddb0c9" providerId="AD" clId="Web-{E31A845F-FB72-0816-C5B2-A2A3CD447D5A}" dt="2020-09-09T18:49:01.940" v="154"/>
        <pc:sldMkLst>
          <pc:docMk/>
          <pc:sldMk cId="1832496021" sldId="1135"/>
        </pc:sldMkLst>
      </pc:sldChg>
      <pc:sldChg chg="add replId">
        <pc:chgData name="Panqa101" userId="S::panqa101@panapp.org::69f98d30-6c57-4646-b708-cbfa0dddb0c9" providerId="AD" clId="Web-{E31A845F-FB72-0816-C5B2-A2A3CD447D5A}" dt="2020-09-09T18:49:02.330" v="155"/>
        <pc:sldMkLst>
          <pc:docMk/>
          <pc:sldMk cId="1486787438" sldId="1136"/>
        </pc:sldMkLst>
      </pc:sldChg>
      <pc:sldChg chg="add replId">
        <pc:chgData name="Panqa101" userId="S::panqa101@panapp.org::69f98d30-6c57-4646-b708-cbfa0dddb0c9" providerId="AD" clId="Web-{E31A845F-FB72-0816-C5B2-A2A3CD447D5A}" dt="2020-09-09T18:49:02.737" v="156"/>
        <pc:sldMkLst>
          <pc:docMk/>
          <pc:sldMk cId="2817579736" sldId="1137"/>
        </pc:sldMkLst>
      </pc:sldChg>
      <pc:sldChg chg="add replId">
        <pc:chgData name="Panqa101" userId="S::panqa101@panapp.org::69f98d30-6c57-4646-b708-cbfa0dddb0c9" providerId="AD" clId="Web-{E31A845F-FB72-0816-C5B2-A2A3CD447D5A}" dt="2020-09-09T18:49:05.346" v="157"/>
        <pc:sldMkLst>
          <pc:docMk/>
          <pc:sldMk cId="3502086515" sldId="1138"/>
        </pc:sldMkLst>
      </pc:sldChg>
      <pc:sldChg chg="add replId">
        <pc:chgData name="Panqa101" userId="S::panqa101@panapp.org::69f98d30-6c57-4646-b708-cbfa0dddb0c9" providerId="AD" clId="Web-{E31A845F-FB72-0816-C5B2-A2A3CD447D5A}" dt="2020-09-09T18:49:05.784" v="158"/>
        <pc:sldMkLst>
          <pc:docMk/>
          <pc:sldMk cId="3580227663" sldId="1139"/>
        </pc:sldMkLst>
      </pc:sldChg>
      <pc:sldChg chg="add replId">
        <pc:chgData name="Panqa101" userId="S::panqa101@panapp.org::69f98d30-6c57-4646-b708-cbfa0dddb0c9" providerId="AD" clId="Web-{E31A845F-FB72-0816-C5B2-A2A3CD447D5A}" dt="2020-09-09T18:49:06.206" v="159"/>
        <pc:sldMkLst>
          <pc:docMk/>
          <pc:sldMk cId="3050477089" sldId="1140"/>
        </pc:sldMkLst>
      </pc:sldChg>
      <pc:sldChg chg="add replId">
        <pc:chgData name="Panqa101" userId="S::panqa101@panapp.org::69f98d30-6c57-4646-b708-cbfa0dddb0c9" providerId="AD" clId="Web-{E31A845F-FB72-0816-C5B2-A2A3CD447D5A}" dt="2020-09-09T18:49:06.643" v="160"/>
        <pc:sldMkLst>
          <pc:docMk/>
          <pc:sldMk cId="150817518" sldId="1141"/>
        </pc:sldMkLst>
      </pc:sldChg>
      <pc:sldChg chg="add replId">
        <pc:chgData name="Panqa101" userId="S::panqa101@panapp.org::69f98d30-6c57-4646-b708-cbfa0dddb0c9" providerId="AD" clId="Web-{E31A845F-FB72-0816-C5B2-A2A3CD447D5A}" dt="2020-09-09T18:49:07.112" v="161"/>
        <pc:sldMkLst>
          <pc:docMk/>
          <pc:sldMk cId="1181475351" sldId="1142"/>
        </pc:sldMkLst>
      </pc:sldChg>
      <pc:sldChg chg="add replId">
        <pc:chgData name="Panqa101" userId="S::panqa101@panapp.org::69f98d30-6c57-4646-b708-cbfa0dddb0c9" providerId="AD" clId="Web-{E31A845F-FB72-0816-C5B2-A2A3CD447D5A}" dt="2020-09-09T18:49:07.534" v="162"/>
        <pc:sldMkLst>
          <pc:docMk/>
          <pc:sldMk cId="2871551289" sldId="1143"/>
        </pc:sldMkLst>
      </pc:sldChg>
      <pc:sldChg chg="add replId">
        <pc:chgData name="Panqa101" userId="S::panqa101@panapp.org::69f98d30-6c57-4646-b708-cbfa0dddb0c9" providerId="AD" clId="Web-{E31A845F-FB72-0816-C5B2-A2A3CD447D5A}" dt="2020-09-09T18:49:10.472" v="163"/>
        <pc:sldMkLst>
          <pc:docMk/>
          <pc:sldMk cId="308067287" sldId="1144"/>
        </pc:sldMkLst>
      </pc:sldChg>
      <pc:sldChg chg="add replId">
        <pc:chgData name="Panqa101" userId="S::panqa101@panapp.org::69f98d30-6c57-4646-b708-cbfa0dddb0c9" providerId="AD" clId="Web-{E31A845F-FB72-0816-C5B2-A2A3CD447D5A}" dt="2020-09-09T18:49:10.862" v="164"/>
        <pc:sldMkLst>
          <pc:docMk/>
          <pc:sldMk cId="380513395" sldId="1145"/>
        </pc:sldMkLst>
      </pc:sldChg>
      <pc:sldChg chg="add replId">
        <pc:chgData name="Panqa101" userId="S::panqa101@panapp.org::69f98d30-6c57-4646-b708-cbfa0dddb0c9" providerId="AD" clId="Web-{E31A845F-FB72-0816-C5B2-A2A3CD447D5A}" dt="2020-09-09T18:49:11.362" v="165"/>
        <pc:sldMkLst>
          <pc:docMk/>
          <pc:sldMk cId="973197694" sldId="1146"/>
        </pc:sldMkLst>
      </pc:sldChg>
      <pc:sldChg chg="add replId">
        <pc:chgData name="Panqa101" userId="S::panqa101@panapp.org::69f98d30-6c57-4646-b708-cbfa0dddb0c9" providerId="AD" clId="Web-{E31A845F-FB72-0816-C5B2-A2A3CD447D5A}" dt="2020-09-09T18:49:11.784" v="166"/>
        <pc:sldMkLst>
          <pc:docMk/>
          <pc:sldMk cId="3774888034" sldId="1147"/>
        </pc:sldMkLst>
      </pc:sldChg>
      <pc:sldChg chg="add replId">
        <pc:chgData name="Panqa101" userId="S::panqa101@panapp.org::69f98d30-6c57-4646-b708-cbfa0dddb0c9" providerId="AD" clId="Web-{E31A845F-FB72-0816-C5B2-A2A3CD447D5A}" dt="2020-09-09T18:49:12.190" v="167"/>
        <pc:sldMkLst>
          <pc:docMk/>
          <pc:sldMk cId="2436357220" sldId="1148"/>
        </pc:sldMkLst>
      </pc:sldChg>
      <pc:sldChg chg="add replId">
        <pc:chgData name="Panqa101" userId="S::panqa101@panapp.org::69f98d30-6c57-4646-b708-cbfa0dddb0c9" providerId="AD" clId="Web-{E31A845F-FB72-0816-C5B2-A2A3CD447D5A}" dt="2020-09-09T18:49:12.612" v="168"/>
        <pc:sldMkLst>
          <pc:docMk/>
          <pc:sldMk cId="3120016103" sldId="1149"/>
        </pc:sldMkLst>
      </pc:sldChg>
      <pc:sldChg chg="add replId">
        <pc:chgData name="Panqa101" userId="S::panqa101@panapp.org::69f98d30-6c57-4646-b708-cbfa0dddb0c9" providerId="AD" clId="Web-{E31A845F-FB72-0816-C5B2-A2A3CD447D5A}" dt="2020-09-09T18:49:15.425" v="169"/>
        <pc:sldMkLst>
          <pc:docMk/>
          <pc:sldMk cId="4021594629" sldId="1150"/>
        </pc:sldMkLst>
      </pc:sldChg>
      <pc:sldChg chg="add replId">
        <pc:chgData name="Panqa101" userId="S::panqa101@panapp.org::69f98d30-6c57-4646-b708-cbfa0dddb0c9" providerId="AD" clId="Web-{E31A845F-FB72-0816-C5B2-A2A3CD447D5A}" dt="2020-09-09T18:49:15.941" v="170"/>
        <pc:sldMkLst>
          <pc:docMk/>
          <pc:sldMk cId="86046923" sldId="1151"/>
        </pc:sldMkLst>
      </pc:sldChg>
      <pc:sldChg chg="add replId">
        <pc:chgData name="Panqa101" userId="S::panqa101@panapp.org::69f98d30-6c57-4646-b708-cbfa0dddb0c9" providerId="AD" clId="Web-{E31A845F-FB72-0816-C5B2-A2A3CD447D5A}" dt="2020-09-09T18:49:16.519" v="171"/>
        <pc:sldMkLst>
          <pc:docMk/>
          <pc:sldMk cId="790479496" sldId="1152"/>
        </pc:sldMkLst>
      </pc:sldChg>
      <pc:sldChg chg="add replId">
        <pc:chgData name="Panqa101" userId="S::panqa101@panapp.org::69f98d30-6c57-4646-b708-cbfa0dddb0c9" providerId="AD" clId="Web-{E31A845F-FB72-0816-C5B2-A2A3CD447D5A}" dt="2020-09-09T18:49:16.956" v="172"/>
        <pc:sldMkLst>
          <pc:docMk/>
          <pc:sldMk cId="341362861" sldId="1153"/>
        </pc:sldMkLst>
      </pc:sldChg>
      <pc:sldChg chg="add replId">
        <pc:chgData name="Panqa101" userId="S::panqa101@panapp.org::69f98d30-6c57-4646-b708-cbfa0dddb0c9" providerId="AD" clId="Web-{E31A845F-FB72-0816-C5B2-A2A3CD447D5A}" dt="2020-09-09T18:49:17.378" v="173"/>
        <pc:sldMkLst>
          <pc:docMk/>
          <pc:sldMk cId="747489467" sldId="1154"/>
        </pc:sldMkLst>
      </pc:sldChg>
      <pc:sldChg chg="add replId">
        <pc:chgData name="Panqa101" userId="S::panqa101@panapp.org::69f98d30-6c57-4646-b708-cbfa0dddb0c9" providerId="AD" clId="Web-{E31A845F-FB72-0816-C5B2-A2A3CD447D5A}" dt="2020-09-09T18:49:17.816" v="174"/>
        <pc:sldMkLst>
          <pc:docMk/>
          <pc:sldMk cId="719102153" sldId="1155"/>
        </pc:sldMkLst>
      </pc:sldChg>
      <pc:sldChg chg="add replId">
        <pc:chgData name="Panqa101" userId="S::panqa101@panapp.org::69f98d30-6c57-4646-b708-cbfa0dddb0c9" providerId="AD" clId="Web-{E31A845F-FB72-0816-C5B2-A2A3CD447D5A}" dt="2020-09-09T18:49:19.238" v="175"/>
        <pc:sldMkLst>
          <pc:docMk/>
          <pc:sldMk cId="3989178574" sldId="1156"/>
        </pc:sldMkLst>
      </pc:sldChg>
      <pc:sldChg chg="add replId">
        <pc:chgData name="Panqa101" userId="S::panqa101@panapp.org::69f98d30-6c57-4646-b708-cbfa0dddb0c9" providerId="AD" clId="Web-{E31A845F-FB72-0816-C5B2-A2A3CD447D5A}" dt="2020-09-09T18:49:19.675" v="176"/>
        <pc:sldMkLst>
          <pc:docMk/>
          <pc:sldMk cId="1834744506" sldId="1157"/>
        </pc:sldMkLst>
      </pc:sldChg>
      <pc:sldChg chg="add replId">
        <pc:chgData name="Panqa101" userId="S::panqa101@panapp.org::69f98d30-6c57-4646-b708-cbfa0dddb0c9" providerId="AD" clId="Web-{E31A845F-FB72-0816-C5B2-A2A3CD447D5A}" dt="2020-09-09T18:49:20.191" v="177"/>
        <pc:sldMkLst>
          <pc:docMk/>
          <pc:sldMk cId="544920092" sldId="1158"/>
        </pc:sldMkLst>
      </pc:sldChg>
      <pc:sldChg chg="add replId">
        <pc:chgData name="Panqa101" userId="S::panqa101@panapp.org::69f98d30-6c57-4646-b708-cbfa0dddb0c9" providerId="AD" clId="Web-{E31A845F-FB72-0816-C5B2-A2A3CD447D5A}" dt="2020-09-09T18:49:20.613" v="178"/>
        <pc:sldMkLst>
          <pc:docMk/>
          <pc:sldMk cId="3887645537" sldId="1159"/>
        </pc:sldMkLst>
      </pc:sldChg>
      <pc:sldChg chg="add replId">
        <pc:chgData name="Panqa101" userId="S::panqa101@panapp.org::69f98d30-6c57-4646-b708-cbfa0dddb0c9" providerId="AD" clId="Web-{E31A845F-FB72-0816-C5B2-A2A3CD447D5A}" dt="2020-09-09T18:49:21.035" v="179"/>
        <pc:sldMkLst>
          <pc:docMk/>
          <pc:sldMk cId="3553760219" sldId="1160"/>
        </pc:sldMkLst>
      </pc:sldChg>
      <pc:sldChg chg="add replId">
        <pc:chgData name="Panqa101" userId="S::panqa101@panapp.org::69f98d30-6c57-4646-b708-cbfa0dddb0c9" providerId="AD" clId="Web-{E31A845F-FB72-0816-C5B2-A2A3CD447D5A}" dt="2020-09-09T18:49:21.441" v="180"/>
        <pc:sldMkLst>
          <pc:docMk/>
          <pc:sldMk cId="3686756911" sldId="1161"/>
        </pc:sldMkLst>
      </pc:sldChg>
      <pc:sldChg chg="add replId">
        <pc:chgData name="Panqa101" userId="S::panqa101@panapp.org::69f98d30-6c57-4646-b708-cbfa0dddb0c9" providerId="AD" clId="Web-{E31A845F-FB72-0816-C5B2-A2A3CD447D5A}" dt="2020-09-09T18:49:24.254" v="181"/>
        <pc:sldMkLst>
          <pc:docMk/>
          <pc:sldMk cId="4058683544" sldId="1162"/>
        </pc:sldMkLst>
      </pc:sldChg>
      <pc:sldChg chg="add replId">
        <pc:chgData name="Panqa101" userId="S::panqa101@panapp.org::69f98d30-6c57-4646-b708-cbfa0dddb0c9" providerId="AD" clId="Web-{E31A845F-FB72-0816-C5B2-A2A3CD447D5A}" dt="2020-09-09T18:49:24.676" v="182"/>
        <pc:sldMkLst>
          <pc:docMk/>
          <pc:sldMk cId="2043214344" sldId="1163"/>
        </pc:sldMkLst>
      </pc:sldChg>
      <pc:sldChg chg="add replId">
        <pc:chgData name="Panqa101" userId="S::panqa101@panapp.org::69f98d30-6c57-4646-b708-cbfa0dddb0c9" providerId="AD" clId="Web-{E31A845F-FB72-0816-C5B2-A2A3CD447D5A}" dt="2020-09-09T18:49:25.113" v="183"/>
        <pc:sldMkLst>
          <pc:docMk/>
          <pc:sldMk cId="2928386468" sldId="1164"/>
        </pc:sldMkLst>
      </pc:sldChg>
      <pc:sldChg chg="add replId">
        <pc:chgData name="Panqa101" userId="S::panqa101@panapp.org::69f98d30-6c57-4646-b708-cbfa0dddb0c9" providerId="AD" clId="Web-{E31A845F-FB72-0816-C5B2-A2A3CD447D5A}" dt="2020-09-09T18:49:25.551" v="184"/>
        <pc:sldMkLst>
          <pc:docMk/>
          <pc:sldMk cId="4231276053" sldId="1165"/>
        </pc:sldMkLst>
      </pc:sldChg>
      <pc:sldChg chg="add replId">
        <pc:chgData name="Panqa101" userId="S::panqa101@panapp.org::69f98d30-6c57-4646-b708-cbfa0dddb0c9" providerId="AD" clId="Web-{E31A845F-FB72-0816-C5B2-A2A3CD447D5A}" dt="2020-09-09T18:49:25.973" v="185"/>
        <pc:sldMkLst>
          <pc:docMk/>
          <pc:sldMk cId="407372986" sldId="1166"/>
        </pc:sldMkLst>
      </pc:sldChg>
      <pc:sldChg chg="add replId">
        <pc:chgData name="Panqa101" userId="S::panqa101@panapp.org::69f98d30-6c57-4646-b708-cbfa0dddb0c9" providerId="AD" clId="Web-{E31A845F-FB72-0816-C5B2-A2A3CD447D5A}" dt="2020-09-09T18:49:26.394" v="186"/>
        <pc:sldMkLst>
          <pc:docMk/>
          <pc:sldMk cId="91154715" sldId="1167"/>
        </pc:sldMkLst>
      </pc:sldChg>
      <pc:sldChg chg="add replId">
        <pc:chgData name="Panqa101" userId="S::panqa101@panapp.org::69f98d30-6c57-4646-b708-cbfa0dddb0c9" providerId="AD" clId="Web-{E31A845F-FB72-0816-C5B2-A2A3CD447D5A}" dt="2020-09-09T18:49:29.066" v="187"/>
        <pc:sldMkLst>
          <pc:docMk/>
          <pc:sldMk cId="103137942" sldId="1168"/>
        </pc:sldMkLst>
      </pc:sldChg>
      <pc:sldChg chg="add replId">
        <pc:chgData name="Panqa101" userId="S::panqa101@panapp.org::69f98d30-6c57-4646-b708-cbfa0dddb0c9" providerId="AD" clId="Web-{E31A845F-FB72-0816-C5B2-A2A3CD447D5A}" dt="2020-09-09T18:49:29.457" v="188"/>
        <pc:sldMkLst>
          <pc:docMk/>
          <pc:sldMk cId="1498914875" sldId="1169"/>
        </pc:sldMkLst>
      </pc:sldChg>
      <pc:sldChg chg="add replId">
        <pc:chgData name="Panqa101" userId="S::panqa101@panapp.org::69f98d30-6c57-4646-b708-cbfa0dddb0c9" providerId="AD" clId="Web-{E31A845F-FB72-0816-C5B2-A2A3CD447D5A}" dt="2020-09-09T18:49:29.848" v="189"/>
        <pc:sldMkLst>
          <pc:docMk/>
          <pc:sldMk cId="1913614231" sldId="1170"/>
        </pc:sldMkLst>
      </pc:sldChg>
      <pc:sldChg chg="add replId">
        <pc:chgData name="Panqa101" userId="S::panqa101@panapp.org::69f98d30-6c57-4646-b708-cbfa0dddb0c9" providerId="AD" clId="Web-{E31A845F-FB72-0816-C5B2-A2A3CD447D5A}" dt="2020-09-09T18:49:30.238" v="190"/>
        <pc:sldMkLst>
          <pc:docMk/>
          <pc:sldMk cId="2501674527" sldId="1171"/>
        </pc:sldMkLst>
      </pc:sldChg>
      <pc:sldChg chg="add replId">
        <pc:chgData name="Panqa101" userId="S::panqa101@panapp.org::69f98d30-6c57-4646-b708-cbfa0dddb0c9" providerId="AD" clId="Web-{E31A845F-FB72-0816-C5B2-A2A3CD447D5A}" dt="2020-09-09T18:49:30.660" v="191"/>
        <pc:sldMkLst>
          <pc:docMk/>
          <pc:sldMk cId="1301206982" sldId="1172"/>
        </pc:sldMkLst>
      </pc:sldChg>
      <pc:sldChg chg="add replId">
        <pc:chgData name="Panqa101" userId="S::panqa101@panapp.org::69f98d30-6c57-4646-b708-cbfa0dddb0c9" providerId="AD" clId="Web-{E31A845F-FB72-0816-C5B2-A2A3CD447D5A}" dt="2020-09-09T18:49:31.098" v="192"/>
        <pc:sldMkLst>
          <pc:docMk/>
          <pc:sldMk cId="813760964" sldId="1173"/>
        </pc:sldMkLst>
      </pc:sldChg>
      <pc:sldChg chg="add replId">
        <pc:chgData name="Panqa101" userId="S::panqa101@panapp.org::69f98d30-6c57-4646-b708-cbfa0dddb0c9" providerId="AD" clId="Web-{E31A845F-FB72-0816-C5B2-A2A3CD447D5A}" dt="2020-09-09T18:50:01.693" v="193"/>
        <pc:sldMkLst>
          <pc:docMk/>
          <pc:sldMk cId="477033913" sldId="1174"/>
        </pc:sldMkLst>
      </pc:sldChg>
      <pc:sldChg chg="add replId">
        <pc:chgData name="Panqa101" userId="S::panqa101@panapp.org::69f98d30-6c57-4646-b708-cbfa0dddb0c9" providerId="AD" clId="Web-{E31A845F-FB72-0816-C5B2-A2A3CD447D5A}" dt="2020-09-09T18:50:02.100" v="194"/>
        <pc:sldMkLst>
          <pc:docMk/>
          <pc:sldMk cId="3709104263" sldId="1175"/>
        </pc:sldMkLst>
      </pc:sldChg>
      <pc:sldChg chg="add replId">
        <pc:chgData name="Panqa101" userId="S::panqa101@panapp.org::69f98d30-6c57-4646-b708-cbfa0dddb0c9" providerId="AD" clId="Web-{E31A845F-FB72-0816-C5B2-A2A3CD447D5A}" dt="2020-09-09T18:50:02.475" v="195"/>
        <pc:sldMkLst>
          <pc:docMk/>
          <pc:sldMk cId="366914864" sldId="1176"/>
        </pc:sldMkLst>
      </pc:sldChg>
      <pc:sldChg chg="add replId">
        <pc:chgData name="Panqa101" userId="S::panqa101@panapp.org::69f98d30-6c57-4646-b708-cbfa0dddb0c9" providerId="AD" clId="Web-{E31A845F-FB72-0816-C5B2-A2A3CD447D5A}" dt="2020-09-09T18:50:02.865" v="196"/>
        <pc:sldMkLst>
          <pc:docMk/>
          <pc:sldMk cId="2743102163" sldId="1177"/>
        </pc:sldMkLst>
      </pc:sldChg>
      <pc:sldChg chg="add replId">
        <pc:chgData name="Panqa101" userId="S::panqa101@panapp.org::69f98d30-6c57-4646-b708-cbfa0dddb0c9" providerId="AD" clId="Web-{E31A845F-FB72-0816-C5B2-A2A3CD447D5A}" dt="2020-09-09T18:50:03.272" v="197"/>
        <pc:sldMkLst>
          <pc:docMk/>
          <pc:sldMk cId="4274823572" sldId="1178"/>
        </pc:sldMkLst>
      </pc:sldChg>
      <pc:sldChg chg="add replId">
        <pc:chgData name="Panqa101" userId="S::panqa101@panapp.org::69f98d30-6c57-4646-b708-cbfa0dddb0c9" providerId="AD" clId="Web-{E31A845F-FB72-0816-C5B2-A2A3CD447D5A}" dt="2020-09-09T18:50:03.678" v="198"/>
        <pc:sldMkLst>
          <pc:docMk/>
          <pc:sldMk cId="1436180494" sldId="1179"/>
        </pc:sldMkLst>
      </pc:sldChg>
      <pc:sldChg chg="add replId">
        <pc:chgData name="Panqa101" userId="S::panqa101@panapp.org::69f98d30-6c57-4646-b708-cbfa0dddb0c9" providerId="AD" clId="Web-{E31A845F-FB72-0816-C5B2-A2A3CD447D5A}" dt="2020-09-09T18:50:07.350" v="199"/>
        <pc:sldMkLst>
          <pc:docMk/>
          <pc:sldMk cId="2875677040" sldId="1180"/>
        </pc:sldMkLst>
      </pc:sldChg>
      <pc:sldChg chg="add replId">
        <pc:chgData name="Panqa101" userId="S::panqa101@panapp.org::69f98d30-6c57-4646-b708-cbfa0dddb0c9" providerId="AD" clId="Web-{E31A845F-FB72-0816-C5B2-A2A3CD447D5A}" dt="2020-09-09T18:50:07.772" v="200"/>
        <pc:sldMkLst>
          <pc:docMk/>
          <pc:sldMk cId="3210049916" sldId="1181"/>
        </pc:sldMkLst>
      </pc:sldChg>
      <pc:sldChg chg="add replId">
        <pc:chgData name="Panqa101" userId="S::panqa101@panapp.org::69f98d30-6c57-4646-b708-cbfa0dddb0c9" providerId="AD" clId="Web-{E31A845F-FB72-0816-C5B2-A2A3CD447D5A}" dt="2020-09-09T18:50:08.194" v="201"/>
        <pc:sldMkLst>
          <pc:docMk/>
          <pc:sldMk cId="1463005575" sldId="1182"/>
        </pc:sldMkLst>
      </pc:sldChg>
      <pc:sldChg chg="add replId">
        <pc:chgData name="Panqa101" userId="S::panqa101@panapp.org::69f98d30-6c57-4646-b708-cbfa0dddb0c9" providerId="AD" clId="Web-{E31A845F-FB72-0816-C5B2-A2A3CD447D5A}" dt="2020-09-09T18:50:08.678" v="202"/>
        <pc:sldMkLst>
          <pc:docMk/>
          <pc:sldMk cId="2671971371" sldId="1183"/>
        </pc:sldMkLst>
      </pc:sldChg>
      <pc:sldChg chg="add replId">
        <pc:chgData name="Panqa101" userId="S::panqa101@panapp.org::69f98d30-6c57-4646-b708-cbfa0dddb0c9" providerId="AD" clId="Web-{E31A845F-FB72-0816-C5B2-A2A3CD447D5A}" dt="2020-09-09T18:50:09.069" v="203"/>
        <pc:sldMkLst>
          <pc:docMk/>
          <pc:sldMk cId="810893812" sldId="1184"/>
        </pc:sldMkLst>
      </pc:sldChg>
      <pc:sldChg chg="add replId">
        <pc:chgData name="Panqa101" userId="S::panqa101@panapp.org::69f98d30-6c57-4646-b708-cbfa0dddb0c9" providerId="AD" clId="Web-{E31A845F-FB72-0816-C5B2-A2A3CD447D5A}" dt="2020-09-09T18:50:09.491" v="204"/>
        <pc:sldMkLst>
          <pc:docMk/>
          <pc:sldMk cId="1239604068" sldId="1185"/>
        </pc:sldMkLst>
      </pc:sldChg>
      <pc:sldChg chg="add replId">
        <pc:chgData name="Panqa101" userId="S::panqa101@panapp.org::69f98d30-6c57-4646-b708-cbfa0dddb0c9" providerId="AD" clId="Web-{E31A845F-FB72-0816-C5B2-A2A3CD447D5A}" dt="2020-09-09T18:50:13.288" v="205"/>
        <pc:sldMkLst>
          <pc:docMk/>
          <pc:sldMk cId="1413656677" sldId="1186"/>
        </pc:sldMkLst>
      </pc:sldChg>
      <pc:sldChg chg="add replId">
        <pc:chgData name="Panqa101" userId="S::panqa101@panapp.org::69f98d30-6c57-4646-b708-cbfa0dddb0c9" providerId="AD" clId="Web-{E31A845F-FB72-0816-C5B2-A2A3CD447D5A}" dt="2020-09-09T18:50:13.679" v="206"/>
        <pc:sldMkLst>
          <pc:docMk/>
          <pc:sldMk cId="657288750" sldId="1187"/>
        </pc:sldMkLst>
      </pc:sldChg>
      <pc:sldChg chg="add replId">
        <pc:chgData name="Panqa101" userId="S::panqa101@panapp.org::69f98d30-6c57-4646-b708-cbfa0dddb0c9" providerId="AD" clId="Web-{E31A845F-FB72-0816-C5B2-A2A3CD447D5A}" dt="2020-09-09T18:50:14.085" v="207"/>
        <pc:sldMkLst>
          <pc:docMk/>
          <pc:sldMk cId="414184763" sldId="1188"/>
        </pc:sldMkLst>
      </pc:sldChg>
      <pc:sldChg chg="add replId">
        <pc:chgData name="Panqa101" userId="S::panqa101@panapp.org::69f98d30-6c57-4646-b708-cbfa0dddb0c9" providerId="AD" clId="Web-{E31A845F-FB72-0816-C5B2-A2A3CD447D5A}" dt="2020-09-09T18:50:14.538" v="208"/>
        <pc:sldMkLst>
          <pc:docMk/>
          <pc:sldMk cId="2774312101" sldId="1189"/>
        </pc:sldMkLst>
      </pc:sldChg>
      <pc:sldChg chg="add replId">
        <pc:chgData name="Panqa101" userId="S::panqa101@panapp.org::69f98d30-6c57-4646-b708-cbfa0dddb0c9" providerId="AD" clId="Web-{E31A845F-FB72-0816-C5B2-A2A3CD447D5A}" dt="2020-09-09T18:50:14.929" v="209"/>
        <pc:sldMkLst>
          <pc:docMk/>
          <pc:sldMk cId="2469796226" sldId="1190"/>
        </pc:sldMkLst>
      </pc:sldChg>
      <pc:sldChg chg="add replId">
        <pc:chgData name="Panqa101" userId="S::panqa101@panapp.org::69f98d30-6c57-4646-b708-cbfa0dddb0c9" providerId="AD" clId="Web-{E31A845F-FB72-0816-C5B2-A2A3CD447D5A}" dt="2020-09-09T18:50:15.319" v="210"/>
        <pc:sldMkLst>
          <pc:docMk/>
          <pc:sldMk cId="2341927143" sldId="1191"/>
        </pc:sldMkLst>
      </pc:sldChg>
      <pc:sldChg chg="add replId">
        <pc:chgData name="Panqa101" userId="S::panqa101@panapp.org::69f98d30-6c57-4646-b708-cbfa0dddb0c9" providerId="AD" clId="Web-{E31A845F-FB72-0816-C5B2-A2A3CD447D5A}" dt="2020-09-09T18:50:18.288" v="211"/>
        <pc:sldMkLst>
          <pc:docMk/>
          <pc:sldMk cId="1917838906" sldId="1192"/>
        </pc:sldMkLst>
      </pc:sldChg>
      <pc:sldChg chg="add replId">
        <pc:chgData name="Panqa101" userId="S::panqa101@panapp.org::69f98d30-6c57-4646-b708-cbfa0dddb0c9" providerId="AD" clId="Web-{E31A845F-FB72-0816-C5B2-A2A3CD447D5A}" dt="2020-09-09T18:50:18.773" v="212"/>
        <pc:sldMkLst>
          <pc:docMk/>
          <pc:sldMk cId="2239497266" sldId="1193"/>
        </pc:sldMkLst>
      </pc:sldChg>
      <pc:sldChg chg="add replId">
        <pc:chgData name="Panqa101" userId="S::panqa101@panapp.org::69f98d30-6c57-4646-b708-cbfa0dddb0c9" providerId="AD" clId="Web-{E31A845F-FB72-0816-C5B2-A2A3CD447D5A}" dt="2020-09-09T18:50:19.194" v="213"/>
        <pc:sldMkLst>
          <pc:docMk/>
          <pc:sldMk cId="1468337434" sldId="1194"/>
        </pc:sldMkLst>
      </pc:sldChg>
      <pc:sldChg chg="add replId">
        <pc:chgData name="Panqa101" userId="S::panqa101@panapp.org::69f98d30-6c57-4646-b708-cbfa0dddb0c9" providerId="AD" clId="Web-{E31A845F-FB72-0816-C5B2-A2A3CD447D5A}" dt="2020-09-09T18:50:19.616" v="214"/>
        <pc:sldMkLst>
          <pc:docMk/>
          <pc:sldMk cId="2252132223" sldId="1195"/>
        </pc:sldMkLst>
      </pc:sldChg>
      <pc:sldChg chg="add replId">
        <pc:chgData name="Panqa101" userId="S::panqa101@panapp.org::69f98d30-6c57-4646-b708-cbfa0dddb0c9" providerId="AD" clId="Web-{E31A845F-FB72-0816-C5B2-A2A3CD447D5A}" dt="2020-09-09T18:50:20.070" v="215"/>
        <pc:sldMkLst>
          <pc:docMk/>
          <pc:sldMk cId="4155220131" sldId="1196"/>
        </pc:sldMkLst>
      </pc:sldChg>
      <pc:sldChg chg="add replId">
        <pc:chgData name="Panqa101" userId="S::panqa101@panapp.org::69f98d30-6c57-4646-b708-cbfa0dddb0c9" providerId="AD" clId="Web-{E31A845F-FB72-0816-C5B2-A2A3CD447D5A}" dt="2020-09-09T18:50:20.476" v="216"/>
        <pc:sldMkLst>
          <pc:docMk/>
          <pc:sldMk cId="3028144228" sldId="1197"/>
        </pc:sldMkLst>
      </pc:sldChg>
      <pc:sldChg chg="add replId">
        <pc:chgData name="Panqa101" userId="S::panqa101@panapp.org::69f98d30-6c57-4646-b708-cbfa0dddb0c9" providerId="AD" clId="Web-{E31A845F-FB72-0816-C5B2-A2A3CD447D5A}" dt="2020-09-09T18:50:23.914" v="217"/>
        <pc:sldMkLst>
          <pc:docMk/>
          <pc:sldMk cId="2765906241" sldId="1198"/>
        </pc:sldMkLst>
      </pc:sldChg>
      <pc:sldChg chg="add replId">
        <pc:chgData name="Panqa101" userId="S::panqa101@panapp.org::69f98d30-6c57-4646-b708-cbfa0dddb0c9" providerId="AD" clId="Web-{E31A845F-FB72-0816-C5B2-A2A3CD447D5A}" dt="2020-09-09T18:50:24.335" v="218"/>
        <pc:sldMkLst>
          <pc:docMk/>
          <pc:sldMk cId="2228393488" sldId="1199"/>
        </pc:sldMkLst>
      </pc:sldChg>
      <pc:sldChg chg="add replId">
        <pc:chgData name="Panqa101" userId="S::panqa101@panapp.org::69f98d30-6c57-4646-b708-cbfa0dddb0c9" providerId="AD" clId="Web-{E31A845F-FB72-0816-C5B2-A2A3CD447D5A}" dt="2020-09-09T18:50:24.773" v="219"/>
        <pc:sldMkLst>
          <pc:docMk/>
          <pc:sldMk cId="1138900515" sldId="1200"/>
        </pc:sldMkLst>
      </pc:sldChg>
      <pc:sldChg chg="add replId">
        <pc:chgData name="Panqa101" userId="S::panqa101@panapp.org::69f98d30-6c57-4646-b708-cbfa0dddb0c9" providerId="AD" clId="Web-{E31A845F-FB72-0816-C5B2-A2A3CD447D5A}" dt="2020-09-09T18:50:25.257" v="220"/>
        <pc:sldMkLst>
          <pc:docMk/>
          <pc:sldMk cId="1348243751" sldId="1201"/>
        </pc:sldMkLst>
      </pc:sldChg>
      <pc:sldChg chg="add replId">
        <pc:chgData name="Panqa101" userId="S::panqa101@panapp.org::69f98d30-6c57-4646-b708-cbfa0dddb0c9" providerId="AD" clId="Web-{E31A845F-FB72-0816-C5B2-A2A3CD447D5A}" dt="2020-09-09T18:50:25.679" v="221"/>
        <pc:sldMkLst>
          <pc:docMk/>
          <pc:sldMk cId="2638619982" sldId="1202"/>
        </pc:sldMkLst>
      </pc:sldChg>
      <pc:sldChg chg="add replId">
        <pc:chgData name="Panqa101" userId="S::panqa101@panapp.org::69f98d30-6c57-4646-b708-cbfa0dddb0c9" providerId="AD" clId="Web-{E31A845F-FB72-0816-C5B2-A2A3CD447D5A}" dt="2020-09-09T18:50:26.086" v="222"/>
        <pc:sldMkLst>
          <pc:docMk/>
          <pc:sldMk cId="629680904" sldId="1203"/>
        </pc:sldMkLst>
      </pc:sldChg>
      <pc:sldChg chg="add replId">
        <pc:chgData name="Panqa101" userId="S::panqa101@panapp.org::69f98d30-6c57-4646-b708-cbfa0dddb0c9" providerId="AD" clId="Web-{E31A845F-FB72-0816-C5B2-A2A3CD447D5A}" dt="2020-09-09T18:50:28.929" v="223"/>
        <pc:sldMkLst>
          <pc:docMk/>
          <pc:sldMk cId="4156391167" sldId="1204"/>
        </pc:sldMkLst>
      </pc:sldChg>
      <pc:sldChg chg="add replId">
        <pc:chgData name="Panqa101" userId="S::panqa101@panapp.org::69f98d30-6c57-4646-b708-cbfa0dddb0c9" providerId="AD" clId="Web-{E31A845F-FB72-0816-C5B2-A2A3CD447D5A}" dt="2020-09-09T18:50:29.367" v="224"/>
        <pc:sldMkLst>
          <pc:docMk/>
          <pc:sldMk cId="3870767807" sldId="1205"/>
        </pc:sldMkLst>
      </pc:sldChg>
      <pc:sldChg chg="add replId">
        <pc:chgData name="Panqa101" userId="S::panqa101@panapp.org::69f98d30-6c57-4646-b708-cbfa0dddb0c9" providerId="AD" clId="Web-{E31A845F-FB72-0816-C5B2-A2A3CD447D5A}" dt="2020-09-09T18:50:29.773" v="225"/>
        <pc:sldMkLst>
          <pc:docMk/>
          <pc:sldMk cId="4002976962" sldId="1206"/>
        </pc:sldMkLst>
      </pc:sldChg>
      <pc:sldChg chg="add replId">
        <pc:chgData name="Panqa101" userId="S::panqa101@panapp.org::69f98d30-6c57-4646-b708-cbfa0dddb0c9" providerId="AD" clId="Web-{E31A845F-FB72-0816-C5B2-A2A3CD447D5A}" dt="2020-09-09T18:50:30.180" v="226"/>
        <pc:sldMkLst>
          <pc:docMk/>
          <pc:sldMk cId="3309764220" sldId="1207"/>
        </pc:sldMkLst>
      </pc:sldChg>
      <pc:sldChg chg="add replId">
        <pc:chgData name="Panqa101" userId="S::panqa101@panapp.org::69f98d30-6c57-4646-b708-cbfa0dddb0c9" providerId="AD" clId="Web-{E31A845F-FB72-0816-C5B2-A2A3CD447D5A}" dt="2020-09-09T18:50:30.586" v="227"/>
        <pc:sldMkLst>
          <pc:docMk/>
          <pc:sldMk cId="3853435607" sldId="1208"/>
        </pc:sldMkLst>
      </pc:sldChg>
      <pc:sldChg chg="add replId">
        <pc:chgData name="Panqa101" userId="S::panqa101@panapp.org::69f98d30-6c57-4646-b708-cbfa0dddb0c9" providerId="AD" clId="Web-{E31A845F-FB72-0816-C5B2-A2A3CD447D5A}" dt="2020-09-09T18:50:30.992" v="228"/>
        <pc:sldMkLst>
          <pc:docMk/>
          <pc:sldMk cId="1484827692" sldId="1209"/>
        </pc:sldMkLst>
      </pc:sldChg>
      <pc:sldChg chg="add replId">
        <pc:chgData name="Panqa101" userId="S::panqa101@panapp.org::69f98d30-6c57-4646-b708-cbfa0dddb0c9" providerId="AD" clId="Web-{E31A845F-FB72-0816-C5B2-A2A3CD447D5A}" dt="2020-09-09T18:53:40.535" v="229"/>
        <pc:sldMkLst>
          <pc:docMk/>
          <pc:sldMk cId="3159725475" sldId="1210"/>
        </pc:sldMkLst>
      </pc:sldChg>
      <pc:sldChg chg="add replId">
        <pc:chgData name="Panqa101" userId="S::panqa101@panapp.org::69f98d30-6c57-4646-b708-cbfa0dddb0c9" providerId="AD" clId="Web-{E31A845F-FB72-0816-C5B2-A2A3CD447D5A}" dt="2020-09-09T18:53:40.957" v="230"/>
        <pc:sldMkLst>
          <pc:docMk/>
          <pc:sldMk cId="3387142409" sldId="1211"/>
        </pc:sldMkLst>
      </pc:sldChg>
      <pc:sldChg chg="add replId">
        <pc:chgData name="Panqa101" userId="S::panqa101@panapp.org::69f98d30-6c57-4646-b708-cbfa0dddb0c9" providerId="AD" clId="Web-{E31A845F-FB72-0816-C5B2-A2A3CD447D5A}" dt="2020-09-09T18:53:41.363" v="231"/>
        <pc:sldMkLst>
          <pc:docMk/>
          <pc:sldMk cId="2579529888" sldId="1212"/>
        </pc:sldMkLst>
      </pc:sldChg>
      <pc:sldChg chg="add replId">
        <pc:chgData name="Panqa101" userId="S::panqa101@panapp.org::69f98d30-6c57-4646-b708-cbfa0dddb0c9" providerId="AD" clId="Web-{E31A845F-FB72-0816-C5B2-A2A3CD447D5A}" dt="2020-09-09T18:53:41.769" v="232"/>
        <pc:sldMkLst>
          <pc:docMk/>
          <pc:sldMk cId="1262074465" sldId="1213"/>
        </pc:sldMkLst>
      </pc:sldChg>
      <pc:sldChg chg="add replId">
        <pc:chgData name="Panqa101" userId="S::panqa101@panapp.org::69f98d30-6c57-4646-b708-cbfa0dddb0c9" providerId="AD" clId="Web-{E31A845F-FB72-0816-C5B2-A2A3CD447D5A}" dt="2020-09-09T18:53:42.191" v="233"/>
        <pc:sldMkLst>
          <pc:docMk/>
          <pc:sldMk cId="916137212" sldId="1214"/>
        </pc:sldMkLst>
      </pc:sldChg>
      <pc:sldChg chg="add replId">
        <pc:chgData name="Panqa101" userId="S::panqa101@panapp.org::69f98d30-6c57-4646-b708-cbfa0dddb0c9" providerId="AD" clId="Web-{E31A845F-FB72-0816-C5B2-A2A3CD447D5A}" dt="2020-09-09T18:53:42.597" v="234"/>
        <pc:sldMkLst>
          <pc:docMk/>
          <pc:sldMk cId="1929965320" sldId="1215"/>
        </pc:sldMkLst>
      </pc:sldChg>
      <pc:sldChg chg="add replId">
        <pc:chgData name="Panqa101" userId="S::panqa101@panapp.org::69f98d30-6c57-4646-b708-cbfa0dddb0c9" providerId="AD" clId="Web-{E31A845F-FB72-0816-C5B2-A2A3CD447D5A}" dt="2020-09-09T18:54:06.114" v="235"/>
        <pc:sldMkLst>
          <pc:docMk/>
          <pc:sldMk cId="2334098145" sldId="1216"/>
        </pc:sldMkLst>
      </pc:sldChg>
      <pc:sldChg chg="add replId">
        <pc:chgData name="Panqa101" userId="S::panqa101@panapp.org::69f98d30-6c57-4646-b708-cbfa0dddb0c9" providerId="AD" clId="Web-{E31A845F-FB72-0816-C5B2-A2A3CD447D5A}" dt="2020-09-09T18:54:06.521" v="236"/>
        <pc:sldMkLst>
          <pc:docMk/>
          <pc:sldMk cId="3208321937" sldId="1217"/>
        </pc:sldMkLst>
      </pc:sldChg>
      <pc:sldChg chg="add replId">
        <pc:chgData name="Panqa101" userId="S::panqa101@panapp.org::69f98d30-6c57-4646-b708-cbfa0dddb0c9" providerId="AD" clId="Web-{E31A845F-FB72-0816-C5B2-A2A3CD447D5A}" dt="2020-09-09T18:54:06.927" v="237"/>
        <pc:sldMkLst>
          <pc:docMk/>
          <pc:sldMk cId="3888717990" sldId="1218"/>
        </pc:sldMkLst>
      </pc:sldChg>
      <pc:sldChg chg="add replId">
        <pc:chgData name="Panqa101" userId="S::panqa101@panapp.org::69f98d30-6c57-4646-b708-cbfa0dddb0c9" providerId="AD" clId="Web-{E31A845F-FB72-0816-C5B2-A2A3CD447D5A}" dt="2020-09-09T18:54:07.318" v="238"/>
        <pc:sldMkLst>
          <pc:docMk/>
          <pc:sldMk cId="192057873" sldId="1219"/>
        </pc:sldMkLst>
      </pc:sldChg>
      <pc:sldChg chg="add replId">
        <pc:chgData name="Panqa101" userId="S::panqa101@panapp.org::69f98d30-6c57-4646-b708-cbfa0dddb0c9" providerId="AD" clId="Web-{E31A845F-FB72-0816-C5B2-A2A3CD447D5A}" dt="2020-09-09T18:54:07.708" v="239"/>
        <pc:sldMkLst>
          <pc:docMk/>
          <pc:sldMk cId="978201144" sldId="1220"/>
        </pc:sldMkLst>
      </pc:sldChg>
      <pc:sldChg chg="add replId">
        <pc:chgData name="Panqa101" userId="S::panqa101@panapp.org::69f98d30-6c57-4646-b708-cbfa0dddb0c9" providerId="AD" clId="Web-{E31A845F-FB72-0816-C5B2-A2A3CD447D5A}" dt="2020-09-09T18:54:08.099" v="240"/>
        <pc:sldMkLst>
          <pc:docMk/>
          <pc:sldMk cId="34440739" sldId="1221"/>
        </pc:sldMkLst>
      </pc:sldChg>
      <pc:sldChg chg="add replId">
        <pc:chgData name="Panqa101" userId="S::panqa101@panapp.org::69f98d30-6c57-4646-b708-cbfa0dddb0c9" providerId="AD" clId="Web-{E31A845F-FB72-0816-C5B2-A2A3CD447D5A}" dt="2020-09-09T18:57:06.610" v="241"/>
        <pc:sldMkLst>
          <pc:docMk/>
          <pc:sldMk cId="105833319" sldId="1222"/>
        </pc:sldMkLst>
      </pc:sldChg>
      <pc:sldChg chg="add replId">
        <pc:chgData name="Panqa101" userId="S::panqa101@panapp.org::69f98d30-6c57-4646-b708-cbfa0dddb0c9" providerId="AD" clId="Web-{E31A845F-FB72-0816-C5B2-A2A3CD447D5A}" dt="2020-09-09T18:57:06.985" v="242"/>
        <pc:sldMkLst>
          <pc:docMk/>
          <pc:sldMk cId="867345194" sldId="1223"/>
        </pc:sldMkLst>
      </pc:sldChg>
      <pc:sldChg chg="add replId">
        <pc:chgData name="Panqa101" userId="S::panqa101@panapp.org::69f98d30-6c57-4646-b708-cbfa0dddb0c9" providerId="AD" clId="Web-{E31A845F-FB72-0816-C5B2-A2A3CD447D5A}" dt="2020-09-09T18:57:07.406" v="243"/>
        <pc:sldMkLst>
          <pc:docMk/>
          <pc:sldMk cId="3266833114" sldId="1224"/>
        </pc:sldMkLst>
      </pc:sldChg>
      <pc:sldChg chg="add replId">
        <pc:chgData name="Panqa101" userId="S::panqa101@panapp.org::69f98d30-6c57-4646-b708-cbfa0dddb0c9" providerId="AD" clId="Web-{E31A845F-FB72-0816-C5B2-A2A3CD447D5A}" dt="2020-09-09T18:57:07.813" v="244"/>
        <pc:sldMkLst>
          <pc:docMk/>
          <pc:sldMk cId="2635196709" sldId="1225"/>
        </pc:sldMkLst>
      </pc:sldChg>
      <pc:sldChg chg="add replId">
        <pc:chgData name="Panqa101" userId="S::panqa101@panapp.org::69f98d30-6c57-4646-b708-cbfa0dddb0c9" providerId="AD" clId="Web-{E31A845F-FB72-0816-C5B2-A2A3CD447D5A}" dt="2020-09-09T18:57:08.203" v="245"/>
        <pc:sldMkLst>
          <pc:docMk/>
          <pc:sldMk cId="1360842923" sldId="1226"/>
        </pc:sldMkLst>
      </pc:sldChg>
      <pc:sldChg chg="add replId">
        <pc:chgData name="Panqa101" userId="S::panqa101@panapp.org::69f98d30-6c57-4646-b708-cbfa0dddb0c9" providerId="AD" clId="Web-{E31A845F-FB72-0816-C5B2-A2A3CD447D5A}" dt="2020-09-09T18:57:08.610" v="246"/>
        <pc:sldMkLst>
          <pc:docMk/>
          <pc:sldMk cId="1477898524" sldId="1227"/>
        </pc:sldMkLst>
      </pc:sldChg>
      <pc:sldChg chg="add replId">
        <pc:chgData name="Panqa101" userId="S::panqa101@panapp.org::69f98d30-6c57-4646-b708-cbfa0dddb0c9" providerId="AD" clId="Web-{E31A845F-FB72-0816-C5B2-A2A3CD447D5A}" dt="2020-09-09T18:57:25.095" v="247"/>
        <pc:sldMkLst>
          <pc:docMk/>
          <pc:sldMk cId="3835894318" sldId="1228"/>
        </pc:sldMkLst>
      </pc:sldChg>
      <pc:sldChg chg="add replId">
        <pc:chgData name="Panqa101" userId="S::panqa101@panapp.org::69f98d30-6c57-4646-b708-cbfa0dddb0c9" providerId="AD" clId="Web-{E31A845F-FB72-0816-C5B2-A2A3CD447D5A}" dt="2020-09-09T18:57:25.486" v="248"/>
        <pc:sldMkLst>
          <pc:docMk/>
          <pc:sldMk cId="820956161" sldId="1229"/>
        </pc:sldMkLst>
      </pc:sldChg>
      <pc:sldChg chg="add replId">
        <pc:chgData name="Panqa101" userId="S::panqa101@panapp.org::69f98d30-6c57-4646-b708-cbfa0dddb0c9" providerId="AD" clId="Web-{E31A845F-FB72-0816-C5B2-A2A3CD447D5A}" dt="2020-09-09T18:57:25.876" v="249"/>
        <pc:sldMkLst>
          <pc:docMk/>
          <pc:sldMk cId="3592142194" sldId="1230"/>
        </pc:sldMkLst>
      </pc:sldChg>
      <pc:sldChg chg="add replId">
        <pc:chgData name="Panqa101" userId="S::panqa101@panapp.org::69f98d30-6c57-4646-b708-cbfa0dddb0c9" providerId="AD" clId="Web-{E31A845F-FB72-0816-C5B2-A2A3CD447D5A}" dt="2020-09-09T18:57:26.251" v="250"/>
        <pc:sldMkLst>
          <pc:docMk/>
          <pc:sldMk cId="863291903" sldId="1231"/>
        </pc:sldMkLst>
      </pc:sldChg>
      <pc:sldChg chg="add replId">
        <pc:chgData name="Panqa101" userId="S::panqa101@panapp.org::69f98d30-6c57-4646-b708-cbfa0dddb0c9" providerId="AD" clId="Web-{E31A845F-FB72-0816-C5B2-A2A3CD447D5A}" dt="2020-09-09T18:57:26.658" v="251"/>
        <pc:sldMkLst>
          <pc:docMk/>
          <pc:sldMk cId="3708911722" sldId="1232"/>
        </pc:sldMkLst>
      </pc:sldChg>
      <pc:sldChg chg="add replId">
        <pc:chgData name="Panqa101" userId="S::panqa101@panapp.org::69f98d30-6c57-4646-b708-cbfa0dddb0c9" providerId="AD" clId="Web-{E31A845F-FB72-0816-C5B2-A2A3CD447D5A}" dt="2020-09-09T18:57:27.158" v="252"/>
        <pc:sldMkLst>
          <pc:docMk/>
          <pc:sldMk cId="2075561118" sldId="1233"/>
        </pc:sldMkLst>
      </pc:sldChg>
      <pc:sldChg chg="add replId">
        <pc:chgData name="Panqa101" userId="S::panqa101@panapp.org::69f98d30-6c57-4646-b708-cbfa0dddb0c9" providerId="AD" clId="Web-{E31A845F-FB72-0816-C5B2-A2A3CD447D5A}" dt="2020-09-09T19:01:27.110" v="253"/>
        <pc:sldMkLst>
          <pc:docMk/>
          <pc:sldMk cId="1752149600" sldId="1234"/>
        </pc:sldMkLst>
      </pc:sldChg>
      <pc:sldChg chg="add replId">
        <pc:chgData name="Panqa101" userId="S::panqa101@panapp.org::69f98d30-6c57-4646-b708-cbfa0dddb0c9" providerId="AD" clId="Web-{E31A845F-FB72-0816-C5B2-A2A3CD447D5A}" dt="2020-09-09T19:01:27.531" v="254"/>
        <pc:sldMkLst>
          <pc:docMk/>
          <pc:sldMk cId="2814722874" sldId="1235"/>
        </pc:sldMkLst>
      </pc:sldChg>
      <pc:sldChg chg="add replId">
        <pc:chgData name="Panqa101" userId="S::panqa101@panapp.org::69f98d30-6c57-4646-b708-cbfa0dddb0c9" providerId="AD" clId="Web-{E31A845F-FB72-0816-C5B2-A2A3CD447D5A}" dt="2020-09-09T19:01:28.032" v="255"/>
        <pc:sldMkLst>
          <pc:docMk/>
          <pc:sldMk cId="34215764" sldId="1236"/>
        </pc:sldMkLst>
      </pc:sldChg>
      <pc:sldChg chg="add replId">
        <pc:chgData name="Panqa101" userId="S::panqa101@panapp.org::69f98d30-6c57-4646-b708-cbfa0dddb0c9" providerId="AD" clId="Web-{E31A845F-FB72-0816-C5B2-A2A3CD447D5A}" dt="2020-09-09T19:01:28.500" v="256"/>
        <pc:sldMkLst>
          <pc:docMk/>
          <pc:sldMk cId="1740959604" sldId="1237"/>
        </pc:sldMkLst>
      </pc:sldChg>
      <pc:sldChg chg="add replId">
        <pc:chgData name="Panqa101" userId="S::panqa101@panapp.org::69f98d30-6c57-4646-b708-cbfa0dddb0c9" providerId="AD" clId="Web-{E31A845F-FB72-0816-C5B2-A2A3CD447D5A}" dt="2020-09-09T19:01:28.922" v="257"/>
        <pc:sldMkLst>
          <pc:docMk/>
          <pc:sldMk cId="3596699909" sldId="1238"/>
        </pc:sldMkLst>
      </pc:sldChg>
      <pc:sldChg chg="add replId">
        <pc:chgData name="Panqa101" userId="S::panqa101@panapp.org::69f98d30-6c57-4646-b708-cbfa0dddb0c9" providerId="AD" clId="Web-{E31A845F-FB72-0816-C5B2-A2A3CD447D5A}" dt="2020-09-09T19:01:29.344" v="258"/>
        <pc:sldMkLst>
          <pc:docMk/>
          <pc:sldMk cId="3171664986" sldId="1239"/>
        </pc:sldMkLst>
      </pc:sldChg>
      <pc:sldChg chg="add replId">
        <pc:chgData name="Panqa101" userId="S::panqa101@panapp.org::69f98d30-6c57-4646-b708-cbfa0dddb0c9" providerId="AD" clId="Web-{E31A845F-FB72-0816-C5B2-A2A3CD447D5A}" dt="2020-09-09T19:01:35.923" v="259"/>
        <pc:sldMkLst>
          <pc:docMk/>
          <pc:sldMk cId="1981798319" sldId="1240"/>
        </pc:sldMkLst>
      </pc:sldChg>
      <pc:sldChg chg="add replId">
        <pc:chgData name="Panqa101" userId="S::panqa101@panapp.org::69f98d30-6c57-4646-b708-cbfa0dddb0c9" providerId="AD" clId="Web-{E31A845F-FB72-0816-C5B2-A2A3CD447D5A}" dt="2020-09-09T19:01:36.345" v="260"/>
        <pc:sldMkLst>
          <pc:docMk/>
          <pc:sldMk cId="3774097624" sldId="1241"/>
        </pc:sldMkLst>
      </pc:sldChg>
      <pc:sldChg chg="add replId">
        <pc:chgData name="Panqa101" userId="S::panqa101@panapp.org::69f98d30-6c57-4646-b708-cbfa0dddb0c9" providerId="AD" clId="Web-{E31A845F-FB72-0816-C5B2-A2A3CD447D5A}" dt="2020-09-09T19:01:36.766" v="261"/>
        <pc:sldMkLst>
          <pc:docMk/>
          <pc:sldMk cId="3523589553" sldId="1242"/>
        </pc:sldMkLst>
      </pc:sldChg>
      <pc:sldChg chg="add replId">
        <pc:chgData name="Panqa101" userId="S::panqa101@panapp.org::69f98d30-6c57-4646-b708-cbfa0dddb0c9" providerId="AD" clId="Web-{E31A845F-FB72-0816-C5B2-A2A3CD447D5A}" dt="2020-09-09T19:01:37.173" v="262"/>
        <pc:sldMkLst>
          <pc:docMk/>
          <pc:sldMk cId="3473901409" sldId="1243"/>
        </pc:sldMkLst>
      </pc:sldChg>
      <pc:sldChg chg="add replId">
        <pc:chgData name="Panqa101" userId="S::panqa101@panapp.org::69f98d30-6c57-4646-b708-cbfa0dddb0c9" providerId="AD" clId="Web-{E31A845F-FB72-0816-C5B2-A2A3CD447D5A}" dt="2020-09-09T19:01:37.579" v="263"/>
        <pc:sldMkLst>
          <pc:docMk/>
          <pc:sldMk cId="3510438459" sldId="1244"/>
        </pc:sldMkLst>
      </pc:sldChg>
      <pc:sldChg chg="add replId">
        <pc:chgData name="Panqa101" userId="S::panqa101@panapp.org::69f98d30-6c57-4646-b708-cbfa0dddb0c9" providerId="AD" clId="Web-{E31A845F-FB72-0816-C5B2-A2A3CD447D5A}" dt="2020-09-09T19:01:37.970" v="264"/>
        <pc:sldMkLst>
          <pc:docMk/>
          <pc:sldMk cId="1681893439" sldId="1245"/>
        </pc:sldMkLst>
      </pc:sldChg>
      <pc:sldChg chg="add replId">
        <pc:chgData name="Panqa101" userId="S::panqa101@panapp.org::69f98d30-6c57-4646-b708-cbfa0dddb0c9" providerId="AD" clId="Web-{E31A845F-FB72-0816-C5B2-A2A3CD447D5A}" dt="2020-09-09T19:01:53.705" v="265"/>
        <pc:sldMkLst>
          <pc:docMk/>
          <pc:sldMk cId="2125616388" sldId="1246"/>
        </pc:sldMkLst>
      </pc:sldChg>
      <pc:sldChg chg="add replId">
        <pc:chgData name="Panqa101" userId="S::panqa101@panapp.org::69f98d30-6c57-4646-b708-cbfa0dddb0c9" providerId="AD" clId="Web-{E31A845F-FB72-0816-C5B2-A2A3CD447D5A}" dt="2020-09-09T19:01:54.127" v="266"/>
        <pc:sldMkLst>
          <pc:docMk/>
          <pc:sldMk cId="1308636946" sldId="1247"/>
        </pc:sldMkLst>
      </pc:sldChg>
      <pc:sldChg chg="add replId">
        <pc:chgData name="Panqa101" userId="S::panqa101@panapp.org::69f98d30-6c57-4646-b708-cbfa0dddb0c9" providerId="AD" clId="Web-{E31A845F-FB72-0816-C5B2-A2A3CD447D5A}" dt="2020-09-09T19:01:54.549" v="267"/>
        <pc:sldMkLst>
          <pc:docMk/>
          <pc:sldMk cId="3885028435" sldId="1248"/>
        </pc:sldMkLst>
      </pc:sldChg>
      <pc:sldChg chg="add replId">
        <pc:chgData name="Panqa101" userId="S::panqa101@panapp.org::69f98d30-6c57-4646-b708-cbfa0dddb0c9" providerId="AD" clId="Web-{E31A845F-FB72-0816-C5B2-A2A3CD447D5A}" dt="2020-09-09T19:01:54.939" v="268"/>
        <pc:sldMkLst>
          <pc:docMk/>
          <pc:sldMk cId="694601987" sldId="1249"/>
        </pc:sldMkLst>
      </pc:sldChg>
      <pc:sldChg chg="add replId">
        <pc:chgData name="Panqa101" userId="S::panqa101@panapp.org::69f98d30-6c57-4646-b708-cbfa0dddb0c9" providerId="AD" clId="Web-{E31A845F-FB72-0816-C5B2-A2A3CD447D5A}" dt="2020-09-09T19:01:55.377" v="269"/>
        <pc:sldMkLst>
          <pc:docMk/>
          <pc:sldMk cId="2840305758" sldId="1250"/>
        </pc:sldMkLst>
      </pc:sldChg>
      <pc:sldChg chg="add replId">
        <pc:chgData name="Panqa101" userId="S::panqa101@panapp.org::69f98d30-6c57-4646-b708-cbfa0dddb0c9" providerId="AD" clId="Web-{E31A845F-FB72-0816-C5B2-A2A3CD447D5A}" dt="2020-09-09T19:01:55.799" v="270"/>
        <pc:sldMkLst>
          <pc:docMk/>
          <pc:sldMk cId="551533274" sldId="1251"/>
        </pc:sldMkLst>
      </pc:sldChg>
      <pc:sldChg chg="add replId">
        <pc:chgData name="Panqa101" userId="S::panqa101@panapp.org::69f98d30-6c57-4646-b708-cbfa0dddb0c9" providerId="AD" clId="Web-{E31A845F-FB72-0816-C5B2-A2A3CD447D5A}" dt="2020-09-09T19:02:09.159" v="271"/>
        <pc:sldMkLst>
          <pc:docMk/>
          <pc:sldMk cId="753577829" sldId="1252"/>
        </pc:sldMkLst>
      </pc:sldChg>
      <pc:sldChg chg="add replId">
        <pc:chgData name="Panqa101" userId="S::panqa101@panapp.org::69f98d30-6c57-4646-b708-cbfa0dddb0c9" providerId="AD" clId="Web-{E31A845F-FB72-0816-C5B2-A2A3CD447D5A}" dt="2020-09-09T19:02:09.597" v="272"/>
        <pc:sldMkLst>
          <pc:docMk/>
          <pc:sldMk cId="3946280251" sldId="1253"/>
        </pc:sldMkLst>
      </pc:sldChg>
      <pc:sldChg chg="add replId">
        <pc:chgData name="Panqa101" userId="S::panqa101@panapp.org::69f98d30-6c57-4646-b708-cbfa0dddb0c9" providerId="AD" clId="Web-{E31A845F-FB72-0816-C5B2-A2A3CD447D5A}" dt="2020-09-09T19:02:10.003" v="273"/>
        <pc:sldMkLst>
          <pc:docMk/>
          <pc:sldMk cId="594116218" sldId="1254"/>
        </pc:sldMkLst>
      </pc:sldChg>
      <pc:sldChg chg="add replId">
        <pc:chgData name="Panqa101" userId="S::panqa101@panapp.org::69f98d30-6c57-4646-b708-cbfa0dddb0c9" providerId="AD" clId="Web-{E31A845F-FB72-0816-C5B2-A2A3CD447D5A}" dt="2020-09-09T19:02:10.393" v="274"/>
        <pc:sldMkLst>
          <pc:docMk/>
          <pc:sldMk cId="2467319081" sldId="1255"/>
        </pc:sldMkLst>
      </pc:sldChg>
      <pc:sldChg chg="add replId">
        <pc:chgData name="Panqa101" userId="S::panqa101@panapp.org::69f98d30-6c57-4646-b708-cbfa0dddb0c9" providerId="AD" clId="Web-{E31A845F-FB72-0816-C5B2-A2A3CD447D5A}" dt="2020-09-09T19:02:10.831" v="275"/>
        <pc:sldMkLst>
          <pc:docMk/>
          <pc:sldMk cId="4176333942" sldId="1256"/>
        </pc:sldMkLst>
      </pc:sldChg>
      <pc:sldChg chg="add replId">
        <pc:chgData name="Panqa101" userId="S::panqa101@panapp.org::69f98d30-6c57-4646-b708-cbfa0dddb0c9" providerId="AD" clId="Web-{E31A845F-FB72-0816-C5B2-A2A3CD447D5A}" dt="2020-09-09T19:02:11.331" v="276"/>
        <pc:sldMkLst>
          <pc:docMk/>
          <pc:sldMk cId="1291607573" sldId="1257"/>
        </pc:sldMkLst>
      </pc:sldChg>
      <pc:sldChg chg="add replId">
        <pc:chgData name="Panqa101" userId="S::panqa101@panapp.org::69f98d30-6c57-4646-b708-cbfa0dddb0c9" providerId="AD" clId="Web-{E31A845F-FB72-0816-C5B2-A2A3CD447D5A}" dt="2020-09-09T19:02:14.409" v="277"/>
        <pc:sldMkLst>
          <pc:docMk/>
          <pc:sldMk cId="1684193222" sldId="1258"/>
        </pc:sldMkLst>
      </pc:sldChg>
      <pc:sldChg chg="add replId">
        <pc:chgData name="Panqa101" userId="S::panqa101@panapp.org::69f98d30-6c57-4646-b708-cbfa0dddb0c9" providerId="AD" clId="Web-{E31A845F-FB72-0816-C5B2-A2A3CD447D5A}" dt="2020-09-09T19:02:14.831" v="278"/>
        <pc:sldMkLst>
          <pc:docMk/>
          <pc:sldMk cId="534756357" sldId="1259"/>
        </pc:sldMkLst>
      </pc:sldChg>
      <pc:sldChg chg="add replId">
        <pc:chgData name="Panqa101" userId="S::panqa101@panapp.org::69f98d30-6c57-4646-b708-cbfa0dddb0c9" providerId="AD" clId="Web-{E31A845F-FB72-0816-C5B2-A2A3CD447D5A}" dt="2020-09-09T19:02:15.284" v="279"/>
        <pc:sldMkLst>
          <pc:docMk/>
          <pc:sldMk cId="3066196354" sldId="1260"/>
        </pc:sldMkLst>
      </pc:sldChg>
      <pc:sldChg chg="add replId">
        <pc:chgData name="Panqa101" userId="S::panqa101@panapp.org::69f98d30-6c57-4646-b708-cbfa0dddb0c9" providerId="AD" clId="Web-{E31A845F-FB72-0816-C5B2-A2A3CD447D5A}" dt="2020-09-09T19:02:15.722" v="280"/>
        <pc:sldMkLst>
          <pc:docMk/>
          <pc:sldMk cId="712204157" sldId="1261"/>
        </pc:sldMkLst>
      </pc:sldChg>
      <pc:sldChg chg="add replId">
        <pc:chgData name="Panqa101" userId="S::panqa101@panapp.org::69f98d30-6c57-4646-b708-cbfa0dddb0c9" providerId="AD" clId="Web-{E31A845F-FB72-0816-C5B2-A2A3CD447D5A}" dt="2020-09-09T19:02:16.128" v="281"/>
        <pc:sldMkLst>
          <pc:docMk/>
          <pc:sldMk cId="1584754303" sldId="1262"/>
        </pc:sldMkLst>
      </pc:sldChg>
      <pc:sldChg chg="add replId">
        <pc:chgData name="Panqa101" userId="S::panqa101@panapp.org::69f98d30-6c57-4646-b708-cbfa0dddb0c9" providerId="AD" clId="Web-{E31A845F-FB72-0816-C5B2-A2A3CD447D5A}" dt="2020-09-09T19:02:16.597" v="282"/>
        <pc:sldMkLst>
          <pc:docMk/>
          <pc:sldMk cId="2440078370" sldId="1263"/>
        </pc:sldMkLst>
      </pc:sldChg>
      <pc:sldChg chg="add replId">
        <pc:chgData name="Panqa101" userId="S::panqa101@panapp.org::69f98d30-6c57-4646-b708-cbfa0dddb0c9" providerId="AD" clId="Web-{E31A845F-FB72-0816-C5B2-A2A3CD447D5A}" dt="2020-09-09T19:04:34.168" v="283"/>
        <pc:sldMkLst>
          <pc:docMk/>
          <pc:sldMk cId="2941387249" sldId="1264"/>
        </pc:sldMkLst>
      </pc:sldChg>
      <pc:sldChg chg="add replId">
        <pc:chgData name="Panqa101" userId="S::panqa101@panapp.org::69f98d30-6c57-4646-b708-cbfa0dddb0c9" providerId="AD" clId="Web-{E31A845F-FB72-0816-C5B2-A2A3CD447D5A}" dt="2020-09-09T19:04:34.605" v="284"/>
        <pc:sldMkLst>
          <pc:docMk/>
          <pc:sldMk cId="2451356451" sldId="1265"/>
        </pc:sldMkLst>
      </pc:sldChg>
      <pc:sldChg chg="add replId">
        <pc:chgData name="Panqa101" userId="S::panqa101@panapp.org::69f98d30-6c57-4646-b708-cbfa0dddb0c9" providerId="AD" clId="Web-{E31A845F-FB72-0816-C5B2-A2A3CD447D5A}" dt="2020-09-09T19:04:35.043" v="285"/>
        <pc:sldMkLst>
          <pc:docMk/>
          <pc:sldMk cId="186304527" sldId="1266"/>
        </pc:sldMkLst>
      </pc:sldChg>
      <pc:sldChg chg="add replId">
        <pc:chgData name="Panqa101" userId="S::panqa101@panapp.org::69f98d30-6c57-4646-b708-cbfa0dddb0c9" providerId="AD" clId="Web-{E31A845F-FB72-0816-C5B2-A2A3CD447D5A}" dt="2020-09-09T19:04:35.480" v="286"/>
        <pc:sldMkLst>
          <pc:docMk/>
          <pc:sldMk cId="1343043869" sldId="1267"/>
        </pc:sldMkLst>
      </pc:sldChg>
      <pc:sldChg chg="add replId">
        <pc:chgData name="Panqa101" userId="S::panqa101@panapp.org::69f98d30-6c57-4646-b708-cbfa0dddb0c9" providerId="AD" clId="Web-{E31A845F-FB72-0816-C5B2-A2A3CD447D5A}" dt="2020-09-09T19:04:35.902" v="287"/>
        <pc:sldMkLst>
          <pc:docMk/>
          <pc:sldMk cId="1914710711" sldId="1268"/>
        </pc:sldMkLst>
      </pc:sldChg>
      <pc:sldChg chg="add replId">
        <pc:chgData name="Panqa101" userId="S::panqa101@panapp.org::69f98d30-6c57-4646-b708-cbfa0dddb0c9" providerId="AD" clId="Web-{E31A845F-FB72-0816-C5B2-A2A3CD447D5A}" dt="2020-09-09T19:04:36.340" v="288"/>
        <pc:sldMkLst>
          <pc:docMk/>
          <pc:sldMk cId="1576549232" sldId="1269"/>
        </pc:sldMkLst>
      </pc:sldChg>
      <pc:sldChg chg="add replId">
        <pc:chgData name="Panqa101" userId="S::panqa101@panapp.org::69f98d30-6c57-4646-b708-cbfa0dddb0c9" providerId="AD" clId="Web-{E31A845F-FB72-0816-C5B2-A2A3CD447D5A}" dt="2020-09-09T19:04:40.137" v="289"/>
        <pc:sldMkLst>
          <pc:docMk/>
          <pc:sldMk cId="3388029911" sldId="1270"/>
        </pc:sldMkLst>
      </pc:sldChg>
      <pc:sldChg chg="add replId">
        <pc:chgData name="Panqa101" userId="S::panqa101@panapp.org::69f98d30-6c57-4646-b708-cbfa0dddb0c9" providerId="AD" clId="Web-{E31A845F-FB72-0816-C5B2-A2A3CD447D5A}" dt="2020-09-09T19:04:40.559" v="290"/>
        <pc:sldMkLst>
          <pc:docMk/>
          <pc:sldMk cId="3723251524" sldId="1271"/>
        </pc:sldMkLst>
      </pc:sldChg>
      <pc:sldChg chg="add replId">
        <pc:chgData name="Panqa101" userId="S::panqa101@panapp.org::69f98d30-6c57-4646-b708-cbfa0dddb0c9" providerId="AD" clId="Web-{E31A845F-FB72-0816-C5B2-A2A3CD447D5A}" dt="2020-09-09T19:04:41.012" v="291"/>
        <pc:sldMkLst>
          <pc:docMk/>
          <pc:sldMk cId="3673117287" sldId="1272"/>
        </pc:sldMkLst>
      </pc:sldChg>
      <pc:sldChg chg="add replId">
        <pc:chgData name="Panqa101" userId="S::panqa101@panapp.org::69f98d30-6c57-4646-b708-cbfa0dddb0c9" providerId="AD" clId="Web-{E31A845F-FB72-0816-C5B2-A2A3CD447D5A}" dt="2020-09-09T19:04:41.434" v="292"/>
        <pc:sldMkLst>
          <pc:docMk/>
          <pc:sldMk cId="521852134" sldId="1273"/>
        </pc:sldMkLst>
      </pc:sldChg>
      <pc:sldChg chg="add replId">
        <pc:chgData name="Panqa101" userId="S::panqa101@panapp.org::69f98d30-6c57-4646-b708-cbfa0dddb0c9" providerId="AD" clId="Web-{E31A845F-FB72-0816-C5B2-A2A3CD447D5A}" dt="2020-09-09T19:04:41.856" v="293"/>
        <pc:sldMkLst>
          <pc:docMk/>
          <pc:sldMk cId="390422072" sldId="1274"/>
        </pc:sldMkLst>
      </pc:sldChg>
      <pc:sldChg chg="add replId">
        <pc:chgData name="Panqa101" userId="S::panqa101@panapp.org::69f98d30-6c57-4646-b708-cbfa0dddb0c9" providerId="AD" clId="Web-{E31A845F-FB72-0816-C5B2-A2A3CD447D5A}" dt="2020-09-09T19:04:42.278" v="294"/>
        <pc:sldMkLst>
          <pc:docMk/>
          <pc:sldMk cId="1055079880" sldId="1275"/>
        </pc:sldMkLst>
      </pc:sldChg>
      <pc:sldChg chg="add replId">
        <pc:chgData name="Panqa101" userId="S::panqa101@panapp.org::69f98d30-6c57-4646-b708-cbfa0dddb0c9" providerId="AD" clId="Web-{E31A845F-FB72-0816-C5B2-A2A3CD447D5A}" dt="2020-09-09T19:04:59.716" v="295"/>
        <pc:sldMkLst>
          <pc:docMk/>
          <pc:sldMk cId="633139257" sldId="1276"/>
        </pc:sldMkLst>
      </pc:sldChg>
      <pc:sldChg chg="add replId">
        <pc:chgData name="Panqa101" userId="S::panqa101@panapp.org::69f98d30-6c57-4646-b708-cbfa0dddb0c9" providerId="AD" clId="Web-{E31A845F-FB72-0816-C5B2-A2A3CD447D5A}" dt="2020-09-09T19:05:00.107" v="296"/>
        <pc:sldMkLst>
          <pc:docMk/>
          <pc:sldMk cId="2218238129" sldId="1277"/>
        </pc:sldMkLst>
      </pc:sldChg>
      <pc:sldChg chg="add replId">
        <pc:chgData name="Panqa101" userId="S::panqa101@panapp.org::69f98d30-6c57-4646-b708-cbfa0dddb0c9" providerId="AD" clId="Web-{E31A845F-FB72-0816-C5B2-A2A3CD447D5A}" dt="2020-09-09T19:05:00.529" v="297"/>
        <pc:sldMkLst>
          <pc:docMk/>
          <pc:sldMk cId="880783117" sldId="1278"/>
        </pc:sldMkLst>
      </pc:sldChg>
      <pc:sldChg chg="add replId">
        <pc:chgData name="Panqa101" userId="S::panqa101@panapp.org::69f98d30-6c57-4646-b708-cbfa0dddb0c9" providerId="AD" clId="Web-{E31A845F-FB72-0816-C5B2-A2A3CD447D5A}" dt="2020-09-09T19:05:00.935" v="298"/>
        <pc:sldMkLst>
          <pc:docMk/>
          <pc:sldMk cId="396017927" sldId="1279"/>
        </pc:sldMkLst>
      </pc:sldChg>
      <pc:sldChg chg="add replId">
        <pc:chgData name="Panqa101" userId="S::panqa101@panapp.org::69f98d30-6c57-4646-b708-cbfa0dddb0c9" providerId="AD" clId="Web-{E31A845F-FB72-0816-C5B2-A2A3CD447D5A}" dt="2020-09-09T19:05:01.357" v="299"/>
        <pc:sldMkLst>
          <pc:docMk/>
          <pc:sldMk cId="3513489322" sldId="1280"/>
        </pc:sldMkLst>
      </pc:sldChg>
      <pc:sldChg chg="add replId">
        <pc:chgData name="Panqa101" userId="S::panqa101@panapp.org::69f98d30-6c57-4646-b708-cbfa0dddb0c9" providerId="AD" clId="Web-{E31A845F-FB72-0816-C5B2-A2A3CD447D5A}" dt="2020-09-09T19:05:01.888" v="300"/>
        <pc:sldMkLst>
          <pc:docMk/>
          <pc:sldMk cId="3983066867" sldId="1281"/>
        </pc:sldMkLst>
      </pc:sldChg>
      <pc:sldChg chg="add replId">
        <pc:chgData name="Panqa101" userId="S::panqa101@panapp.org::69f98d30-6c57-4646-b708-cbfa0dddb0c9" providerId="AD" clId="Web-{E31A845F-FB72-0816-C5B2-A2A3CD447D5A}" dt="2020-09-09T19:05:15.139" v="301"/>
        <pc:sldMkLst>
          <pc:docMk/>
          <pc:sldMk cId="2414821579" sldId="1282"/>
        </pc:sldMkLst>
      </pc:sldChg>
      <pc:sldChg chg="add replId">
        <pc:chgData name="Panqa101" userId="S::panqa101@panapp.org::69f98d30-6c57-4646-b708-cbfa0dddb0c9" providerId="AD" clId="Web-{E31A845F-FB72-0816-C5B2-A2A3CD447D5A}" dt="2020-09-09T19:05:15.545" v="302"/>
        <pc:sldMkLst>
          <pc:docMk/>
          <pc:sldMk cId="4293308498" sldId="1283"/>
        </pc:sldMkLst>
      </pc:sldChg>
      <pc:sldChg chg="add replId">
        <pc:chgData name="Panqa101" userId="S::panqa101@panapp.org::69f98d30-6c57-4646-b708-cbfa0dddb0c9" providerId="AD" clId="Web-{E31A845F-FB72-0816-C5B2-A2A3CD447D5A}" dt="2020-09-09T19:05:15.951" v="303"/>
        <pc:sldMkLst>
          <pc:docMk/>
          <pc:sldMk cId="3311922595" sldId="1284"/>
        </pc:sldMkLst>
      </pc:sldChg>
      <pc:sldChg chg="add replId">
        <pc:chgData name="Panqa101" userId="S::panqa101@panapp.org::69f98d30-6c57-4646-b708-cbfa0dddb0c9" providerId="AD" clId="Web-{E31A845F-FB72-0816-C5B2-A2A3CD447D5A}" dt="2020-09-09T19:05:16.373" v="304"/>
        <pc:sldMkLst>
          <pc:docMk/>
          <pc:sldMk cId="3086292769" sldId="1285"/>
        </pc:sldMkLst>
      </pc:sldChg>
      <pc:sldChg chg="add replId">
        <pc:chgData name="Panqa101" userId="S::panqa101@panapp.org::69f98d30-6c57-4646-b708-cbfa0dddb0c9" providerId="AD" clId="Web-{E31A845F-FB72-0816-C5B2-A2A3CD447D5A}" dt="2020-09-09T19:05:16.795" v="305"/>
        <pc:sldMkLst>
          <pc:docMk/>
          <pc:sldMk cId="2093734110" sldId="1286"/>
        </pc:sldMkLst>
      </pc:sldChg>
      <pc:sldChg chg="add replId">
        <pc:chgData name="Panqa101" userId="S::panqa101@panapp.org::69f98d30-6c57-4646-b708-cbfa0dddb0c9" providerId="AD" clId="Web-{E31A845F-FB72-0816-C5B2-A2A3CD447D5A}" dt="2020-09-09T19:05:17.217" v="306"/>
        <pc:sldMkLst>
          <pc:docMk/>
          <pc:sldMk cId="803209453" sldId="1287"/>
        </pc:sldMkLst>
      </pc:sldChg>
      <pc:sldChg chg="add replId">
        <pc:chgData name="Panqa101" userId="S::panqa101@panapp.org::69f98d30-6c57-4646-b708-cbfa0dddb0c9" providerId="AD" clId="Web-{E31A845F-FB72-0816-C5B2-A2A3CD447D5A}" dt="2020-09-09T19:05:20.139" v="307"/>
        <pc:sldMkLst>
          <pc:docMk/>
          <pc:sldMk cId="2420279036" sldId="1288"/>
        </pc:sldMkLst>
      </pc:sldChg>
      <pc:sldChg chg="add replId">
        <pc:chgData name="Panqa101" userId="S::panqa101@panapp.org::69f98d30-6c57-4646-b708-cbfa0dddb0c9" providerId="AD" clId="Web-{E31A845F-FB72-0816-C5B2-A2A3CD447D5A}" dt="2020-09-09T19:05:20.545" v="308"/>
        <pc:sldMkLst>
          <pc:docMk/>
          <pc:sldMk cId="4102194525" sldId="1289"/>
        </pc:sldMkLst>
      </pc:sldChg>
      <pc:sldChg chg="add replId">
        <pc:chgData name="Panqa101" userId="S::panqa101@panapp.org::69f98d30-6c57-4646-b708-cbfa0dddb0c9" providerId="AD" clId="Web-{E31A845F-FB72-0816-C5B2-A2A3CD447D5A}" dt="2020-09-09T19:05:21.014" v="309"/>
        <pc:sldMkLst>
          <pc:docMk/>
          <pc:sldMk cId="3583787884" sldId="1290"/>
        </pc:sldMkLst>
      </pc:sldChg>
      <pc:sldChg chg="add replId">
        <pc:chgData name="Panqa101" userId="S::panqa101@panapp.org::69f98d30-6c57-4646-b708-cbfa0dddb0c9" providerId="AD" clId="Web-{E31A845F-FB72-0816-C5B2-A2A3CD447D5A}" dt="2020-09-09T19:05:21.421" v="310"/>
        <pc:sldMkLst>
          <pc:docMk/>
          <pc:sldMk cId="2739029681" sldId="1291"/>
        </pc:sldMkLst>
      </pc:sldChg>
      <pc:sldChg chg="add replId">
        <pc:chgData name="Panqa101" userId="S::panqa101@panapp.org::69f98d30-6c57-4646-b708-cbfa0dddb0c9" providerId="AD" clId="Web-{E31A845F-FB72-0816-C5B2-A2A3CD447D5A}" dt="2020-09-09T19:05:21.811" v="311"/>
        <pc:sldMkLst>
          <pc:docMk/>
          <pc:sldMk cId="3242351892" sldId="1292"/>
        </pc:sldMkLst>
      </pc:sldChg>
      <pc:sldChg chg="add replId">
        <pc:chgData name="Panqa101" userId="S::panqa101@panapp.org::69f98d30-6c57-4646-b708-cbfa0dddb0c9" providerId="AD" clId="Web-{E31A845F-FB72-0816-C5B2-A2A3CD447D5A}" dt="2020-09-09T19:05:22.202" v="312"/>
        <pc:sldMkLst>
          <pc:docMk/>
          <pc:sldMk cId="1728998538" sldId="1293"/>
        </pc:sldMkLst>
      </pc:sldChg>
      <pc:sldChg chg="add replId">
        <pc:chgData name="Panqa101" userId="S::panqa101@panapp.org::69f98d30-6c57-4646-b708-cbfa0dddb0c9" providerId="AD" clId="Web-{E31A845F-FB72-0816-C5B2-A2A3CD447D5A}" dt="2020-09-09T19:05:25.608" v="313"/>
        <pc:sldMkLst>
          <pc:docMk/>
          <pc:sldMk cId="4208790993" sldId="1294"/>
        </pc:sldMkLst>
      </pc:sldChg>
      <pc:sldChg chg="add replId">
        <pc:chgData name="Panqa101" userId="S::panqa101@panapp.org::69f98d30-6c57-4646-b708-cbfa0dddb0c9" providerId="AD" clId="Web-{E31A845F-FB72-0816-C5B2-A2A3CD447D5A}" dt="2020-09-09T19:05:26.046" v="314"/>
        <pc:sldMkLst>
          <pc:docMk/>
          <pc:sldMk cId="2632936729" sldId="1295"/>
        </pc:sldMkLst>
      </pc:sldChg>
      <pc:sldChg chg="add replId">
        <pc:chgData name="Panqa101" userId="S::panqa101@panapp.org::69f98d30-6c57-4646-b708-cbfa0dddb0c9" providerId="AD" clId="Web-{E31A845F-FB72-0816-C5B2-A2A3CD447D5A}" dt="2020-09-09T19:05:26.468" v="315"/>
        <pc:sldMkLst>
          <pc:docMk/>
          <pc:sldMk cId="4255011301" sldId="1296"/>
        </pc:sldMkLst>
      </pc:sldChg>
      <pc:sldChg chg="add replId">
        <pc:chgData name="Panqa101" userId="S::panqa101@panapp.org::69f98d30-6c57-4646-b708-cbfa0dddb0c9" providerId="AD" clId="Web-{E31A845F-FB72-0816-C5B2-A2A3CD447D5A}" dt="2020-09-09T19:05:26.890" v="316"/>
        <pc:sldMkLst>
          <pc:docMk/>
          <pc:sldMk cId="1255935292" sldId="1297"/>
        </pc:sldMkLst>
      </pc:sldChg>
      <pc:sldChg chg="add replId">
        <pc:chgData name="Panqa101" userId="S::panqa101@panapp.org::69f98d30-6c57-4646-b708-cbfa0dddb0c9" providerId="AD" clId="Web-{E31A845F-FB72-0816-C5B2-A2A3CD447D5A}" dt="2020-09-09T19:05:27.374" v="317"/>
        <pc:sldMkLst>
          <pc:docMk/>
          <pc:sldMk cId="1341063526" sldId="1298"/>
        </pc:sldMkLst>
      </pc:sldChg>
      <pc:sldChg chg="add replId">
        <pc:chgData name="Panqa101" userId="S::panqa101@panapp.org::69f98d30-6c57-4646-b708-cbfa0dddb0c9" providerId="AD" clId="Web-{E31A845F-FB72-0816-C5B2-A2A3CD447D5A}" dt="2020-09-09T19:05:27.765" v="318"/>
        <pc:sldMkLst>
          <pc:docMk/>
          <pc:sldMk cId="190908798" sldId="1299"/>
        </pc:sldMkLst>
      </pc:sldChg>
      <pc:sldChg chg="add replId">
        <pc:chgData name="Panqa101" userId="S::panqa101@panapp.org::69f98d30-6c57-4646-b708-cbfa0dddb0c9" providerId="AD" clId="Web-{E31A845F-FB72-0816-C5B2-A2A3CD447D5A}" dt="2020-09-09T19:07:12.412" v="319"/>
        <pc:sldMkLst>
          <pc:docMk/>
          <pc:sldMk cId="1426823585" sldId="1300"/>
        </pc:sldMkLst>
      </pc:sldChg>
      <pc:sldChg chg="add replId">
        <pc:chgData name="Panqa101" userId="S::panqa101@panapp.org::69f98d30-6c57-4646-b708-cbfa0dddb0c9" providerId="AD" clId="Web-{E31A845F-FB72-0816-C5B2-A2A3CD447D5A}" dt="2020-09-09T19:07:12.818" v="320"/>
        <pc:sldMkLst>
          <pc:docMk/>
          <pc:sldMk cId="2893792234" sldId="1301"/>
        </pc:sldMkLst>
      </pc:sldChg>
      <pc:sldChg chg="add replId">
        <pc:chgData name="Panqa101" userId="S::panqa101@panapp.org::69f98d30-6c57-4646-b708-cbfa0dddb0c9" providerId="AD" clId="Web-{E31A845F-FB72-0816-C5B2-A2A3CD447D5A}" dt="2020-09-09T19:07:13.224" v="321"/>
        <pc:sldMkLst>
          <pc:docMk/>
          <pc:sldMk cId="1866542381" sldId="1302"/>
        </pc:sldMkLst>
      </pc:sldChg>
      <pc:sldChg chg="add replId">
        <pc:chgData name="Panqa101" userId="S::panqa101@panapp.org::69f98d30-6c57-4646-b708-cbfa0dddb0c9" providerId="AD" clId="Web-{E31A845F-FB72-0816-C5B2-A2A3CD447D5A}" dt="2020-09-09T19:07:13.630" v="322"/>
        <pc:sldMkLst>
          <pc:docMk/>
          <pc:sldMk cId="285143446" sldId="1303"/>
        </pc:sldMkLst>
      </pc:sldChg>
      <pc:sldChg chg="add replId">
        <pc:chgData name="Panqa101" userId="S::panqa101@panapp.org::69f98d30-6c57-4646-b708-cbfa0dddb0c9" providerId="AD" clId="Web-{E31A845F-FB72-0816-C5B2-A2A3CD447D5A}" dt="2020-09-09T19:07:14.021" v="323"/>
        <pc:sldMkLst>
          <pc:docMk/>
          <pc:sldMk cId="2384481026" sldId="1304"/>
        </pc:sldMkLst>
      </pc:sldChg>
      <pc:sldChg chg="add replId">
        <pc:chgData name="Panqa101" userId="S::panqa101@panapp.org::69f98d30-6c57-4646-b708-cbfa0dddb0c9" providerId="AD" clId="Web-{E31A845F-FB72-0816-C5B2-A2A3CD447D5A}" dt="2020-09-09T19:07:14.427" v="324"/>
        <pc:sldMkLst>
          <pc:docMk/>
          <pc:sldMk cId="2960262709" sldId="1305"/>
        </pc:sldMkLst>
      </pc:sldChg>
      <pc:sldChg chg="add replId">
        <pc:chgData name="Panqa101" userId="S::panqa101@panapp.org::69f98d30-6c57-4646-b708-cbfa0dddb0c9" providerId="AD" clId="Web-{E31A845F-FB72-0816-C5B2-A2A3CD447D5A}" dt="2020-09-09T19:09:39.842" v="325"/>
        <pc:sldMkLst>
          <pc:docMk/>
          <pc:sldMk cId="2727211158" sldId="1306"/>
        </pc:sldMkLst>
      </pc:sldChg>
      <pc:sldChg chg="add replId">
        <pc:chgData name="Panqa101" userId="S::panqa101@panapp.org::69f98d30-6c57-4646-b708-cbfa0dddb0c9" providerId="AD" clId="Web-{E31A845F-FB72-0816-C5B2-A2A3CD447D5A}" dt="2020-09-09T19:09:40.280" v="326"/>
        <pc:sldMkLst>
          <pc:docMk/>
          <pc:sldMk cId="3404797230" sldId="1307"/>
        </pc:sldMkLst>
      </pc:sldChg>
      <pc:sldChg chg="add replId">
        <pc:chgData name="Panqa101" userId="S::panqa101@panapp.org::69f98d30-6c57-4646-b708-cbfa0dddb0c9" providerId="AD" clId="Web-{E31A845F-FB72-0816-C5B2-A2A3CD447D5A}" dt="2020-09-09T19:09:40.749" v="327"/>
        <pc:sldMkLst>
          <pc:docMk/>
          <pc:sldMk cId="4072885218" sldId="1308"/>
        </pc:sldMkLst>
      </pc:sldChg>
      <pc:sldChg chg="add replId">
        <pc:chgData name="Panqa101" userId="S::panqa101@panapp.org::69f98d30-6c57-4646-b708-cbfa0dddb0c9" providerId="AD" clId="Web-{E31A845F-FB72-0816-C5B2-A2A3CD447D5A}" dt="2020-09-09T19:09:41.155" v="328"/>
        <pc:sldMkLst>
          <pc:docMk/>
          <pc:sldMk cId="902030404" sldId="1309"/>
        </pc:sldMkLst>
      </pc:sldChg>
      <pc:sldChg chg="add replId">
        <pc:chgData name="Panqa101" userId="S::panqa101@panapp.org::69f98d30-6c57-4646-b708-cbfa0dddb0c9" providerId="AD" clId="Web-{E31A845F-FB72-0816-C5B2-A2A3CD447D5A}" dt="2020-09-09T19:09:41.561" v="329"/>
        <pc:sldMkLst>
          <pc:docMk/>
          <pc:sldMk cId="1893165599" sldId="1310"/>
        </pc:sldMkLst>
      </pc:sldChg>
      <pc:sldChg chg="add replId">
        <pc:chgData name="Panqa101" userId="S::panqa101@panapp.org::69f98d30-6c57-4646-b708-cbfa0dddb0c9" providerId="AD" clId="Web-{E31A845F-FB72-0816-C5B2-A2A3CD447D5A}" dt="2020-09-09T19:09:41.983" v="330"/>
        <pc:sldMkLst>
          <pc:docMk/>
          <pc:sldMk cId="2994031729" sldId="1311"/>
        </pc:sldMkLst>
      </pc:sldChg>
      <pc:sldChg chg="add replId">
        <pc:chgData name="Panqa101" userId="S::panqa101@panapp.org::69f98d30-6c57-4646-b708-cbfa0dddb0c9" providerId="AD" clId="Web-{E31A845F-FB72-0816-C5B2-A2A3CD447D5A}" dt="2020-09-09T19:12:04.773" v="331"/>
        <pc:sldMkLst>
          <pc:docMk/>
          <pc:sldMk cId="1116133278" sldId="1312"/>
        </pc:sldMkLst>
      </pc:sldChg>
      <pc:sldChg chg="add replId">
        <pc:chgData name="Panqa101" userId="S::panqa101@panapp.org::69f98d30-6c57-4646-b708-cbfa0dddb0c9" providerId="AD" clId="Web-{E31A845F-FB72-0816-C5B2-A2A3CD447D5A}" dt="2020-09-09T19:12:05.164" v="332"/>
        <pc:sldMkLst>
          <pc:docMk/>
          <pc:sldMk cId="2681624290" sldId="1313"/>
        </pc:sldMkLst>
      </pc:sldChg>
      <pc:sldChg chg="add replId">
        <pc:chgData name="Panqa101" userId="S::panqa101@panapp.org::69f98d30-6c57-4646-b708-cbfa0dddb0c9" providerId="AD" clId="Web-{E31A845F-FB72-0816-C5B2-A2A3CD447D5A}" dt="2020-09-09T19:12:05.554" v="333"/>
        <pc:sldMkLst>
          <pc:docMk/>
          <pc:sldMk cId="1102417428" sldId="1314"/>
        </pc:sldMkLst>
      </pc:sldChg>
      <pc:sldChg chg="add replId">
        <pc:chgData name="Panqa101" userId="S::panqa101@panapp.org::69f98d30-6c57-4646-b708-cbfa0dddb0c9" providerId="AD" clId="Web-{E31A845F-FB72-0816-C5B2-A2A3CD447D5A}" dt="2020-09-09T19:12:05.945" v="334"/>
        <pc:sldMkLst>
          <pc:docMk/>
          <pc:sldMk cId="3339110238" sldId="1315"/>
        </pc:sldMkLst>
      </pc:sldChg>
      <pc:sldChg chg="add replId">
        <pc:chgData name="Panqa101" userId="S::panqa101@panapp.org::69f98d30-6c57-4646-b708-cbfa0dddb0c9" providerId="AD" clId="Web-{E31A845F-FB72-0816-C5B2-A2A3CD447D5A}" dt="2020-09-09T19:12:06.398" v="335"/>
        <pc:sldMkLst>
          <pc:docMk/>
          <pc:sldMk cId="1864924980" sldId="1316"/>
        </pc:sldMkLst>
      </pc:sldChg>
      <pc:sldChg chg="add replId">
        <pc:chgData name="Panqa101" userId="S::panqa101@panapp.org::69f98d30-6c57-4646-b708-cbfa0dddb0c9" providerId="AD" clId="Web-{E31A845F-FB72-0816-C5B2-A2A3CD447D5A}" dt="2020-09-09T19:12:06.914" v="336"/>
        <pc:sldMkLst>
          <pc:docMk/>
          <pc:sldMk cId="3537704715" sldId="1317"/>
        </pc:sldMkLst>
      </pc:sldChg>
      <pc:sldChg chg="add replId">
        <pc:chgData name="Panqa101" userId="S::panqa101@panapp.org::69f98d30-6c57-4646-b708-cbfa0dddb0c9" providerId="AD" clId="Web-{E31A845F-FB72-0816-C5B2-A2A3CD447D5A}" dt="2020-09-09T19:21:57.683" v="337"/>
        <pc:sldMkLst>
          <pc:docMk/>
          <pc:sldMk cId="1889139294" sldId="1318"/>
        </pc:sldMkLst>
      </pc:sldChg>
      <pc:sldChg chg="add replId">
        <pc:chgData name="Panqa101" userId="S::panqa101@panapp.org::69f98d30-6c57-4646-b708-cbfa0dddb0c9" providerId="AD" clId="Web-{E31A845F-FB72-0816-C5B2-A2A3CD447D5A}" dt="2020-09-09T19:21:58.121" v="338"/>
        <pc:sldMkLst>
          <pc:docMk/>
          <pc:sldMk cId="368507641" sldId="1319"/>
        </pc:sldMkLst>
      </pc:sldChg>
      <pc:sldChg chg="add replId">
        <pc:chgData name="Panqa101" userId="S::panqa101@panapp.org::69f98d30-6c57-4646-b708-cbfa0dddb0c9" providerId="AD" clId="Web-{E31A845F-FB72-0816-C5B2-A2A3CD447D5A}" dt="2020-09-09T19:21:58.527" v="339"/>
        <pc:sldMkLst>
          <pc:docMk/>
          <pc:sldMk cId="3497317021" sldId="1320"/>
        </pc:sldMkLst>
      </pc:sldChg>
      <pc:sldChg chg="add replId">
        <pc:chgData name="Panqa101" userId="S::panqa101@panapp.org::69f98d30-6c57-4646-b708-cbfa0dddb0c9" providerId="AD" clId="Web-{E31A845F-FB72-0816-C5B2-A2A3CD447D5A}" dt="2020-09-09T19:21:58.918" v="340"/>
        <pc:sldMkLst>
          <pc:docMk/>
          <pc:sldMk cId="592679862" sldId="1321"/>
        </pc:sldMkLst>
      </pc:sldChg>
      <pc:sldChg chg="add replId">
        <pc:chgData name="Panqa101" userId="S::panqa101@panapp.org::69f98d30-6c57-4646-b708-cbfa0dddb0c9" providerId="AD" clId="Web-{E31A845F-FB72-0816-C5B2-A2A3CD447D5A}" dt="2020-09-09T19:21:59.340" v="341"/>
        <pc:sldMkLst>
          <pc:docMk/>
          <pc:sldMk cId="2688028730" sldId="1322"/>
        </pc:sldMkLst>
      </pc:sldChg>
      <pc:sldChg chg="add replId">
        <pc:chgData name="Panqa101" userId="S::panqa101@panapp.org::69f98d30-6c57-4646-b708-cbfa0dddb0c9" providerId="AD" clId="Web-{E31A845F-FB72-0816-C5B2-A2A3CD447D5A}" dt="2020-09-09T19:21:59.762" v="342"/>
        <pc:sldMkLst>
          <pc:docMk/>
          <pc:sldMk cId="1810614150" sldId="1323"/>
        </pc:sldMkLst>
      </pc:sldChg>
      <pc:sldChg chg="add replId">
        <pc:chgData name="Panqa101" userId="S::panqa101@panapp.org::69f98d30-6c57-4646-b708-cbfa0dddb0c9" providerId="AD" clId="Web-{E31A845F-FB72-0816-C5B2-A2A3CD447D5A}" dt="2020-09-09T19:22:03.871" v="343"/>
        <pc:sldMkLst>
          <pc:docMk/>
          <pc:sldMk cId="3887191827" sldId="1324"/>
        </pc:sldMkLst>
      </pc:sldChg>
      <pc:sldChg chg="add replId">
        <pc:chgData name="Panqa101" userId="S::panqa101@panapp.org::69f98d30-6c57-4646-b708-cbfa0dddb0c9" providerId="AD" clId="Web-{E31A845F-FB72-0816-C5B2-A2A3CD447D5A}" dt="2020-09-09T19:22:04.293" v="344"/>
        <pc:sldMkLst>
          <pc:docMk/>
          <pc:sldMk cId="1890552042" sldId="1325"/>
        </pc:sldMkLst>
      </pc:sldChg>
      <pc:sldChg chg="add replId">
        <pc:chgData name="Panqa101" userId="S::panqa101@panapp.org::69f98d30-6c57-4646-b708-cbfa0dddb0c9" providerId="AD" clId="Web-{E31A845F-FB72-0816-C5B2-A2A3CD447D5A}" dt="2020-09-09T19:22:04.746" v="345"/>
        <pc:sldMkLst>
          <pc:docMk/>
          <pc:sldMk cId="2252929849" sldId="1326"/>
        </pc:sldMkLst>
      </pc:sldChg>
      <pc:sldChg chg="add replId">
        <pc:chgData name="Panqa101" userId="S::panqa101@panapp.org::69f98d30-6c57-4646-b708-cbfa0dddb0c9" providerId="AD" clId="Web-{E31A845F-FB72-0816-C5B2-A2A3CD447D5A}" dt="2020-09-09T19:22:05.153" v="346"/>
        <pc:sldMkLst>
          <pc:docMk/>
          <pc:sldMk cId="3012715245" sldId="1327"/>
        </pc:sldMkLst>
      </pc:sldChg>
      <pc:sldChg chg="add replId">
        <pc:chgData name="Panqa101" userId="S::panqa101@panapp.org::69f98d30-6c57-4646-b708-cbfa0dddb0c9" providerId="AD" clId="Web-{E31A845F-FB72-0816-C5B2-A2A3CD447D5A}" dt="2020-09-09T19:22:05.543" v="347"/>
        <pc:sldMkLst>
          <pc:docMk/>
          <pc:sldMk cId="1777863632" sldId="1328"/>
        </pc:sldMkLst>
      </pc:sldChg>
      <pc:sldChg chg="add replId">
        <pc:chgData name="Panqa101" userId="S::panqa101@panapp.org::69f98d30-6c57-4646-b708-cbfa0dddb0c9" providerId="AD" clId="Web-{E31A845F-FB72-0816-C5B2-A2A3CD447D5A}" dt="2020-09-09T19:22:05.950" v="348"/>
        <pc:sldMkLst>
          <pc:docMk/>
          <pc:sldMk cId="723044724" sldId="1329"/>
        </pc:sldMkLst>
      </pc:sldChg>
      <pc:sldChg chg="add replId">
        <pc:chgData name="Panqa101" userId="S::panqa101@panapp.org::69f98d30-6c57-4646-b708-cbfa0dddb0c9" providerId="AD" clId="Web-{E31A845F-FB72-0816-C5B2-A2A3CD447D5A}" dt="2020-09-09T19:22:12.966" v="349"/>
        <pc:sldMkLst>
          <pc:docMk/>
          <pc:sldMk cId="419741044" sldId="1330"/>
        </pc:sldMkLst>
      </pc:sldChg>
      <pc:sldChg chg="add replId">
        <pc:chgData name="Panqa101" userId="S::panqa101@panapp.org::69f98d30-6c57-4646-b708-cbfa0dddb0c9" providerId="AD" clId="Web-{E31A845F-FB72-0816-C5B2-A2A3CD447D5A}" dt="2020-09-09T19:22:13.388" v="350"/>
        <pc:sldMkLst>
          <pc:docMk/>
          <pc:sldMk cId="2985739068" sldId="1331"/>
        </pc:sldMkLst>
      </pc:sldChg>
      <pc:sldChg chg="add replId">
        <pc:chgData name="Panqa101" userId="S::panqa101@panapp.org::69f98d30-6c57-4646-b708-cbfa0dddb0c9" providerId="AD" clId="Web-{E31A845F-FB72-0816-C5B2-A2A3CD447D5A}" dt="2020-09-09T19:22:13.872" v="351"/>
        <pc:sldMkLst>
          <pc:docMk/>
          <pc:sldMk cId="693940032" sldId="1332"/>
        </pc:sldMkLst>
      </pc:sldChg>
      <pc:sldChg chg="add replId">
        <pc:chgData name="Panqa101" userId="S::panqa101@panapp.org::69f98d30-6c57-4646-b708-cbfa0dddb0c9" providerId="AD" clId="Web-{E31A845F-FB72-0816-C5B2-A2A3CD447D5A}" dt="2020-09-09T19:22:14.294" v="352"/>
        <pc:sldMkLst>
          <pc:docMk/>
          <pc:sldMk cId="3070779465" sldId="1333"/>
        </pc:sldMkLst>
      </pc:sldChg>
      <pc:sldChg chg="add replId">
        <pc:chgData name="Panqa101" userId="S::panqa101@panapp.org::69f98d30-6c57-4646-b708-cbfa0dddb0c9" providerId="AD" clId="Web-{E31A845F-FB72-0816-C5B2-A2A3CD447D5A}" dt="2020-09-09T19:22:14.716" v="353"/>
        <pc:sldMkLst>
          <pc:docMk/>
          <pc:sldMk cId="2381344644" sldId="1334"/>
        </pc:sldMkLst>
      </pc:sldChg>
      <pc:sldChg chg="add replId">
        <pc:chgData name="Panqa101" userId="S::panqa101@panapp.org::69f98d30-6c57-4646-b708-cbfa0dddb0c9" providerId="AD" clId="Web-{E31A845F-FB72-0816-C5B2-A2A3CD447D5A}" dt="2020-09-09T19:22:15.122" v="354"/>
        <pc:sldMkLst>
          <pc:docMk/>
          <pc:sldMk cId="3768426697" sldId="1335"/>
        </pc:sldMkLst>
      </pc:sldChg>
      <pc:sldChg chg="add replId">
        <pc:chgData name="Panqa101" userId="S::panqa101@panapp.org::69f98d30-6c57-4646-b708-cbfa0dddb0c9" providerId="AD" clId="Web-{E31A845F-FB72-0816-C5B2-A2A3CD447D5A}" dt="2020-09-09T19:22:19.122" v="355"/>
        <pc:sldMkLst>
          <pc:docMk/>
          <pc:sldMk cId="3307907842" sldId="1336"/>
        </pc:sldMkLst>
      </pc:sldChg>
      <pc:sldChg chg="add replId">
        <pc:chgData name="Panqa101" userId="S::panqa101@panapp.org::69f98d30-6c57-4646-b708-cbfa0dddb0c9" providerId="AD" clId="Web-{E31A845F-FB72-0816-C5B2-A2A3CD447D5A}" dt="2020-09-09T19:22:19.622" v="356"/>
        <pc:sldMkLst>
          <pc:docMk/>
          <pc:sldMk cId="1619680553" sldId="1337"/>
        </pc:sldMkLst>
      </pc:sldChg>
      <pc:sldChg chg="add replId">
        <pc:chgData name="Panqa101" userId="S::panqa101@panapp.org::69f98d30-6c57-4646-b708-cbfa0dddb0c9" providerId="AD" clId="Web-{E31A845F-FB72-0816-C5B2-A2A3CD447D5A}" dt="2020-09-09T19:22:20.013" v="357"/>
        <pc:sldMkLst>
          <pc:docMk/>
          <pc:sldMk cId="106371978" sldId="1338"/>
        </pc:sldMkLst>
      </pc:sldChg>
      <pc:sldChg chg="add replId">
        <pc:chgData name="Panqa101" userId="S::panqa101@panapp.org::69f98d30-6c57-4646-b708-cbfa0dddb0c9" providerId="AD" clId="Web-{E31A845F-FB72-0816-C5B2-A2A3CD447D5A}" dt="2020-09-09T19:22:20.404" v="358"/>
        <pc:sldMkLst>
          <pc:docMk/>
          <pc:sldMk cId="3428018341" sldId="1339"/>
        </pc:sldMkLst>
      </pc:sldChg>
      <pc:sldChg chg="add replId">
        <pc:chgData name="Panqa101" userId="S::panqa101@panapp.org::69f98d30-6c57-4646-b708-cbfa0dddb0c9" providerId="AD" clId="Web-{E31A845F-FB72-0816-C5B2-A2A3CD447D5A}" dt="2020-09-09T19:22:20.825" v="359"/>
        <pc:sldMkLst>
          <pc:docMk/>
          <pc:sldMk cId="3943004351" sldId="1340"/>
        </pc:sldMkLst>
      </pc:sldChg>
      <pc:sldChg chg="add replId">
        <pc:chgData name="Panqa101" userId="S::panqa101@panapp.org::69f98d30-6c57-4646-b708-cbfa0dddb0c9" providerId="AD" clId="Web-{E31A845F-FB72-0816-C5B2-A2A3CD447D5A}" dt="2020-09-09T19:22:21.232" v="360"/>
        <pc:sldMkLst>
          <pc:docMk/>
          <pc:sldMk cId="3933056001" sldId="1341"/>
        </pc:sldMkLst>
      </pc:sldChg>
      <pc:sldChg chg="add replId">
        <pc:chgData name="Panqa101" userId="S::panqa101@panapp.org::69f98d30-6c57-4646-b708-cbfa0dddb0c9" providerId="AD" clId="Web-{E31A845F-FB72-0816-C5B2-A2A3CD447D5A}" dt="2020-09-09T19:22:25.029" v="361"/>
        <pc:sldMkLst>
          <pc:docMk/>
          <pc:sldMk cId="4266059313" sldId="1342"/>
        </pc:sldMkLst>
      </pc:sldChg>
      <pc:sldChg chg="add replId">
        <pc:chgData name="Panqa101" userId="S::panqa101@panapp.org::69f98d30-6c57-4646-b708-cbfa0dddb0c9" providerId="AD" clId="Web-{E31A845F-FB72-0816-C5B2-A2A3CD447D5A}" dt="2020-09-09T19:22:25.451" v="362"/>
        <pc:sldMkLst>
          <pc:docMk/>
          <pc:sldMk cId="1162086706" sldId="1343"/>
        </pc:sldMkLst>
      </pc:sldChg>
      <pc:sldChg chg="add replId">
        <pc:chgData name="Panqa101" userId="S::panqa101@panapp.org::69f98d30-6c57-4646-b708-cbfa0dddb0c9" providerId="AD" clId="Web-{E31A845F-FB72-0816-C5B2-A2A3CD447D5A}" dt="2020-09-09T19:22:25.826" v="363"/>
        <pc:sldMkLst>
          <pc:docMk/>
          <pc:sldMk cId="341219797" sldId="1344"/>
        </pc:sldMkLst>
      </pc:sldChg>
      <pc:sldChg chg="add replId">
        <pc:chgData name="Panqa101" userId="S::panqa101@panapp.org::69f98d30-6c57-4646-b708-cbfa0dddb0c9" providerId="AD" clId="Web-{E31A845F-FB72-0816-C5B2-A2A3CD447D5A}" dt="2020-09-09T19:22:26.216" v="364"/>
        <pc:sldMkLst>
          <pc:docMk/>
          <pc:sldMk cId="46946363" sldId="1345"/>
        </pc:sldMkLst>
      </pc:sldChg>
      <pc:sldChg chg="add replId">
        <pc:chgData name="Panqa101" userId="S::panqa101@panapp.org::69f98d30-6c57-4646-b708-cbfa0dddb0c9" providerId="AD" clId="Web-{E31A845F-FB72-0816-C5B2-A2A3CD447D5A}" dt="2020-09-09T19:22:26.701" v="365"/>
        <pc:sldMkLst>
          <pc:docMk/>
          <pc:sldMk cId="1101013295" sldId="1346"/>
        </pc:sldMkLst>
      </pc:sldChg>
      <pc:sldChg chg="add replId">
        <pc:chgData name="Panqa101" userId="S::panqa101@panapp.org::69f98d30-6c57-4646-b708-cbfa0dddb0c9" providerId="AD" clId="Web-{E31A845F-FB72-0816-C5B2-A2A3CD447D5A}" dt="2020-09-09T19:22:27.076" v="366"/>
        <pc:sldMkLst>
          <pc:docMk/>
          <pc:sldMk cId="1652330278" sldId="1347"/>
        </pc:sldMkLst>
      </pc:sldChg>
      <pc:sldChg chg="add replId">
        <pc:chgData name="Panqa101" userId="S::panqa101@panapp.org::69f98d30-6c57-4646-b708-cbfa0dddb0c9" providerId="AD" clId="Web-{E31A845F-FB72-0816-C5B2-A2A3CD447D5A}" dt="2020-09-09T19:22:32.029" v="367"/>
        <pc:sldMkLst>
          <pc:docMk/>
          <pc:sldMk cId="2977356176" sldId="1348"/>
        </pc:sldMkLst>
      </pc:sldChg>
      <pc:sldChg chg="add replId">
        <pc:chgData name="Panqa101" userId="S::panqa101@panapp.org::69f98d30-6c57-4646-b708-cbfa0dddb0c9" providerId="AD" clId="Web-{E31A845F-FB72-0816-C5B2-A2A3CD447D5A}" dt="2020-09-09T19:22:32.420" v="368"/>
        <pc:sldMkLst>
          <pc:docMk/>
          <pc:sldMk cId="4234667443" sldId="1349"/>
        </pc:sldMkLst>
      </pc:sldChg>
      <pc:sldChg chg="add replId">
        <pc:chgData name="Panqa101" userId="S::panqa101@panapp.org::69f98d30-6c57-4646-b708-cbfa0dddb0c9" providerId="AD" clId="Web-{E31A845F-FB72-0816-C5B2-A2A3CD447D5A}" dt="2020-09-09T19:22:32.826" v="369"/>
        <pc:sldMkLst>
          <pc:docMk/>
          <pc:sldMk cId="1873199563" sldId="1350"/>
        </pc:sldMkLst>
      </pc:sldChg>
      <pc:sldChg chg="add replId">
        <pc:chgData name="Panqa101" userId="S::panqa101@panapp.org::69f98d30-6c57-4646-b708-cbfa0dddb0c9" providerId="AD" clId="Web-{E31A845F-FB72-0816-C5B2-A2A3CD447D5A}" dt="2020-09-09T19:22:33.232" v="370"/>
        <pc:sldMkLst>
          <pc:docMk/>
          <pc:sldMk cId="1679452537" sldId="1351"/>
        </pc:sldMkLst>
      </pc:sldChg>
      <pc:sldChg chg="add replId">
        <pc:chgData name="Panqa101" userId="S::panqa101@panapp.org::69f98d30-6c57-4646-b708-cbfa0dddb0c9" providerId="AD" clId="Web-{E31A845F-FB72-0816-C5B2-A2A3CD447D5A}" dt="2020-09-09T19:22:33.779" v="371"/>
        <pc:sldMkLst>
          <pc:docMk/>
          <pc:sldMk cId="2836181554" sldId="1352"/>
        </pc:sldMkLst>
      </pc:sldChg>
      <pc:sldChg chg="add replId">
        <pc:chgData name="Panqa101" userId="S::panqa101@panapp.org::69f98d30-6c57-4646-b708-cbfa0dddb0c9" providerId="AD" clId="Web-{E31A845F-FB72-0816-C5B2-A2A3CD447D5A}" dt="2020-09-09T19:22:34.342" v="372"/>
        <pc:sldMkLst>
          <pc:docMk/>
          <pc:sldMk cId="2388236294" sldId="1353"/>
        </pc:sldMkLst>
      </pc:sldChg>
      <pc:sldChg chg="add replId">
        <pc:chgData name="Panqa101" userId="S::panqa101@panapp.org::69f98d30-6c57-4646-b708-cbfa0dddb0c9" providerId="AD" clId="Web-{E31A845F-FB72-0816-C5B2-A2A3CD447D5A}" dt="2020-09-09T19:23:12.844" v="373"/>
        <pc:sldMkLst>
          <pc:docMk/>
          <pc:sldMk cId="622781775" sldId="1354"/>
        </pc:sldMkLst>
      </pc:sldChg>
      <pc:sldChg chg="add replId">
        <pc:chgData name="Panqa101" userId="S::panqa101@panapp.org::69f98d30-6c57-4646-b708-cbfa0dddb0c9" providerId="AD" clId="Web-{E31A845F-FB72-0816-C5B2-A2A3CD447D5A}" dt="2020-09-09T19:23:13.282" v="374"/>
        <pc:sldMkLst>
          <pc:docMk/>
          <pc:sldMk cId="3830746157" sldId="1355"/>
        </pc:sldMkLst>
      </pc:sldChg>
      <pc:sldChg chg="add replId">
        <pc:chgData name="Panqa101" userId="S::panqa101@panapp.org::69f98d30-6c57-4646-b708-cbfa0dddb0c9" providerId="AD" clId="Web-{E31A845F-FB72-0816-C5B2-A2A3CD447D5A}" dt="2020-09-09T19:23:13.766" v="375"/>
        <pc:sldMkLst>
          <pc:docMk/>
          <pc:sldMk cId="2500206812" sldId="1356"/>
        </pc:sldMkLst>
      </pc:sldChg>
      <pc:sldChg chg="add replId">
        <pc:chgData name="Panqa101" userId="S::panqa101@panapp.org::69f98d30-6c57-4646-b708-cbfa0dddb0c9" providerId="AD" clId="Web-{E31A845F-FB72-0816-C5B2-A2A3CD447D5A}" dt="2020-09-09T19:23:14.219" v="376"/>
        <pc:sldMkLst>
          <pc:docMk/>
          <pc:sldMk cId="2216886426" sldId="1357"/>
        </pc:sldMkLst>
      </pc:sldChg>
      <pc:sldChg chg="add replId">
        <pc:chgData name="Panqa101" userId="S::panqa101@panapp.org::69f98d30-6c57-4646-b708-cbfa0dddb0c9" providerId="AD" clId="Web-{E31A845F-FB72-0816-C5B2-A2A3CD447D5A}" dt="2020-09-09T19:23:14.641" v="377"/>
        <pc:sldMkLst>
          <pc:docMk/>
          <pc:sldMk cId="215055237" sldId="1358"/>
        </pc:sldMkLst>
      </pc:sldChg>
      <pc:sldChg chg="add replId">
        <pc:chgData name="Panqa101" userId="S::panqa101@panapp.org::69f98d30-6c57-4646-b708-cbfa0dddb0c9" providerId="AD" clId="Web-{E31A845F-FB72-0816-C5B2-A2A3CD447D5A}" dt="2020-09-09T19:23:15.063" v="378"/>
        <pc:sldMkLst>
          <pc:docMk/>
          <pc:sldMk cId="1721926117" sldId="1359"/>
        </pc:sldMkLst>
      </pc:sldChg>
      <pc:sldChg chg="add replId">
        <pc:chgData name="Panqa101" userId="S::panqa101@panapp.org::69f98d30-6c57-4646-b708-cbfa0dddb0c9" providerId="AD" clId="Web-{E31A845F-FB72-0816-C5B2-A2A3CD447D5A}" dt="2020-09-09T19:23:24.126" v="379"/>
        <pc:sldMkLst>
          <pc:docMk/>
          <pc:sldMk cId="3465128136" sldId="1360"/>
        </pc:sldMkLst>
      </pc:sldChg>
      <pc:sldChg chg="add replId">
        <pc:chgData name="Panqa101" userId="S::panqa101@panapp.org::69f98d30-6c57-4646-b708-cbfa0dddb0c9" providerId="AD" clId="Web-{E31A845F-FB72-0816-C5B2-A2A3CD447D5A}" dt="2020-09-09T19:23:24.579" v="380"/>
        <pc:sldMkLst>
          <pc:docMk/>
          <pc:sldMk cId="289333841" sldId="1361"/>
        </pc:sldMkLst>
      </pc:sldChg>
      <pc:sldChg chg="add replId">
        <pc:chgData name="Panqa101" userId="S::panqa101@panapp.org::69f98d30-6c57-4646-b708-cbfa0dddb0c9" providerId="AD" clId="Web-{E31A845F-FB72-0816-C5B2-A2A3CD447D5A}" dt="2020-09-09T19:23:25.048" v="381"/>
        <pc:sldMkLst>
          <pc:docMk/>
          <pc:sldMk cId="994283128" sldId="1362"/>
        </pc:sldMkLst>
      </pc:sldChg>
      <pc:sldChg chg="add replId">
        <pc:chgData name="Panqa101" userId="S::panqa101@panapp.org::69f98d30-6c57-4646-b708-cbfa0dddb0c9" providerId="AD" clId="Web-{E31A845F-FB72-0816-C5B2-A2A3CD447D5A}" dt="2020-09-09T19:23:25.486" v="382"/>
        <pc:sldMkLst>
          <pc:docMk/>
          <pc:sldMk cId="1962742515" sldId="1363"/>
        </pc:sldMkLst>
      </pc:sldChg>
      <pc:sldChg chg="add replId">
        <pc:chgData name="Panqa101" userId="S::panqa101@panapp.org::69f98d30-6c57-4646-b708-cbfa0dddb0c9" providerId="AD" clId="Web-{E31A845F-FB72-0816-C5B2-A2A3CD447D5A}" dt="2020-09-09T19:23:26.001" v="383"/>
        <pc:sldMkLst>
          <pc:docMk/>
          <pc:sldMk cId="1152950327" sldId="1364"/>
        </pc:sldMkLst>
      </pc:sldChg>
      <pc:sldChg chg="add replId">
        <pc:chgData name="Panqa101" userId="S::panqa101@panapp.org::69f98d30-6c57-4646-b708-cbfa0dddb0c9" providerId="AD" clId="Web-{E31A845F-FB72-0816-C5B2-A2A3CD447D5A}" dt="2020-09-09T19:23:26.439" v="384"/>
        <pc:sldMkLst>
          <pc:docMk/>
          <pc:sldMk cId="683006037" sldId="1365"/>
        </pc:sldMkLst>
      </pc:sldChg>
      <pc:sldChg chg="add replId">
        <pc:chgData name="Panqa101" userId="S::panqa101@panapp.org::69f98d30-6c57-4646-b708-cbfa0dddb0c9" providerId="AD" clId="Web-{E31A845F-FB72-0816-C5B2-A2A3CD447D5A}" dt="2020-09-09T19:23:32.486" v="385"/>
        <pc:sldMkLst>
          <pc:docMk/>
          <pc:sldMk cId="1440864633" sldId="1366"/>
        </pc:sldMkLst>
      </pc:sldChg>
      <pc:sldChg chg="add replId">
        <pc:chgData name="Panqa101" userId="S::panqa101@panapp.org::69f98d30-6c57-4646-b708-cbfa0dddb0c9" providerId="AD" clId="Web-{E31A845F-FB72-0816-C5B2-A2A3CD447D5A}" dt="2020-09-09T19:23:32.939" v="386"/>
        <pc:sldMkLst>
          <pc:docMk/>
          <pc:sldMk cId="25202173" sldId="1367"/>
        </pc:sldMkLst>
      </pc:sldChg>
      <pc:sldChg chg="add replId">
        <pc:chgData name="Panqa101" userId="S::panqa101@panapp.org::69f98d30-6c57-4646-b708-cbfa0dddb0c9" providerId="AD" clId="Web-{E31A845F-FB72-0816-C5B2-A2A3CD447D5A}" dt="2020-09-09T19:23:33.408" v="387"/>
        <pc:sldMkLst>
          <pc:docMk/>
          <pc:sldMk cId="3451499468" sldId="1368"/>
        </pc:sldMkLst>
      </pc:sldChg>
      <pc:sldChg chg="add replId">
        <pc:chgData name="Panqa101" userId="S::panqa101@panapp.org::69f98d30-6c57-4646-b708-cbfa0dddb0c9" providerId="AD" clId="Web-{E31A845F-FB72-0816-C5B2-A2A3CD447D5A}" dt="2020-09-09T19:23:33.908" v="388"/>
        <pc:sldMkLst>
          <pc:docMk/>
          <pc:sldMk cId="3209571217" sldId="1369"/>
        </pc:sldMkLst>
      </pc:sldChg>
      <pc:sldChg chg="add replId">
        <pc:chgData name="Panqa101" userId="S::panqa101@panapp.org::69f98d30-6c57-4646-b708-cbfa0dddb0c9" providerId="AD" clId="Web-{E31A845F-FB72-0816-C5B2-A2A3CD447D5A}" dt="2020-09-09T19:23:34.361" v="389"/>
        <pc:sldMkLst>
          <pc:docMk/>
          <pc:sldMk cId="3112763668" sldId="1370"/>
        </pc:sldMkLst>
      </pc:sldChg>
      <pc:sldChg chg="add replId">
        <pc:chgData name="Panqa101" userId="S::panqa101@panapp.org::69f98d30-6c57-4646-b708-cbfa0dddb0c9" providerId="AD" clId="Web-{E31A845F-FB72-0816-C5B2-A2A3CD447D5A}" dt="2020-09-09T19:23:34.799" v="390"/>
        <pc:sldMkLst>
          <pc:docMk/>
          <pc:sldMk cId="714054175" sldId="1371"/>
        </pc:sldMkLst>
      </pc:sldChg>
      <pc:sldChg chg="add replId">
        <pc:chgData name="Panqa101" userId="S::panqa101@panapp.org::69f98d30-6c57-4646-b708-cbfa0dddb0c9" providerId="AD" clId="Web-{E31A845F-FB72-0816-C5B2-A2A3CD447D5A}" dt="2020-09-09T19:23:39.440" v="391"/>
        <pc:sldMkLst>
          <pc:docMk/>
          <pc:sldMk cId="923135122" sldId="1372"/>
        </pc:sldMkLst>
      </pc:sldChg>
      <pc:sldChg chg="add replId">
        <pc:chgData name="Panqa101" userId="S::panqa101@panapp.org::69f98d30-6c57-4646-b708-cbfa0dddb0c9" providerId="AD" clId="Web-{E31A845F-FB72-0816-C5B2-A2A3CD447D5A}" dt="2020-09-09T19:23:39.908" v="392"/>
        <pc:sldMkLst>
          <pc:docMk/>
          <pc:sldMk cId="4034211282" sldId="1373"/>
        </pc:sldMkLst>
      </pc:sldChg>
      <pc:sldChg chg="add replId">
        <pc:chgData name="Panqa101" userId="S::panqa101@panapp.org::69f98d30-6c57-4646-b708-cbfa0dddb0c9" providerId="AD" clId="Web-{E31A845F-FB72-0816-C5B2-A2A3CD447D5A}" dt="2020-09-09T19:23:40.424" v="393"/>
        <pc:sldMkLst>
          <pc:docMk/>
          <pc:sldMk cId="3384401230" sldId="1374"/>
        </pc:sldMkLst>
      </pc:sldChg>
      <pc:sldChg chg="add replId">
        <pc:chgData name="Panqa101" userId="S::panqa101@panapp.org::69f98d30-6c57-4646-b708-cbfa0dddb0c9" providerId="AD" clId="Web-{E31A845F-FB72-0816-C5B2-A2A3CD447D5A}" dt="2020-09-09T19:23:40.846" v="394"/>
        <pc:sldMkLst>
          <pc:docMk/>
          <pc:sldMk cId="1802210424" sldId="1375"/>
        </pc:sldMkLst>
      </pc:sldChg>
      <pc:sldChg chg="add replId">
        <pc:chgData name="Panqa101" userId="S::panqa101@panapp.org::69f98d30-6c57-4646-b708-cbfa0dddb0c9" providerId="AD" clId="Web-{E31A845F-FB72-0816-C5B2-A2A3CD447D5A}" dt="2020-09-09T19:23:41.283" v="395"/>
        <pc:sldMkLst>
          <pc:docMk/>
          <pc:sldMk cId="1242439274" sldId="1376"/>
        </pc:sldMkLst>
      </pc:sldChg>
      <pc:sldChg chg="add replId">
        <pc:chgData name="Panqa101" userId="S::panqa101@panapp.org::69f98d30-6c57-4646-b708-cbfa0dddb0c9" providerId="AD" clId="Web-{E31A845F-FB72-0816-C5B2-A2A3CD447D5A}" dt="2020-09-09T19:23:41.705" v="396"/>
        <pc:sldMkLst>
          <pc:docMk/>
          <pc:sldMk cId="3638067811" sldId="1377"/>
        </pc:sldMkLst>
      </pc:sldChg>
      <pc:sldChg chg="add replId">
        <pc:chgData name="Panqa101" userId="S::panqa101@panapp.org::69f98d30-6c57-4646-b708-cbfa0dddb0c9" providerId="AD" clId="Web-{E31A845F-FB72-0816-C5B2-A2A3CD447D5A}" dt="2020-09-09T19:23:46.534" v="397"/>
        <pc:sldMkLst>
          <pc:docMk/>
          <pc:sldMk cId="2521959794" sldId="1378"/>
        </pc:sldMkLst>
      </pc:sldChg>
      <pc:sldChg chg="add replId">
        <pc:chgData name="Panqa101" userId="S::panqa101@panapp.org::69f98d30-6c57-4646-b708-cbfa0dddb0c9" providerId="AD" clId="Web-{E31A845F-FB72-0816-C5B2-A2A3CD447D5A}" dt="2020-09-09T19:23:46.956" v="398"/>
        <pc:sldMkLst>
          <pc:docMk/>
          <pc:sldMk cId="154974750" sldId="1379"/>
        </pc:sldMkLst>
      </pc:sldChg>
      <pc:sldChg chg="add replId">
        <pc:chgData name="Panqa101" userId="S::panqa101@panapp.org::69f98d30-6c57-4646-b708-cbfa0dddb0c9" providerId="AD" clId="Web-{E31A845F-FB72-0816-C5B2-A2A3CD447D5A}" dt="2020-09-09T19:23:47.409" v="399"/>
        <pc:sldMkLst>
          <pc:docMk/>
          <pc:sldMk cId="2722925949" sldId="1380"/>
        </pc:sldMkLst>
      </pc:sldChg>
      <pc:sldChg chg="add replId">
        <pc:chgData name="Panqa101" userId="S::panqa101@panapp.org::69f98d30-6c57-4646-b708-cbfa0dddb0c9" providerId="AD" clId="Web-{E31A845F-FB72-0816-C5B2-A2A3CD447D5A}" dt="2020-09-09T19:23:47.862" v="400"/>
        <pc:sldMkLst>
          <pc:docMk/>
          <pc:sldMk cId="1449815526" sldId="1381"/>
        </pc:sldMkLst>
      </pc:sldChg>
      <pc:sldChg chg="add replId">
        <pc:chgData name="Panqa101" userId="S::panqa101@panapp.org::69f98d30-6c57-4646-b708-cbfa0dddb0c9" providerId="AD" clId="Web-{E31A845F-FB72-0816-C5B2-A2A3CD447D5A}" dt="2020-09-09T19:23:48.362" v="401"/>
        <pc:sldMkLst>
          <pc:docMk/>
          <pc:sldMk cId="961938698" sldId="1382"/>
        </pc:sldMkLst>
      </pc:sldChg>
      <pc:sldChg chg="add replId">
        <pc:chgData name="Panqa101" userId="S::panqa101@panapp.org::69f98d30-6c57-4646-b708-cbfa0dddb0c9" providerId="AD" clId="Web-{E31A845F-FB72-0816-C5B2-A2A3CD447D5A}" dt="2020-09-09T19:23:48.784" v="402"/>
        <pc:sldMkLst>
          <pc:docMk/>
          <pc:sldMk cId="1460750883" sldId="1383"/>
        </pc:sldMkLst>
      </pc:sldChg>
      <pc:sldChg chg="add replId">
        <pc:chgData name="Panqa101" userId="S::panqa101@panapp.org::69f98d30-6c57-4646-b708-cbfa0dddb0c9" providerId="AD" clId="Web-{E31A845F-FB72-0816-C5B2-A2A3CD447D5A}" dt="2020-09-09T19:23:51.878" v="403"/>
        <pc:sldMkLst>
          <pc:docMk/>
          <pc:sldMk cId="3477437419" sldId="1384"/>
        </pc:sldMkLst>
      </pc:sldChg>
      <pc:sldChg chg="add replId">
        <pc:chgData name="Panqa101" userId="S::panqa101@panapp.org::69f98d30-6c57-4646-b708-cbfa0dddb0c9" providerId="AD" clId="Web-{E31A845F-FB72-0816-C5B2-A2A3CD447D5A}" dt="2020-09-09T19:23:52.284" v="404"/>
        <pc:sldMkLst>
          <pc:docMk/>
          <pc:sldMk cId="3651590483" sldId="1385"/>
        </pc:sldMkLst>
      </pc:sldChg>
      <pc:sldChg chg="add replId">
        <pc:chgData name="Panqa101" userId="S::panqa101@panapp.org::69f98d30-6c57-4646-b708-cbfa0dddb0c9" providerId="AD" clId="Web-{E31A845F-FB72-0816-C5B2-A2A3CD447D5A}" dt="2020-09-09T19:23:52.690" v="405"/>
        <pc:sldMkLst>
          <pc:docMk/>
          <pc:sldMk cId="3829294233" sldId="1386"/>
        </pc:sldMkLst>
      </pc:sldChg>
      <pc:sldChg chg="add replId">
        <pc:chgData name="Panqa101" userId="S::panqa101@panapp.org::69f98d30-6c57-4646-b708-cbfa0dddb0c9" providerId="AD" clId="Web-{E31A845F-FB72-0816-C5B2-A2A3CD447D5A}" dt="2020-09-09T19:23:53.128" v="406"/>
        <pc:sldMkLst>
          <pc:docMk/>
          <pc:sldMk cId="3806608758" sldId="1387"/>
        </pc:sldMkLst>
      </pc:sldChg>
      <pc:sldChg chg="add replId">
        <pc:chgData name="Panqa101" userId="S::panqa101@panapp.org::69f98d30-6c57-4646-b708-cbfa0dddb0c9" providerId="AD" clId="Web-{E31A845F-FB72-0816-C5B2-A2A3CD447D5A}" dt="2020-09-09T19:23:53.519" v="407"/>
        <pc:sldMkLst>
          <pc:docMk/>
          <pc:sldMk cId="3179678114" sldId="1388"/>
        </pc:sldMkLst>
      </pc:sldChg>
      <pc:sldChg chg="add replId">
        <pc:chgData name="Panqa101" userId="S::panqa101@panapp.org::69f98d30-6c57-4646-b708-cbfa0dddb0c9" providerId="AD" clId="Web-{E31A845F-FB72-0816-C5B2-A2A3CD447D5A}" dt="2020-09-09T19:23:53.909" v="408"/>
        <pc:sldMkLst>
          <pc:docMk/>
          <pc:sldMk cId="1448707963" sldId="1389"/>
        </pc:sldMkLst>
      </pc:sldChg>
      <pc:sldChg chg="add replId">
        <pc:chgData name="Panqa101" userId="S::panqa101@panapp.org::69f98d30-6c57-4646-b708-cbfa0dddb0c9" providerId="AD" clId="Web-{E31A845F-FB72-0816-C5B2-A2A3CD447D5A}" dt="2020-09-09T19:23:56.831" v="409"/>
        <pc:sldMkLst>
          <pc:docMk/>
          <pc:sldMk cId="883641273" sldId="1390"/>
        </pc:sldMkLst>
      </pc:sldChg>
      <pc:sldChg chg="add replId">
        <pc:chgData name="Panqa101" userId="S::panqa101@panapp.org::69f98d30-6c57-4646-b708-cbfa0dddb0c9" providerId="AD" clId="Web-{E31A845F-FB72-0816-C5B2-A2A3CD447D5A}" dt="2020-09-09T19:23:57.316" v="410"/>
        <pc:sldMkLst>
          <pc:docMk/>
          <pc:sldMk cId="3224219338" sldId="1391"/>
        </pc:sldMkLst>
      </pc:sldChg>
      <pc:sldChg chg="add replId">
        <pc:chgData name="Panqa101" userId="S::panqa101@panapp.org::69f98d30-6c57-4646-b708-cbfa0dddb0c9" providerId="AD" clId="Web-{E31A845F-FB72-0816-C5B2-A2A3CD447D5A}" dt="2020-09-09T19:23:57.831" v="411"/>
        <pc:sldMkLst>
          <pc:docMk/>
          <pc:sldMk cId="3283702242" sldId="1392"/>
        </pc:sldMkLst>
      </pc:sldChg>
      <pc:sldChg chg="add replId">
        <pc:chgData name="Panqa101" userId="S::panqa101@panapp.org::69f98d30-6c57-4646-b708-cbfa0dddb0c9" providerId="AD" clId="Web-{E31A845F-FB72-0816-C5B2-A2A3CD447D5A}" dt="2020-09-09T19:23:58.238" v="412"/>
        <pc:sldMkLst>
          <pc:docMk/>
          <pc:sldMk cId="983335915" sldId="1393"/>
        </pc:sldMkLst>
      </pc:sldChg>
      <pc:sldChg chg="add replId">
        <pc:chgData name="Panqa101" userId="S::panqa101@panapp.org::69f98d30-6c57-4646-b708-cbfa0dddb0c9" providerId="AD" clId="Web-{E31A845F-FB72-0816-C5B2-A2A3CD447D5A}" dt="2020-09-09T19:23:58.628" v="413"/>
        <pc:sldMkLst>
          <pc:docMk/>
          <pc:sldMk cId="3277592680" sldId="1394"/>
        </pc:sldMkLst>
      </pc:sldChg>
      <pc:sldChg chg="add replId">
        <pc:chgData name="Panqa101" userId="S::panqa101@panapp.org::69f98d30-6c57-4646-b708-cbfa0dddb0c9" providerId="AD" clId="Web-{E31A845F-FB72-0816-C5B2-A2A3CD447D5A}" dt="2020-09-09T19:23:59.035" v="414"/>
        <pc:sldMkLst>
          <pc:docMk/>
          <pc:sldMk cId="3990049921" sldId="1395"/>
        </pc:sldMkLst>
      </pc:sldChg>
      <pc:sldChg chg="add replId">
        <pc:chgData name="Panqa101" userId="S::panqa101@panapp.org::69f98d30-6c57-4646-b708-cbfa0dddb0c9" providerId="AD" clId="Web-{E31A845F-FB72-0816-C5B2-A2A3CD447D5A}" dt="2020-09-09T19:24:02.066" v="415"/>
        <pc:sldMkLst>
          <pc:docMk/>
          <pc:sldMk cId="1015584160" sldId="1396"/>
        </pc:sldMkLst>
      </pc:sldChg>
      <pc:sldChg chg="add replId">
        <pc:chgData name="Panqa101" userId="S::panqa101@panapp.org::69f98d30-6c57-4646-b708-cbfa0dddb0c9" providerId="AD" clId="Web-{E31A845F-FB72-0816-C5B2-A2A3CD447D5A}" dt="2020-09-09T19:24:02.472" v="416"/>
        <pc:sldMkLst>
          <pc:docMk/>
          <pc:sldMk cId="1378310711" sldId="1397"/>
        </pc:sldMkLst>
      </pc:sldChg>
      <pc:sldChg chg="add replId">
        <pc:chgData name="Panqa101" userId="S::panqa101@panapp.org::69f98d30-6c57-4646-b708-cbfa0dddb0c9" providerId="AD" clId="Web-{E31A845F-FB72-0816-C5B2-A2A3CD447D5A}" dt="2020-09-09T19:24:02.910" v="417"/>
        <pc:sldMkLst>
          <pc:docMk/>
          <pc:sldMk cId="179675835" sldId="1398"/>
        </pc:sldMkLst>
      </pc:sldChg>
      <pc:sldChg chg="add replId">
        <pc:chgData name="Panqa101" userId="S::panqa101@panapp.org::69f98d30-6c57-4646-b708-cbfa0dddb0c9" providerId="AD" clId="Web-{E31A845F-FB72-0816-C5B2-A2A3CD447D5A}" dt="2020-09-09T19:24:03.347" v="418"/>
        <pc:sldMkLst>
          <pc:docMk/>
          <pc:sldMk cId="2511611147" sldId="1399"/>
        </pc:sldMkLst>
      </pc:sldChg>
      <pc:sldChg chg="add replId">
        <pc:chgData name="Panqa101" userId="S::panqa101@panapp.org::69f98d30-6c57-4646-b708-cbfa0dddb0c9" providerId="AD" clId="Web-{E31A845F-FB72-0816-C5B2-A2A3CD447D5A}" dt="2020-09-09T19:24:03.769" v="419"/>
        <pc:sldMkLst>
          <pc:docMk/>
          <pc:sldMk cId="971297185" sldId="1400"/>
        </pc:sldMkLst>
      </pc:sldChg>
      <pc:sldChg chg="add replId">
        <pc:chgData name="Panqa101" userId="S::panqa101@panapp.org::69f98d30-6c57-4646-b708-cbfa0dddb0c9" providerId="AD" clId="Web-{E31A845F-FB72-0816-C5B2-A2A3CD447D5A}" dt="2020-09-09T19:24:04.191" v="420"/>
        <pc:sldMkLst>
          <pc:docMk/>
          <pc:sldMk cId="1472107999" sldId="1401"/>
        </pc:sldMkLst>
      </pc:sldChg>
      <pc:sldChg chg="add replId">
        <pc:chgData name="Panqa101" userId="S::panqa101@panapp.org::69f98d30-6c57-4646-b708-cbfa0dddb0c9" providerId="AD" clId="Web-{E31A845F-FB72-0816-C5B2-A2A3CD447D5A}" dt="2020-09-09T19:24:35.599" v="421"/>
        <pc:sldMkLst>
          <pc:docMk/>
          <pc:sldMk cId="1464551781" sldId="1402"/>
        </pc:sldMkLst>
      </pc:sldChg>
      <pc:sldChg chg="add replId">
        <pc:chgData name="Panqa101" userId="S::panqa101@panapp.org::69f98d30-6c57-4646-b708-cbfa0dddb0c9" providerId="AD" clId="Web-{E31A845F-FB72-0816-C5B2-A2A3CD447D5A}" dt="2020-09-09T19:24:36.068" v="422"/>
        <pc:sldMkLst>
          <pc:docMk/>
          <pc:sldMk cId="131716557" sldId="1403"/>
        </pc:sldMkLst>
      </pc:sldChg>
      <pc:sldChg chg="add replId">
        <pc:chgData name="Panqa101" userId="S::panqa101@panapp.org::69f98d30-6c57-4646-b708-cbfa0dddb0c9" providerId="AD" clId="Web-{E31A845F-FB72-0816-C5B2-A2A3CD447D5A}" dt="2020-09-09T19:24:36.474" v="423"/>
        <pc:sldMkLst>
          <pc:docMk/>
          <pc:sldMk cId="3647472739" sldId="1404"/>
        </pc:sldMkLst>
      </pc:sldChg>
      <pc:sldChg chg="add replId">
        <pc:chgData name="Panqa101" userId="S::panqa101@panapp.org::69f98d30-6c57-4646-b708-cbfa0dddb0c9" providerId="AD" clId="Web-{E31A845F-FB72-0816-C5B2-A2A3CD447D5A}" dt="2020-09-09T19:24:36.865" v="424"/>
        <pc:sldMkLst>
          <pc:docMk/>
          <pc:sldMk cId="3873772252" sldId="1405"/>
        </pc:sldMkLst>
      </pc:sldChg>
      <pc:sldChg chg="add replId">
        <pc:chgData name="Panqa101" userId="S::panqa101@panapp.org::69f98d30-6c57-4646-b708-cbfa0dddb0c9" providerId="AD" clId="Web-{E31A845F-FB72-0816-C5B2-A2A3CD447D5A}" dt="2020-09-09T19:24:37.287" v="425"/>
        <pc:sldMkLst>
          <pc:docMk/>
          <pc:sldMk cId="520034867" sldId="1406"/>
        </pc:sldMkLst>
      </pc:sldChg>
      <pc:sldChg chg="add replId">
        <pc:chgData name="Panqa101" userId="S::panqa101@panapp.org::69f98d30-6c57-4646-b708-cbfa0dddb0c9" providerId="AD" clId="Web-{E31A845F-FB72-0816-C5B2-A2A3CD447D5A}" dt="2020-09-09T19:24:37.693" v="426"/>
        <pc:sldMkLst>
          <pc:docMk/>
          <pc:sldMk cId="3796824583" sldId="1407"/>
        </pc:sldMkLst>
      </pc:sldChg>
      <pc:sldChg chg="add replId">
        <pc:chgData name="Panqa101" userId="S::panqa101@panapp.org::69f98d30-6c57-4646-b708-cbfa0dddb0c9" providerId="AD" clId="Web-{E31A845F-FB72-0816-C5B2-A2A3CD447D5A}" dt="2020-09-09T19:24:45.944" v="427"/>
        <pc:sldMkLst>
          <pc:docMk/>
          <pc:sldMk cId="2803919206" sldId="1408"/>
        </pc:sldMkLst>
      </pc:sldChg>
      <pc:sldChg chg="add replId">
        <pc:chgData name="Panqa101" userId="S::panqa101@panapp.org::69f98d30-6c57-4646-b708-cbfa0dddb0c9" providerId="AD" clId="Web-{E31A845F-FB72-0816-C5B2-A2A3CD447D5A}" dt="2020-09-09T19:24:46.381" v="428"/>
        <pc:sldMkLst>
          <pc:docMk/>
          <pc:sldMk cId="88433698" sldId="1409"/>
        </pc:sldMkLst>
      </pc:sldChg>
      <pc:sldChg chg="add replId">
        <pc:chgData name="Panqa101" userId="S::panqa101@panapp.org::69f98d30-6c57-4646-b708-cbfa0dddb0c9" providerId="AD" clId="Web-{E31A845F-FB72-0816-C5B2-A2A3CD447D5A}" dt="2020-09-09T19:24:46.787" v="429"/>
        <pc:sldMkLst>
          <pc:docMk/>
          <pc:sldMk cId="617411778" sldId="1410"/>
        </pc:sldMkLst>
      </pc:sldChg>
      <pc:sldChg chg="add replId">
        <pc:chgData name="Panqa101" userId="S::panqa101@panapp.org::69f98d30-6c57-4646-b708-cbfa0dddb0c9" providerId="AD" clId="Web-{E31A845F-FB72-0816-C5B2-A2A3CD447D5A}" dt="2020-09-09T19:24:47.194" v="430"/>
        <pc:sldMkLst>
          <pc:docMk/>
          <pc:sldMk cId="298291162" sldId="1411"/>
        </pc:sldMkLst>
      </pc:sldChg>
      <pc:sldChg chg="add replId">
        <pc:chgData name="Panqa101" userId="S::panqa101@panapp.org::69f98d30-6c57-4646-b708-cbfa0dddb0c9" providerId="AD" clId="Web-{E31A845F-FB72-0816-C5B2-A2A3CD447D5A}" dt="2020-09-09T19:24:47.631" v="431"/>
        <pc:sldMkLst>
          <pc:docMk/>
          <pc:sldMk cId="1883236707" sldId="1412"/>
        </pc:sldMkLst>
      </pc:sldChg>
      <pc:sldChg chg="add replId">
        <pc:chgData name="Panqa101" userId="S::panqa101@panapp.org::69f98d30-6c57-4646-b708-cbfa0dddb0c9" providerId="AD" clId="Web-{E31A845F-FB72-0816-C5B2-A2A3CD447D5A}" dt="2020-09-09T19:24:48.116" v="432"/>
        <pc:sldMkLst>
          <pc:docMk/>
          <pc:sldMk cId="1941593127" sldId="1413"/>
        </pc:sldMkLst>
      </pc:sldChg>
      <pc:sldChg chg="add replId">
        <pc:chgData name="Panqa101" userId="S::panqa101@panapp.org::69f98d30-6c57-4646-b708-cbfa0dddb0c9" providerId="AD" clId="Web-{E31A845F-FB72-0816-C5B2-A2A3CD447D5A}" dt="2020-09-09T19:24:52.069" v="433"/>
        <pc:sldMkLst>
          <pc:docMk/>
          <pc:sldMk cId="3257721684" sldId="1414"/>
        </pc:sldMkLst>
      </pc:sldChg>
      <pc:sldChg chg="add replId">
        <pc:chgData name="Panqa101" userId="S::panqa101@panapp.org::69f98d30-6c57-4646-b708-cbfa0dddb0c9" providerId="AD" clId="Web-{E31A845F-FB72-0816-C5B2-A2A3CD447D5A}" dt="2020-09-09T19:24:52.553" v="434"/>
        <pc:sldMkLst>
          <pc:docMk/>
          <pc:sldMk cId="3206806286" sldId="1415"/>
        </pc:sldMkLst>
      </pc:sldChg>
      <pc:sldChg chg="add replId">
        <pc:chgData name="Panqa101" userId="S::panqa101@panapp.org::69f98d30-6c57-4646-b708-cbfa0dddb0c9" providerId="AD" clId="Web-{E31A845F-FB72-0816-C5B2-A2A3CD447D5A}" dt="2020-09-09T19:24:52.975" v="435"/>
        <pc:sldMkLst>
          <pc:docMk/>
          <pc:sldMk cId="926090153" sldId="1416"/>
        </pc:sldMkLst>
      </pc:sldChg>
      <pc:sldChg chg="add replId">
        <pc:chgData name="Panqa101" userId="S::panqa101@panapp.org::69f98d30-6c57-4646-b708-cbfa0dddb0c9" providerId="AD" clId="Web-{E31A845F-FB72-0816-C5B2-A2A3CD447D5A}" dt="2020-09-09T19:24:53.413" v="436"/>
        <pc:sldMkLst>
          <pc:docMk/>
          <pc:sldMk cId="2737412697" sldId="1417"/>
        </pc:sldMkLst>
      </pc:sldChg>
      <pc:sldChg chg="add replId">
        <pc:chgData name="Panqa101" userId="S::panqa101@panapp.org::69f98d30-6c57-4646-b708-cbfa0dddb0c9" providerId="AD" clId="Web-{E31A845F-FB72-0816-C5B2-A2A3CD447D5A}" dt="2020-09-09T19:24:53.803" v="437"/>
        <pc:sldMkLst>
          <pc:docMk/>
          <pc:sldMk cId="2976038489" sldId="1418"/>
        </pc:sldMkLst>
      </pc:sldChg>
      <pc:sldChg chg="add replId">
        <pc:chgData name="Panqa101" userId="S::panqa101@panapp.org::69f98d30-6c57-4646-b708-cbfa0dddb0c9" providerId="AD" clId="Web-{E31A845F-FB72-0816-C5B2-A2A3CD447D5A}" dt="2020-09-09T19:24:54.194" v="438"/>
        <pc:sldMkLst>
          <pc:docMk/>
          <pc:sldMk cId="433470964" sldId="1419"/>
        </pc:sldMkLst>
      </pc:sldChg>
      <pc:sldChg chg="add replId">
        <pc:chgData name="Panqa101" userId="S::panqa101@panapp.org::69f98d30-6c57-4646-b708-cbfa0dddb0c9" providerId="AD" clId="Web-{E31A845F-FB72-0816-C5B2-A2A3CD447D5A}" dt="2020-09-09T19:25:00.163" v="439"/>
        <pc:sldMkLst>
          <pc:docMk/>
          <pc:sldMk cId="3780063319" sldId="1420"/>
        </pc:sldMkLst>
      </pc:sldChg>
      <pc:sldChg chg="add replId">
        <pc:chgData name="Panqa101" userId="S::panqa101@panapp.org::69f98d30-6c57-4646-b708-cbfa0dddb0c9" providerId="AD" clId="Web-{E31A845F-FB72-0816-C5B2-A2A3CD447D5A}" dt="2020-09-09T19:25:00.554" v="440"/>
        <pc:sldMkLst>
          <pc:docMk/>
          <pc:sldMk cId="2669880079" sldId="1421"/>
        </pc:sldMkLst>
      </pc:sldChg>
      <pc:sldChg chg="add replId">
        <pc:chgData name="Panqa101" userId="S::panqa101@panapp.org::69f98d30-6c57-4646-b708-cbfa0dddb0c9" providerId="AD" clId="Web-{E31A845F-FB72-0816-C5B2-A2A3CD447D5A}" dt="2020-09-09T19:25:01.070" v="441"/>
        <pc:sldMkLst>
          <pc:docMk/>
          <pc:sldMk cId="1306455908" sldId="1422"/>
        </pc:sldMkLst>
      </pc:sldChg>
      <pc:sldChg chg="add replId">
        <pc:chgData name="Panqa101" userId="S::panqa101@panapp.org::69f98d30-6c57-4646-b708-cbfa0dddb0c9" providerId="AD" clId="Web-{E31A845F-FB72-0816-C5B2-A2A3CD447D5A}" dt="2020-09-09T19:25:01.460" v="442"/>
        <pc:sldMkLst>
          <pc:docMk/>
          <pc:sldMk cId="2749163446" sldId="1423"/>
        </pc:sldMkLst>
      </pc:sldChg>
      <pc:sldChg chg="add replId">
        <pc:chgData name="Panqa101" userId="S::panqa101@panapp.org::69f98d30-6c57-4646-b708-cbfa0dddb0c9" providerId="AD" clId="Web-{E31A845F-FB72-0816-C5B2-A2A3CD447D5A}" dt="2020-09-09T19:25:01.851" v="443"/>
        <pc:sldMkLst>
          <pc:docMk/>
          <pc:sldMk cId="1586083767" sldId="1424"/>
        </pc:sldMkLst>
      </pc:sldChg>
      <pc:sldChg chg="add replId">
        <pc:chgData name="Panqa101" userId="S::panqa101@panapp.org::69f98d30-6c57-4646-b708-cbfa0dddb0c9" providerId="AD" clId="Web-{E31A845F-FB72-0816-C5B2-A2A3CD447D5A}" dt="2020-09-09T19:25:02.241" v="444"/>
        <pc:sldMkLst>
          <pc:docMk/>
          <pc:sldMk cId="2881250715" sldId="1425"/>
        </pc:sldMkLst>
      </pc:sldChg>
      <pc:sldChg chg="add replId">
        <pc:chgData name="Panqa101" userId="S::panqa101@panapp.org::69f98d30-6c57-4646-b708-cbfa0dddb0c9" providerId="AD" clId="Web-{E31A845F-FB72-0816-C5B2-A2A3CD447D5A}" dt="2020-09-09T19:25:09.164" v="445"/>
        <pc:sldMkLst>
          <pc:docMk/>
          <pc:sldMk cId="2889430407" sldId="1426"/>
        </pc:sldMkLst>
      </pc:sldChg>
      <pc:sldChg chg="add replId">
        <pc:chgData name="Panqa101" userId="S::panqa101@panapp.org::69f98d30-6c57-4646-b708-cbfa0dddb0c9" providerId="AD" clId="Web-{E31A845F-FB72-0816-C5B2-A2A3CD447D5A}" dt="2020-09-09T19:25:09.554" v="446"/>
        <pc:sldMkLst>
          <pc:docMk/>
          <pc:sldMk cId="877025337" sldId="1427"/>
        </pc:sldMkLst>
      </pc:sldChg>
      <pc:sldChg chg="add replId">
        <pc:chgData name="Panqa101" userId="S::panqa101@panapp.org::69f98d30-6c57-4646-b708-cbfa0dddb0c9" providerId="AD" clId="Web-{E31A845F-FB72-0816-C5B2-A2A3CD447D5A}" dt="2020-09-09T19:25:09.961" v="447"/>
        <pc:sldMkLst>
          <pc:docMk/>
          <pc:sldMk cId="4268794826" sldId="1428"/>
        </pc:sldMkLst>
      </pc:sldChg>
      <pc:sldChg chg="add replId">
        <pc:chgData name="Panqa101" userId="S::panqa101@panapp.org::69f98d30-6c57-4646-b708-cbfa0dddb0c9" providerId="AD" clId="Web-{E31A845F-FB72-0816-C5B2-A2A3CD447D5A}" dt="2020-09-09T19:25:10.351" v="448"/>
        <pc:sldMkLst>
          <pc:docMk/>
          <pc:sldMk cId="2065433710" sldId="1429"/>
        </pc:sldMkLst>
      </pc:sldChg>
      <pc:sldChg chg="add replId">
        <pc:chgData name="Panqa101" userId="S::panqa101@panapp.org::69f98d30-6c57-4646-b708-cbfa0dddb0c9" providerId="AD" clId="Web-{E31A845F-FB72-0816-C5B2-A2A3CD447D5A}" dt="2020-09-09T19:25:10.773" v="449"/>
        <pc:sldMkLst>
          <pc:docMk/>
          <pc:sldMk cId="3047190815" sldId="1430"/>
        </pc:sldMkLst>
      </pc:sldChg>
      <pc:sldChg chg="add replId">
        <pc:chgData name="Panqa101" userId="S::panqa101@panapp.org::69f98d30-6c57-4646-b708-cbfa0dddb0c9" providerId="AD" clId="Web-{E31A845F-FB72-0816-C5B2-A2A3CD447D5A}" dt="2020-09-09T19:25:11.195" v="450"/>
        <pc:sldMkLst>
          <pc:docMk/>
          <pc:sldMk cId="1437662431" sldId="1431"/>
        </pc:sldMkLst>
      </pc:sldChg>
      <pc:sldChg chg="add replId">
        <pc:chgData name="Panqa101" userId="S::panqa101@panapp.org::69f98d30-6c57-4646-b708-cbfa0dddb0c9" providerId="AD" clId="Web-{E31A845F-FB72-0816-C5B2-A2A3CD447D5A}" dt="2020-09-09T19:25:17.008" v="451"/>
        <pc:sldMkLst>
          <pc:docMk/>
          <pc:sldMk cId="951477417" sldId="1432"/>
        </pc:sldMkLst>
      </pc:sldChg>
      <pc:sldChg chg="add replId">
        <pc:chgData name="Panqa101" userId="S::panqa101@panapp.org::69f98d30-6c57-4646-b708-cbfa0dddb0c9" providerId="AD" clId="Web-{E31A845F-FB72-0816-C5B2-A2A3CD447D5A}" dt="2020-09-09T19:25:17.414" v="452"/>
        <pc:sldMkLst>
          <pc:docMk/>
          <pc:sldMk cId="4290930957" sldId="1433"/>
        </pc:sldMkLst>
      </pc:sldChg>
      <pc:sldChg chg="add replId">
        <pc:chgData name="Panqa101" userId="S::panqa101@panapp.org::69f98d30-6c57-4646-b708-cbfa0dddb0c9" providerId="AD" clId="Web-{E31A845F-FB72-0816-C5B2-A2A3CD447D5A}" dt="2020-09-09T19:25:17.820" v="453"/>
        <pc:sldMkLst>
          <pc:docMk/>
          <pc:sldMk cId="2989296154" sldId="1434"/>
        </pc:sldMkLst>
      </pc:sldChg>
      <pc:sldChg chg="add replId">
        <pc:chgData name="Panqa101" userId="S::panqa101@panapp.org::69f98d30-6c57-4646-b708-cbfa0dddb0c9" providerId="AD" clId="Web-{E31A845F-FB72-0816-C5B2-A2A3CD447D5A}" dt="2020-09-09T19:25:18.227" v="454"/>
        <pc:sldMkLst>
          <pc:docMk/>
          <pc:sldMk cId="3363137928" sldId="1435"/>
        </pc:sldMkLst>
      </pc:sldChg>
      <pc:sldChg chg="add replId">
        <pc:chgData name="Panqa101" userId="S::panqa101@panapp.org::69f98d30-6c57-4646-b708-cbfa0dddb0c9" providerId="AD" clId="Web-{E31A845F-FB72-0816-C5B2-A2A3CD447D5A}" dt="2020-09-09T19:25:18.633" v="455"/>
        <pc:sldMkLst>
          <pc:docMk/>
          <pc:sldMk cId="3410827331" sldId="1436"/>
        </pc:sldMkLst>
      </pc:sldChg>
      <pc:sldChg chg="add replId">
        <pc:chgData name="Panqa101" userId="S::panqa101@panapp.org::69f98d30-6c57-4646-b708-cbfa0dddb0c9" providerId="AD" clId="Web-{E31A845F-FB72-0816-C5B2-A2A3CD447D5A}" dt="2020-09-09T19:25:19.086" v="456"/>
        <pc:sldMkLst>
          <pc:docMk/>
          <pc:sldMk cId="819565746" sldId="1437"/>
        </pc:sldMkLst>
      </pc:sldChg>
      <pc:sldChg chg="add replId">
        <pc:chgData name="Panqa101" userId="S::panqa101@panapp.org::69f98d30-6c57-4646-b708-cbfa0dddb0c9" providerId="AD" clId="Web-{E31A845F-FB72-0816-C5B2-A2A3CD447D5A}" dt="2020-09-09T19:25:23.321" v="457"/>
        <pc:sldMkLst>
          <pc:docMk/>
          <pc:sldMk cId="3205328125" sldId="1438"/>
        </pc:sldMkLst>
      </pc:sldChg>
      <pc:sldChg chg="add replId">
        <pc:chgData name="Panqa101" userId="S::panqa101@panapp.org::69f98d30-6c57-4646-b708-cbfa0dddb0c9" providerId="AD" clId="Web-{E31A845F-FB72-0816-C5B2-A2A3CD447D5A}" dt="2020-09-09T19:25:23.743" v="458"/>
        <pc:sldMkLst>
          <pc:docMk/>
          <pc:sldMk cId="3416538456" sldId="1439"/>
        </pc:sldMkLst>
      </pc:sldChg>
      <pc:sldChg chg="add replId">
        <pc:chgData name="Panqa101" userId="S::panqa101@panapp.org::69f98d30-6c57-4646-b708-cbfa0dddb0c9" providerId="AD" clId="Web-{E31A845F-FB72-0816-C5B2-A2A3CD447D5A}" dt="2020-09-09T19:25:24.196" v="459"/>
        <pc:sldMkLst>
          <pc:docMk/>
          <pc:sldMk cId="1258747488" sldId="1440"/>
        </pc:sldMkLst>
      </pc:sldChg>
      <pc:sldChg chg="add replId">
        <pc:chgData name="Panqa101" userId="S::panqa101@panapp.org::69f98d30-6c57-4646-b708-cbfa0dddb0c9" providerId="AD" clId="Web-{E31A845F-FB72-0816-C5B2-A2A3CD447D5A}" dt="2020-09-09T19:25:24.587" v="460"/>
        <pc:sldMkLst>
          <pc:docMk/>
          <pc:sldMk cId="3021227284" sldId="1441"/>
        </pc:sldMkLst>
      </pc:sldChg>
      <pc:sldChg chg="add replId">
        <pc:chgData name="Panqa101" userId="S::panqa101@panapp.org::69f98d30-6c57-4646-b708-cbfa0dddb0c9" providerId="AD" clId="Web-{E31A845F-FB72-0816-C5B2-A2A3CD447D5A}" dt="2020-09-09T19:25:24.962" v="461"/>
        <pc:sldMkLst>
          <pc:docMk/>
          <pc:sldMk cId="2982697841" sldId="1442"/>
        </pc:sldMkLst>
      </pc:sldChg>
      <pc:sldChg chg="add replId">
        <pc:chgData name="Panqa101" userId="S::panqa101@panapp.org::69f98d30-6c57-4646-b708-cbfa0dddb0c9" providerId="AD" clId="Web-{E31A845F-FB72-0816-C5B2-A2A3CD447D5A}" dt="2020-09-09T19:25:25.368" v="462"/>
        <pc:sldMkLst>
          <pc:docMk/>
          <pc:sldMk cId="3653791900" sldId="1443"/>
        </pc:sldMkLst>
      </pc:sldChg>
      <pc:sldChg chg="add replId">
        <pc:chgData name="Panqa101" userId="S::panqa101@panapp.org::69f98d30-6c57-4646-b708-cbfa0dddb0c9" providerId="AD" clId="Web-{E31A845F-FB72-0816-C5B2-A2A3CD447D5A}" dt="2020-09-09T19:25:28.321" v="463"/>
        <pc:sldMkLst>
          <pc:docMk/>
          <pc:sldMk cId="1423256929" sldId="1444"/>
        </pc:sldMkLst>
      </pc:sldChg>
      <pc:sldChg chg="add replId">
        <pc:chgData name="Panqa101" userId="S::panqa101@panapp.org::69f98d30-6c57-4646-b708-cbfa0dddb0c9" providerId="AD" clId="Web-{E31A845F-FB72-0816-C5B2-A2A3CD447D5A}" dt="2020-09-09T19:25:28.743" v="464"/>
        <pc:sldMkLst>
          <pc:docMk/>
          <pc:sldMk cId="3408627264" sldId="1445"/>
        </pc:sldMkLst>
      </pc:sldChg>
      <pc:sldChg chg="add replId">
        <pc:chgData name="Panqa101" userId="S::panqa101@panapp.org::69f98d30-6c57-4646-b708-cbfa0dddb0c9" providerId="AD" clId="Web-{E31A845F-FB72-0816-C5B2-A2A3CD447D5A}" dt="2020-09-09T19:25:29.134" v="465"/>
        <pc:sldMkLst>
          <pc:docMk/>
          <pc:sldMk cId="3771185517" sldId="1446"/>
        </pc:sldMkLst>
      </pc:sldChg>
      <pc:sldChg chg="add replId">
        <pc:chgData name="Panqa101" userId="S::panqa101@panapp.org::69f98d30-6c57-4646-b708-cbfa0dddb0c9" providerId="AD" clId="Web-{E31A845F-FB72-0816-C5B2-A2A3CD447D5A}" dt="2020-09-09T19:25:29.524" v="466"/>
        <pc:sldMkLst>
          <pc:docMk/>
          <pc:sldMk cId="1879536391" sldId="1447"/>
        </pc:sldMkLst>
      </pc:sldChg>
      <pc:sldChg chg="add replId">
        <pc:chgData name="Panqa101" userId="S::panqa101@panapp.org::69f98d30-6c57-4646-b708-cbfa0dddb0c9" providerId="AD" clId="Web-{E31A845F-FB72-0816-C5B2-A2A3CD447D5A}" dt="2020-09-09T19:25:29.931" v="467"/>
        <pc:sldMkLst>
          <pc:docMk/>
          <pc:sldMk cId="2136826443" sldId="1448"/>
        </pc:sldMkLst>
      </pc:sldChg>
      <pc:sldChg chg="add replId">
        <pc:chgData name="Panqa101" userId="S::panqa101@panapp.org::69f98d30-6c57-4646-b708-cbfa0dddb0c9" providerId="AD" clId="Web-{E31A845F-FB72-0816-C5B2-A2A3CD447D5A}" dt="2020-09-09T19:25:30.306" v="468"/>
        <pc:sldMkLst>
          <pc:docMk/>
          <pc:sldMk cId="4246686980" sldId="1449"/>
        </pc:sldMkLst>
      </pc:sldChg>
      <pc:sldChg chg="add replId">
        <pc:chgData name="Panqa101" userId="S::panqa101@panapp.org::69f98d30-6c57-4646-b708-cbfa0dddb0c9" providerId="AD" clId="Web-{E31A845F-FB72-0816-C5B2-A2A3CD447D5A}" dt="2020-09-09T19:25:33.368" v="469"/>
        <pc:sldMkLst>
          <pc:docMk/>
          <pc:sldMk cId="759730829" sldId="1450"/>
        </pc:sldMkLst>
      </pc:sldChg>
      <pc:sldChg chg="add replId">
        <pc:chgData name="Panqa101" userId="S::panqa101@panapp.org::69f98d30-6c57-4646-b708-cbfa0dddb0c9" providerId="AD" clId="Web-{E31A845F-FB72-0816-C5B2-A2A3CD447D5A}" dt="2020-09-09T19:25:33.775" v="470"/>
        <pc:sldMkLst>
          <pc:docMk/>
          <pc:sldMk cId="3825423082" sldId="1451"/>
        </pc:sldMkLst>
      </pc:sldChg>
      <pc:sldChg chg="add replId">
        <pc:chgData name="Panqa101" userId="S::panqa101@panapp.org::69f98d30-6c57-4646-b708-cbfa0dddb0c9" providerId="AD" clId="Web-{E31A845F-FB72-0816-C5B2-A2A3CD447D5A}" dt="2020-09-09T19:25:34.165" v="471"/>
        <pc:sldMkLst>
          <pc:docMk/>
          <pc:sldMk cId="3048937255" sldId="1452"/>
        </pc:sldMkLst>
      </pc:sldChg>
      <pc:sldChg chg="add replId">
        <pc:chgData name="Panqa101" userId="S::panqa101@panapp.org::69f98d30-6c57-4646-b708-cbfa0dddb0c9" providerId="AD" clId="Web-{E31A845F-FB72-0816-C5B2-A2A3CD447D5A}" dt="2020-09-09T19:25:34.587" v="472"/>
        <pc:sldMkLst>
          <pc:docMk/>
          <pc:sldMk cId="1645849373" sldId="1453"/>
        </pc:sldMkLst>
      </pc:sldChg>
      <pc:sldChg chg="add replId">
        <pc:chgData name="Panqa101" userId="S::panqa101@panapp.org::69f98d30-6c57-4646-b708-cbfa0dddb0c9" providerId="AD" clId="Web-{E31A845F-FB72-0816-C5B2-A2A3CD447D5A}" dt="2020-09-09T19:25:34.962" v="473"/>
        <pc:sldMkLst>
          <pc:docMk/>
          <pc:sldMk cId="3265884586" sldId="1454"/>
        </pc:sldMkLst>
      </pc:sldChg>
      <pc:sldChg chg="add replId">
        <pc:chgData name="Panqa101" userId="S::panqa101@panapp.org::69f98d30-6c57-4646-b708-cbfa0dddb0c9" providerId="AD" clId="Web-{E31A845F-FB72-0816-C5B2-A2A3CD447D5A}" dt="2020-09-09T19:25:35.368" v="474"/>
        <pc:sldMkLst>
          <pc:docMk/>
          <pc:sldMk cId="2805405442" sldId="1455"/>
        </pc:sldMkLst>
      </pc:sldChg>
      <pc:sldChg chg="add replId">
        <pc:chgData name="Panqa101" userId="S::panqa101@panapp.org::69f98d30-6c57-4646-b708-cbfa0dddb0c9" providerId="AD" clId="Web-{E31A845F-FB72-0816-C5B2-A2A3CD447D5A}" dt="2020-09-09T19:25:41.900" v="475"/>
        <pc:sldMkLst>
          <pc:docMk/>
          <pc:sldMk cId="3095314047" sldId="1456"/>
        </pc:sldMkLst>
      </pc:sldChg>
      <pc:sldChg chg="add replId">
        <pc:chgData name="Panqa101" userId="S::panqa101@panapp.org::69f98d30-6c57-4646-b708-cbfa0dddb0c9" providerId="AD" clId="Web-{E31A845F-FB72-0816-C5B2-A2A3CD447D5A}" dt="2020-09-09T19:25:42.275" v="476"/>
        <pc:sldMkLst>
          <pc:docMk/>
          <pc:sldMk cId="3632094106" sldId="1457"/>
        </pc:sldMkLst>
      </pc:sldChg>
      <pc:sldChg chg="add replId">
        <pc:chgData name="Panqa101" userId="S::panqa101@panapp.org::69f98d30-6c57-4646-b708-cbfa0dddb0c9" providerId="AD" clId="Web-{E31A845F-FB72-0816-C5B2-A2A3CD447D5A}" dt="2020-09-09T19:25:42.666" v="477"/>
        <pc:sldMkLst>
          <pc:docMk/>
          <pc:sldMk cId="2216210677" sldId="1458"/>
        </pc:sldMkLst>
      </pc:sldChg>
      <pc:sldChg chg="add replId">
        <pc:chgData name="Panqa101" userId="S::panqa101@panapp.org::69f98d30-6c57-4646-b708-cbfa0dddb0c9" providerId="AD" clId="Web-{E31A845F-FB72-0816-C5B2-A2A3CD447D5A}" dt="2020-09-09T19:25:43.041" v="478"/>
        <pc:sldMkLst>
          <pc:docMk/>
          <pc:sldMk cId="2129285131" sldId="1459"/>
        </pc:sldMkLst>
      </pc:sldChg>
      <pc:sldChg chg="add replId">
        <pc:chgData name="Panqa101" userId="S::panqa101@panapp.org::69f98d30-6c57-4646-b708-cbfa0dddb0c9" providerId="AD" clId="Web-{E31A845F-FB72-0816-C5B2-A2A3CD447D5A}" dt="2020-09-09T19:25:43.431" v="479"/>
        <pc:sldMkLst>
          <pc:docMk/>
          <pc:sldMk cId="3599182867" sldId="1460"/>
        </pc:sldMkLst>
      </pc:sldChg>
      <pc:sldChg chg="add replId">
        <pc:chgData name="Panqa101" userId="S::panqa101@panapp.org::69f98d30-6c57-4646-b708-cbfa0dddb0c9" providerId="AD" clId="Web-{E31A845F-FB72-0816-C5B2-A2A3CD447D5A}" dt="2020-09-09T19:25:43.806" v="480"/>
        <pc:sldMkLst>
          <pc:docMk/>
          <pc:sldMk cId="3930052058" sldId="1461"/>
        </pc:sldMkLst>
      </pc:sldChg>
      <pc:sldChg chg="add replId">
        <pc:chgData name="Panqa101" userId="S::panqa101@panapp.org::69f98d30-6c57-4646-b708-cbfa0dddb0c9" providerId="AD" clId="Web-{E31A845F-FB72-0816-C5B2-A2A3CD447D5A}" dt="2020-09-09T19:25:47.088" v="481"/>
        <pc:sldMkLst>
          <pc:docMk/>
          <pc:sldMk cId="4037091644" sldId="1462"/>
        </pc:sldMkLst>
      </pc:sldChg>
      <pc:sldChg chg="add replId">
        <pc:chgData name="Panqa101" userId="S::panqa101@panapp.org::69f98d30-6c57-4646-b708-cbfa0dddb0c9" providerId="AD" clId="Web-{E31A845F-FB72-0816-C5B2-A2A3CD447D5A}" dt="2020-09-09T19:25:47.541" v="482"/>
        <pc:sldMkLst>
          <pc:docMk/>
          <pc:sldMk cId="3344524374" sldId="1463"/>
        </pc:sldMkLst>
      </pc:sldChg>
      <pc:sldChg chg="add replId">
        <pc:chgData name="Panqa101" userId="S::panqa101@panapp.org::69f98d30-6c57-4646-b708-cbfa0dddb0c9" providerId="AD" clId="Web-{E31A845F-FB72-0816-C5B2-A2A3CD447D5A}" dt="2020-09-09T19:25:47.932" v="483"/>
        <pc:sldMkLst>
          <pc:docMk/>
          <pc:sldMk cId="97943509" sldId="1464"/>
        </pc:sldMkLst>
      </pc:sldChg>
      <pc:sldChg chg="add replId">
        <pc:chgData name="Panqa101" userId="S::panqa101@panapp.org::69f98d30-6c57-4646-b708-cbfa0dddb0c9" providerId="AD" clId="Web-{E31A845F-FB72-0816-C5B2-A2A3CD447D5A}" dt="2020-09-09T19:25:48.322" v="484"/>
        <pc:sldMkLst>
          <pc:docMk/>
          <pc:sldMk cId="3237497941" sldId="1465"/>
        </pc:sldMkLst>
      </pc:sldChg>
      <pc:sldChg chg="add replId">
        <pc:chgData name="Panqa101" userId="S::panqa101@panapp.org::69f98d30-6c57-4646-b708-cbfa0dddb0c9" providerId="AD" clId="Web-{E31A845F-FB72-0816-C5B2-A2A3CD447D5A}" dt="2020-09-09T19:25:48.713" v="485"/>
        <pc:sldMkLst>
          <pc:docMk/>
          <pc:sldMk cId="2391451653" sldId="1466"/>
        </pc:sldMkLst>
      </pc:sldChg>
      <pc:sldChg chg="add replId">
        <pc:chgData name="Panqa101" userId="S::panqa101@panapp.org::69f98d30-6c57-4646-b708-cbfa0dddb0c9" providerId="AD" clId="Web-{E31A845F-FB72-0816-C5B2-A2A3CD447D5A}" dt="2020-09-09T19:25:49.088" v="486"/>
        <pc:sldMkLst>
          <pc:docMk/>
          <pc:sldMk cId="853194496" sldId="1467"/>
        </pc:sldMkLst>
      </pc:sldChg>
      <pc:sldChg chg="add replId">
        <pc:chgData name="Panqa101" userId="S::panqa101@panapp.org::69f98d30-6c57-4646-b708-cbfa0dddb0c9" providerId="AD" clId="Web-{E31A845F-FB72-0816-C5B2-A2A3CD447D5A}" dt="2020-09-09T19:25:52.229" v="487"/>
        <pc:sldMkLst>
          <pc:docMk/>
          <pc:sldMk cId="951832917" sldId="1468"/>
        </pc:sldMkLst>
      </pc:sldChg>
      <pc:sldChg chg="add replId">
        <pc:chgData name="Panqa101" userId="S::panqa101@panapp.org::69f98d30-6c57-4646-b708-cbfa0dddb0c9" providerId="AD" clId="Web-{E31A845F-FB72-0816-C5B2-A2A3CD447D5A}" dt="2020-09-09T19:25:52.635" v="488"/>
        <pc:sldMkLst>
          <pc:docMk/>
          <pc:sldMk cId="1959589548" sldId="1469"/>
        </pc:sldMkLst>
      </pc:sldChg>
      <pc:sldChg chg="add replId">
        <pc:chgData name="Panqa101" userId="S::panqa101@panapp.org::69f98d30-6c57-4646-b708-cbfa0dddb0c9" providerId="AD" clId="Web-{E31A845F-FB72-0816-C5B2-A2A3CD447D5A}" dt="2020-09-09T19:25:53.041" v="489"/>
        <pc:sldMkLst>
          <pc:docMk/>
          <pc:sldMk cId="679433153" sldId="1470"/>
        </pc:sldMkLst>
      </pc:sldChg>
      <pc:sldChg chg="add replId">
        <pc:chgData name="Panqa101" userId="S::panqa101@panapp.org::69f98d30-6c57-4646-b708-cbfa0dddb0c9" providerId="AD" clId="Web-{E31A845F-FB72-0816-C5B2-A2A3CD447D5A}" dt="2020-09-09T19:25:53.416" v="490"/>
        <pc:sldMkLst>
          <pc:docMk/>
          <pc:sldMk cId="3350862009" sldId="1471"/>
        </pc:sldMkLst>
      </pc:sldChg>
      <pc:sldChg chg="add replId">
        <pc:chgData name="Panqa101" userId="S::panqa101@panapp.org::69f98d30-6c57-4646-b708-cbfa0dddb0c9" providerId="AD" clId="Web-{E31A845F-FB72-0816-C5B2-A2A3CD447D5A}" dt="2020-09-09T19:25:53.807" v="491"/>
        <pc:sldMkLst>
          <pc:docMk/>
          <pc:sldMk cId="295682729" sldId="1472"/>
        </pc:sldMkLst>
      </pc:sldChg>
      <pc:sldChg chg="add replId">
        <pc:chgData name="Panqa101" userId="S::panqa101@panapp.org::69f98d30-6c57-4646-b708-cbfa0dddb0c9" providerId="AD" clId="Web-{E31A845F-FB72-0816-C5B2-A2A3CD447D5A}" dt="2020-09-09T19:25:54.198" v="492"/>
        <pc:sldMkLst>
          <pc:docMk/>
          <pc:sldMk cId="1582297591" sldId="1473"/>
        </pc:sldMkLst>
      </pc:sldChg>
      <pc:sldChg chg="add replId">
        <pc:chgData name="Panqa101" userId="S::panqa101@panapp.org::69f98d30-6c57-4646-b708-cbfa0dddb0c9" providerId="AD" clId="Web-{E31A845F-FB72-0816-C5B2-A2A3CD447D5A}" dt="2020-09-09T19:25:57.729" v="493"/>
        <pc:sldMkLst>
          <pc:docMk/>
          <pc:sldMk cId="152425587" sldId="1474"/>
        </pc:sldMkLst>
      </pc:sldChg>
      <pc:sldChg chg="add replId">
        <pc:chgData name="Panqa101" userId="S::panqa101@panapp.org::69f98d30-6c57-4646-b708-cbfa0dddb0c9" providerId="AD" clId="Web-{E31A845F-FB72-0816-C5B2-A2A3CD447D5A}" dt="2020-09-09T19:25:58.120" v="494"/>
        <pc:sldMkLst>
          <pc:docMk/>
          <pc:sldMk cId="136048329" sldId="1475"/>
        </pc:sldMkLst>
      </pc:sldChg>
      <pc:sldChg chg="add replId">
        <pc:chgData name="Panqa101" userId="S::panqa101@panapp.org::69f98d30-6c57-4646-b708-cbfa0dddb0c9" providerId="AD" clId="Web-{E31A845F-FB72-0816-C5B2-A2A3CD447D5A}" dt="2020-09-09T19:25:58.510" v="495"/>
        <pc:sldMkLst>
          <pc:docMk/>
          <pc:sldMk cId="12767513" sldId="1476"/>
        </pc:sldMkLst>
      </pc:sldChg>
      <pc:sldChg chg="add replId">
        <pc:chgData name="Panqa101" userId="S::panqa101@panapp.org::69f98d30-6c57-4646-b708-cbfa0dddb0c9" providerId="AD" clId="Web-{E31A845F-FB72-0816-C5B2-A2A3CD447D5A}" dt="2020-09-09T19:25:58.885" v="496"/>
        <pc:sldMkLst>
          <pc:docMk/>
          <pc:sldMk cId="1800945651" sldId="1477"/>
        </pc:sldMkLst>
      </pc:sldChg>
      <pc:sldChg chg="add replId">
        <pc:chgData name="Panqa101" userId="S::panqa101@panapp.org::69f98d30-6c57-4646-b708-cbfa0dddb0c9" providerId="AD" clId="Web-{E31A845F-FB72-0816-C5B2-A2A3CD447D5A}" dt="2020-09-09T19:25:59.276" v="497"/>
        <pc:sldMkLst>
          <pc:docMk/>
          <pc:sldMk cId="2810719726" sldId="1478"/>
        </pc:sldMkLst>
      </pc:sldChg>
      <pc:sldChg chg="add replId">
        <pc:chgData name="Panqa101" userId="S::panqa101@panapp.org::69f98d30-6c57-4646-b708-cbfa0dddb0c9" providerId="AD" clId="Web-{E31A845F-FB72-0816-C5B2-A2A3CD447D5A}" dt="2020-09-09T19:25:59.839" v="498"/>
        <pc:sldMkLst>
          <pc:docMk/>
          <pc:sldMk cId="4131114381" sldId="1479"/>
        </pc:sldMkLst>
      </pc:sldChg>
      <pc:sldChg chg="add replId">
        <pc:chgData name="Panqa101" userId="S::panqa101@panapp.org::69f98d30-6c57-4646-b708-cbfa0dddb0c9" providerId="AD" clId="Web-{E31A845F-FB72-0816-C5B2-A2A3CD447D5A}" dt="2020-09-09T20:56:56.167" v="499"/>
        <pc:sldMkLst>
          <pc:docMk/>
          <pc:sldMk cId="2075540298" sldId="1480"/>
        </pc:sldMkLst>
      </pc:sldChg>
      <pc:sldChg chg="add replId">
        <pc:chgData name="Panqa101" userId="S::panqa101@panapp.org::69f98d30-6c57-4646-b708-cbfa0dddb0c9" providerId="AD" clId="Web-{E31A845F-FB72-0816-C5B2-A2A3CD447D5A}" dt="2020-09-09T20:56:56.542" v="500"/>
        <pc:sldMkLst>
          <pc:docMk/>
          <pc:sldMk cId="1607623725" sldId="1481"/>
        </pc:sldMkLst>
      </pc:sldChg>
      <pc:sldChg chg="add replId">
        <pc:chgData name="Panqa101" userId="S::panqa101@panapp.org::69f98d30-6c57-4646-b708-cbfa0dddb0c9" providerId="AD" clId="Web-{E31A845F-FB72-0816-C5B2-A2A3CD447D5A}" dt="2020-09-09T20:56:57.027" v="501"/>
        <pc:sldMkLst>
          <pc:docMk/>
          <pc:sldMk cId="3649448225" sldId="1482"/>
        </pc:sldMkLst>
      </pc:sldChg>
      <pc:sldChg chg="add replId">
        <pc:chgData name="Panqa101" userId="S::panqa101@panapp.org::69f98d30-6c57-4646-b708-cbfa0dddb0c9" providerId="AD" clId="Web-{E31A845F-FB72-0816-C5B2-A2A3CD447D5A}" dt="2020-09-09T20:56:57.417" v="502"/>
        <pc:sldMkLst>
          <pc:docMk/>
          <pc:sldMk cId="4178692007" sldId="1483"/>
        </pc:sldMkLst>
      </pc:sldChg>
      <pc:sldChg chg="add replId">
        <pc:chgData name="Panqa101" userId="S::panqa101@panapp.org::69f98d30-6c57-4646-b708-cbfa0dddb0c9" providerId="AD" clId="Web-{E31A845F-FB72-0816-C5B2-A2A3CD447D5A}" dt="2020-09-09T20:56:57.792" v="503"/>
        <pc:sldMkLst>
          <pc:docMk/>
          <pc:sldMk cId="1578168109" sldId="1484"/>
        </pc:sldMkLst>
      </pc:sldChg>
      <pc:sldChg chg="add replId">
        <pc:chgData name="Panqa101" userId="S::panqa101@panapp.org::69f98d30-6c57-4646-b708-cbfa0dddb0c9" providerId="AD" clId="Web-{E31A845F-FB72-0816-C5B2-A2A3CD447D5A}" dt="2020-09-09T20:56:58.183" v="504"/>
        <pc:sldMkLst>
          <pc:docMk/>
          <pc:sldMk cId="868109497" sldId="1485"/>
        </pc:sldMkLst>
      </pc:sldChg>
      <pc:sldChg chg="add replId">
        <pc:chgData name="Panqa101" userId="S::panqa101@panapp.org::69f98d30-6c57-4646-b708-cbfa0dddb0c9" providerId="AD" clId="Web-{E31A845F-FB72-0816-C5B2-A2A3CD447D5A}" dt="2020-09-09T21:01:46.408" v="505"/>
        <pc:sldMkLst>
          <pc:docMk/>
          <pc:sldMk cId="1297214849" sldId="1486"/>
        </pc:sldMkLst>
      </pc:sldChg>
      <pc:sldChg chg="add replId">
        <pc:chgData name="Panqa101" userId="S::panqa101@panapp.org::69f98d30-6c57-4646-b708-cbfa0dddb0c9" providerId="AD" clId="Web-{E31A845F-FB72-0816-C5B2-A2A3CD447D5A}" dt="2020-09-09T21:01:46.798" v="506"/>
        <pc:sldMkLst>
          <pc:docMk/>
          <pc:sldMk cId="1506331275" sldId="1487"/>
        </pc:sldMkLst>
      </pc:sldChg>
      <pc:sldChg chg="add replId">
        <pc:chgData name="Panqa101" userId="S::panqa101@panapp.org::69f98d30-6c57-4646-b708-cbfa0dddb0c9" providerId="AD" clId="Web-{E31A845F-FB72-0816-C5B2-A2A3CD447D5A}" dt="2020-09-09T21:01:47.173" v="507"/>
        <pc:sldMkLst>
          <pc:docMk/>
          <pc:sldMk cId="4186235224" sldId="1488"/>
        </pc:sldMkLst>
      </pc:sldChg>
      <pc:sldChg chg="add replId">
        <pc:chgData name="Panqa101" userId="S::panqa101@panapp.org::69f98d30-6c57-4646-b708-cbfa0dddb0c9" providerId="AD" clId="Web-{E31A845F-FB72-0816-C5B2-A2A3CD447D5A}" dt="2020-09-09T21:01:47.564" v="508"/>
        <pc:sldMkLst>
          <pc:docMk/>
          <pc:sldMk cId="1272066176" sldId="1489"/>
        </pc:sldMkLst>
      </pc:sldChg>
      <pc:sldChg chg="add replId">
        <pc:chgData name="Panqa101" userId="S::panqa101@panapp.org::69f98d30-6c57-4646-b708-cbfa0dddb0c9" providerId="AD" clId="Web-{E31A845F-FB72-0816-C5B2-A2A3CD447D5A}" dt="2020-09-09T21:01:47.939" v="509"/>
        <pc:sldMkLst>
          <pc:docMk/>
          <pc:sldMk cId="3083990287" sldId="1490"/>
        </pc:sldMkLst>
      </pc:sldChg>
      <pc:sldChg chg="add replId">
        <pc:chgData name="Panqa101" userId="S::panqa101@panapp.org::69f98d30-6c57-4646-b708-cbfa0dddb0c9" providerId="AD" clId="Web-{E31A845F-FB72-0816-C5B2-A2A3CD447D5A}" dt="2020-09-09T21:01:48.298" v="510"/>
        <pc:sldMkLst>
          <pc:docMk/>
          <pc:sldMk cId="4138784602" sldId="1491"/>
        </pc:sldMkLst>
      </pc:sldChg>
    </pc:docChg>
  </pc:docChgLst>
  <pc:docChgLst>
    <pc:chgData name="Panqa101" userId="S::panqa101@panapp.org::69f98d30-6c57-4646-b708-cbfa0dddb0c9" providerId="AD" clId="Web-{3E5606ED-B7AE-F815-A713-D17CAEB79F7D}"/>
    <pc:docChg chg="addSld modSld">
      <pc:chgData name="Panqa101" userId="S::panqa101@panapp.org::69f98d30-6c57-4646-b708-cbfa0dddb0c9" providerId="AD" clId="Web-{3E5606ED-B7AE-F815-A713-D17CAEB79F7D}" dt="2020-09-09T21:21:03.889" v="38"/>
      <pc:docMkLst>
        <pc:docMk/>
      </pc:docMkLst>
      <pc:sldChg chg="add replId">
        <pc:chgData name="Panqa101" userId="S::panqa101@panapp.org::69f98d30-6c57-4646-b708-cbfa0dddb0c9" providerId="AD" clId="Web-{3E5606ED-B7AE-F815-A713-D17CAEB79F7D}" dt="2020-09-09T21:06:34.900" v="0"/>
        <pc:sldMkLst>
          <pc:docMk/>
          <pc:sldMk cId="3846990185" sldId="1492"/>
        </pc:sldMkLst>
      </pc:sldChg>
      <pc:sldChg chg="add replId">
        <pc:chgData name="Panqa101" userId="S::panqa101@panapp.org::69f98d30-6c57-4646-b708-cbfa0dddb0c9" providerId="AD" clId="Web-{3E5606ED-B7AE-F815-A713-D17CAEB79F7D}" dt="2020-09-09T21:06:35.275" v="1"/>
        <pc:sldMkLst>
          <pc:docMk/>
          <pc:sldMk cId="2757853055" sldId="1493"/>
        </pc:sldMkLst>
      </pc:sldChg>
      <pc:sldChg chg="add replId">
        <pc:chgData name="Panqa101" userId="S::panqa101@panapp.org::69f98d30-6c57-4646-b708-cbfa0dddb0c9" providerId="AD" clId="Web-{3E5606ED-B7AE-F815-A713-D17CAEB79F7D}" dt="2020-09-09T21:06:35.666" v="2"/>
        <pc:sldMkLst>
          <pc:docMk/>
          <pc:sldMk cId="3805356890" sldId="1494"/>
        </pc:sldMkLst>
      </pc:sldChg>
      <pc:sldChg chg="add replId">
        <pc:chgData name="Panqa101" userId="S::panqa101@panapp.org::69f98d30-6c57-4646-b708-cbfa0dddb0c9" providerId="AD" clId="Web-{3E5606ED-B7AE-F815-A713-D17CAEB79F7D}" dt="2020-09-09T21:06:36.041" v="3"/>
        <pc:sldMkLst>
          <pc:docMk/>
          <pc:sldMk cId="3194508970" sldId="1495"/>
        </pc:sldMkLst>
      </pc:sldChg>
      <pc:sldChg chg="add replId">
        <pc:chgData name="Panqa101" userId="S::panqa101@panapp.org::69f98d30-6c57-4646-b708-cbfa0dddb0c9" providerId="AD" clId="Web-{3E5606ED-B7AE-F815-A713-D17CAEB79F7D}" dt="2020-09-09T21:06:36.416" v="4"/>
        <pc:sldMkLst>
          <pc:docMk/>
          <pc:sldMk cId="383002953" sldId="1496"/>
        </pc:sldMkLst>
      </pc:sldChg>
      <pc:sldChg chg="add replId">
        <pc:chgData name="Panqa101" userId="S::panqa101@panapp.org::69f98d30-6c57-4646-b708-cbfa0dddb0c9" providerId="AD" clId="Web-{3E5606ED-B7AE-F815-A713-D17CAEB79F7D}" dt="2020-09-09T21:06:36.791" v="5"/>
        <pc:sldMkLst>
          <pc:docMk/>
          <pc:sldMk cId="3437313528" sldId="1497"/>
        </pc:sldMkLst>
      </pc:sldChg>
      <pc:sldChg chg="add replId">
        <pc:chgData name="Panqa101" userId="S::panqa101@panapp.org::69f98d30-6c57-4646-b708-cbfa0dddb0c9" providerId="AD" clId="Web-{3E5606ED-B7AE-F815-A713-D17CAEB79F7D}" dt="2020-09-09T21:06:41.401" v="6"/>
        <pc:sldMkLst>
          <pc:docMk/>
          <pc:sldMk cId="2535706705" sldId="1498"/>
        </pc:sldMkLst>
      </pc:sldChg>
      <pc:sldChg chg="add replId">
        <pc:chgData name="Panqa101" userId="S::panqa101@panapp.org::69f98d30-6c57-4646-b708-cbfa0dddb0c9" providerId="AD" clId="Web-{3E5606ED-B7AE-F815-A713-D17CAEB79F7D}" dt="2020-09-09T21:06:41.791" v="7"/>
        <pc:sldMkLst>
          <pc:docMk/>
          <pc:sldMk cId="1159532727" sldId="1499"/>
        </pc:sldMkLst>
      </pc:sldChg>
      <pc:sldChg chg="add replId">
        <pc:chgData name="Panqa101" userId="S::panqa101@panapp.org::69f98d30-6c57-4646-b708-cbfa0dddb0c9" providerId="AD" clId="Web-{3E5606ED-B7AE-F815-A713-D17CAEB79F7D}" dt="2020-09-09T21:06:42.166" v="8"/>
        <pc:sldMkLst>
          <pc:docMk/>
          <pc:sldMk cId="4047755763" sldId="1500"/>
        </pc:sldMkLst>
      </pc:sldChg>
      <pc:sldChg chg="add replId">
        <pc:chgData name="Panqa101" userId="S::panqa101@panapp.org::69f98d30-6c57-4646-b708-cbfa0dddb0c9" providerId="AD" clId="Web-{3E5606ED-B7AE-F815-A713-D17CAEB79F7D}" dt="2020-09-09T21:06:42.557" v="9"/>
        <pc:sldMkLst>
          <pc:docMk/>
          <pc:sldMk cId="2304602984" sldId="1501"/>
        </pc:sldMkLst>
      </pc:sldChg>
      <pc:sldChg chg="add replId">
        <pc:chgData name="Panqa101" userId="S::panqa101@panapp.org::69f98d30-6c57-4646-b708-cbfa0dddb0c9" providerId="AD" clId="Web-{3E5606ED-B7AE-F815-A713-D17CAEB79F7D}" dt="2020-09-09T21:06:42.948" v="10"/>
        <pc:sldMkLst>
          <pc:docMk/>
          <pc:sldMk cId="2602809115" sldId="1502"/>
        </pc:sldMkLst>
      </pc:sldChg>
      <pc:sldChg chg="add replId">
        <pc:chgData name="Panqa101" userId="S::panqa101@panapp.org::69f98d30-6c57-4646-b708-cbfa0dddb0c9" providerId="AD" clId="Web-{3E5606ED-B7AE-F815-A713-D17CAEB79F7D}" dt="2020-09-09T21:06:43.323" v="11"/>
        <pc:sldMkLst>
          <pc:docMk/>
          <pc:sldMk cId="1490949407" sldId="1503"/>
        </pc:sldMkLst>
      </pc:sldChg>
      <pc:sldChg chg="add replId">
        <pc:chgData name="Panqa101" userId="S::panqa101@panapp.org::69f98d30-6c57-4646-b708-cbfa0dddb0c9" providerId="AD" clId="Web-{3E5606ED-B7AE-F815-A713-D17CAEB79F7D}" dt="2020-09-09T21:07:11.214" v="12"/>
        <pc:sldMkLst>
          <pc:docMk/>
          <pc:sldMk cId="2866519609" sldId="1504"/>
        </pc:sldMkLst>
      </pc:sldChg>
      <pc:sldChg chg="add replId">
        <pc:chgData name="Panqa101" userId="S::panqa101@panapp.org::69f98d30-6c57-4646-b708-cbfa0dddb0c9" providerId="AD" clId="Web-{3E5606ED-B7AE-F815-A713-D17CAEB79F7D}" dt="2020-09-09T21:07:11.651" v="13"/>
        <pc:sldMkLst>
          <pc:docMk/>
          <pc:sldMk cId="1747053809" sldId="1505"/>
        </pc:sldMkLst>
      </pc:sldChg>
      <pc:sldChg chg="add replId">
        <pc:chgData name="Panqa101" userId="S::panqa101@panapp.org::69f98d30-6c57-4646-b708-cbfa0dddb0c9" providerId="AD" clId="Web-{3E5606ED-B7AE-F815-A713-D17CAEB79F7D}" dt="2020-09-09T21:07:12.058" v="14"/>
        <pc:sldMkLst>
          <pc:docMk/>
          <pc:sldMk cId="285898773" sldId="1506"/>
        </pc:sldMkLst>
      </pc:sldChg>
      <pc:sldChg chg="add replId">
        <pc:chgData name="Panqa101" userId="S::panqa101@panapp.org::69f98d30-6c57-4646-b708-cbfa0dddb0c9" providerId="AD" clId="Web-{3E5606ED-B7AE-F815-A713-D17CAEB79F7D}" dt="2020-09-09T21:07:12.495" v="15"/>
        <pc:sldMkLst>
          <pc:docMk/>
          <pc:sldMk cId="1204677710" sldId="1507"/>
        </pc:sldMkLst>
      </pc:sldChg>
      <pc:sldChg chg="add replId">
        <pc:chgData name="Panqa101" userId="S::panqa101@panapp.org::69f98d30-6c57-4646-b708-cbfa0dddb0c9" providerId="AD" clId="Web-{3E5606ED-B7AE-F815-A713-D17CAEB79F7D}" dt="2020-09-09T21:07:12.979" v="16"/>
        <pc:sldMkLst>
          <pc:docMk/>
          <pc:sldMk cId="3504377913" sldId="1508"/>
        </pc:sldMkLst>
      </pc:sldChg>
      <pc:sldChg chg="addSp modSp add replId">
        <pc:chgData name="Panqa101" userId="S::panqa101@panapp.org::69f98d30-6c57-4646-b708-cbfa0dddb0c9" providerId="AD" clId="Web-{3E5606ED-B7AE-F815-A713-D17CAEB79F7D}" dt="2020-09-09T21:19:30.059" v="23" actId="20577"/>
        <pc:sldMkLst>
          <pc:docMk/>
          <pc:sldMk cId="1460620264" sldId="1509"/>
        </pc:sldMkLst>
        <pc:spChg chg="add mod">
          <ac:chgData name="Panqa101" userId="S::panqa101@panapp.org::69f98d30-6c57-4646-b708-cbfa0dddb0c9" providerId="AD" clId="Web-{3E5606ED-B7AE-F815-A713-D17CAEB79F7D}" dt="2020-09-09T21:19:30.059" v="23" actId="20577"/>
          <ac:spMkLst>
            <pc:docMk/>
            <pc:sldMk cId="1460620264" sldId="1509"/>
            <ac:spMk id="4" creationId="{4944B8D1-3FAA-4075-9AFA-BEE158A7D7B2}"/>
          </ac:spMkLst>
        </pc:spChg>
      </pc:sldChg>
      <pc:sldChg chg="add replId">
        <pc:chgData name="Panqa101" userId="S::panqa101@panapp.org::69f98d30-6c57-4646-b708-cbfa0dddb0c9" providerId="AD" clId="Web-{3E5606ED-B7AE-F815-A713-D17CAEB79F7D}" dt="2020-09-09T21:19:43.591" v="25"/>
        <pc:sldMkLst>
          <pc:docMk/>
          <pc:sldMk cId="3015883531" sldId="1510"/>
        </pc:sldMkLst>
      </pc:sldChg>
      <pc:sldChg chg="add replId">
        <pc:chgData name="Panqa101" userId="S::panqa101@panapp.org::69f98d30-6c57-4646-b708-cbfa0dddb0c9" providerId="AD" clId="Web-{3E5606ED-B7AE-F815-A713-D17CAEB79F7D}" dt="2020-09-09T21:19:43.950" v="26"/>
        <pc:sldMkLst>
          <pc:docMk/>
          <pc:sldMk cId="1735634595" sldId="1511"/>
        </pc:sldMkLst>
      </pc:sldChg>
      <pc:sldChg chg="add replId">
        <pc:chgData name="Panqa101" userId="S::panqa101@panapp.org::69f98d30-6c57-4646-b708-cbfa0dddb0c9" providerId="AD" clId="Web-{3E5606ED-B7AE-F815-A713-D17CAEB79F7D}" dt="2020-09-09T21:19:44.325" v="27"/>
        <pc:sldMkLst>
          <pc:docMk/>
          <pc:sldMk cId="2622226403" sldId="1512"/>
        </pc:sldMkLst>
      </pc:sldChg>
      <pc:sldChg chg="add replId">
        <pc:chgData name="Panqa101" userId="S::panqa101@panapp.org::69f98d30-6c57-4646-b708-cbfa0dddb0c9" providerId="AD" clId="Web-{3E5606ED-B7AE-F815-A713-D17CAEB79F7D}" dt="2020-09-09T21:19:44.684" v="28"/>
        <pc:sldMkLst>
          <pc:docMk/>
          <pc:sldMk cId="2704718297" sldId="1513"/>
        </pc:sldMkLst>
      </pc:sldChg>
      <pc:sldChg chg="add replId">
        <pc:chgData name="Panqa101" userId="S::panqa101@panapp.org::69f98d30-6c57-4646-b708-cbfa0dddb0c9" providerId="AD" clId="Web-{3E5606ED-B7AE-F815-A713-D17CAEB79F7D}" dt="2020-09-09T21:19:45.059" v="29"/>
        <pc:sldMkLst>
          <pc:docMk/>
          <pc:sldMk cId="3788804995" sldId="1514"/>
        </pc:sldMkLst>
      </pc:sldChg>
      <pc:sldChg chg="add replId">
        <pc:chgData name="Panqa101" userId="S::panqa101@panapp.org::69f98d30-6c57-4646-b708-cbfa0dddb0c9" providerId="AD" clId="Web-{3E5606ED-B7AE-F815-A713-D17CAEB79F7D}" dt="2020-09-09T21:19:45.575" v="30"/>
        <pc:sldMkLst>
          <pc:docMk/>
          <pc:sldMk cId="2889321921" sldId="1515"/>
        </pc:sldMkLst>
      </pc:sldChg>
      <pc:sldChg chg="add replId">
        <pc:chgData name="Panqa101" userId="S::panqa101@panapp.org::69f98d30-6c57-4646-b708-cbfa0dddb0c9" providerId="AD" clId="Web-{3E5606ED-B7AE-F815-A713-D17CAEB79F7D}" dt="2020-09-09T21:19:45.950" v="31"/>
        <pc:sldMkLst>
          <pc:docMk/>
          <pc:sldMk cId="1931185123" sldId="1516"/>
        </pc:sldMkLst>
      </pc:sldChg>
      <pc:sldChg chg="add replId">
        <pc:chgData name="Panqa101" userId="S::panqa101@panapp.org::69f98d30-6c57-4646-b708-cbfa0dddb0c9" providerId="AD" clId="Web-{3E5606ED-B7AE-F815-A713-D17CAEB79F7D}" dt="2020-09-09T21:21:01.514" v="32"/>
        <pc:sldMkLst>
          <pc:docMk/>
          <pc:sldMk cId="2634003633" sldId="1517"/>
        </pc:sldMkLst>
      </pc:sldChg>
      <pc:sldChg chg="add replId">
        <pc:chgData name="Panqa101" userId="S::panqa101@panapp.org::69f98d30-6c57-4646-b708-cbfa0dddb0c9" providerId="AD" clId="Web-{3E5606ED-B7AE-F815-A713-D17CAEB79F7D}" dt="2020-09-09T21:21:01.874" v="33"/>
        <pc:sldMkLst>
          <pc:docMk/>
          <pc:sldMk cId="164466530" sldId="1518"/>
        </pc:sldMkLst>
      </pc:sldChg>
      <pc:sldChg chg="add replId">
        <pc:chgData name="Panqa101" userId="S::panqa101@panapp.org::69f98d30-6c57-4646-b708-cbfa0dddb0c9" providerId="AD" clId="Web-{3E5606ED-B7AE-F815-A713-D17CAEB79F7D}" dt="2020-09-09T21:21:02.264" v="34"/>
        <pc:sldMkLst>
          <pc:docMk/>
          <pc:sldMk cId="1585893956" sldId="1519"/>
        </pc:sldMkLst>
      </pc:sldChg>
      <pc:sldChg chg="add replId">
        <pc:chgData name="Panqa101" userId="S::panqa101@panapp.org::69f98d30-6c57-4646-b708-cbfa0dddb0c9" providerId="AD" clId="Web-{3E5606ED-B7AE-F815-A713-D17CAEB79F7D}" dt="2020-09-09T21:21:02.733" v="35"/>
        <pc:sldMkLst>
          <pc:docMk/>
          <pc:sldMk cId="2789590638" sldId="1520"/>
        </pc:sldMkLst>
      </pc:sldChg>
      <pc:sldChg chg="add replId">
        <pc:chgData name="Panqa101" userId="S::panqa101@panapp.org::69f98d30-6c57-4646-b708-cbfa0dddb0c9" providerId="AD" clId="Web-{3E5606ED-B7AE-F815-A713-D17CAEB79F7D}" dt="2020-09-09T21:21:03.155" v="36"/>
        <pc:sldMkLst>
          <pc:docMk/>
          <pc:sldMk cId="1532994202" sldId="1521"/>
        </pc:sldMkLst>
      </pc:sldChg>
      <pc:sldChg chg="add replId">
        <pc:chgData name="Panqa101" userId="S::panqa101@panapp.org::69f98d30-6c57-4646-b708-cbfa0dddb0c9" providerId="AD" clId="Web-{3E5606ED-B7AE-F815-A713-D17CAEB79F7D}" dt="2020-09-09T21:21:03.499" v="37"/>
        <pc:sldMkLst>
          <pc:docMk/>
          <pc:sldMk cId="3666676943" sldId="1522"/>
        </pc:sldMkLst>
      </pc:sldChg>
      <pc:sldChg chg="add replId">
        <pc:chgData name="Panqa101" userId="S::panqa101@panapp.org::69f98d30-6c57-4646-b708-cbfa0dddb0c9" providerId="AD" clId="Web-{3E5606ED-B7AE-F815-A713-D17CAEB79F7D}" dt="2020-09-09T21:21:03.889" v="38"/>
        <pc:sldMkLst>
          <pc:docMk/>
          <pc:sldMk cId="2972533274" sldId="1523"/>
        </pc:sldMkLst>
      </pc:sldChg>
    </pc:docChg>
  </pc:docChgLst>
  <pc:docChgLst>
    <pc:chgData name="Panqa101" userId="S::panqa101@panapp.org::69f98d30-6c57-4646-b708-cbfa0dddb0c9" providerId="AD" clId="Web-{8AF1A255-3F84-383E-4A35-9205E7DC0468}"/>
    <pc:docChg chg="addSld">
      <pc:chgData name="Panqa101" userId="S::panqa101@panapp.org::69f98d30-6c57-4646-b708-cbfa0dddb0c9" providerId="AD" clId="Web-{8AF1A255-3F84-383E-4A35-9205E7DC0468}" dt="2020-09-09T03:02:44.075" v="305"/>
      <pc:docMkLst>
        <pc:docMk/>
      </pc:docMkLst>
      <pc:sldChg chg="add replId">
        <pc:chgData name="Panqa101" userId="S::panqa101@panapp.org::69f98d30-6c57-4646-b708-cbfa0dddb0c9" providerId="AD" clId="Web-{8AF1A255-3F84-383E-4A35-9205E7DC0468}" dt="2020-09-09T02:19:47.877" v="0"/>
        <pc:sldMkLst>
          <pc:docMk/>
          <pc:sldMk cId="3321572025" sldId="680"/>
        </pc:sldMkLst>
      </pc:sldChg>
      <pc:sldChg chg="add replId">
        <pc:chgData name="Panqa101" userId="S::panqa101@panapp.org::69f98d30-6c57-4646-b708-cbfa0dddb0c9" providerId="AD" clId="Web-{8AF1A255-3F84-383E-4A35-9205E7DC0468}" dt="2020-09-09T02:19:48.236" v="1"/>
        <pc:sldMkLst>
          <pc:docMk/>
          <pc:sldMk cId="167344238" sldId="681"/>
        </pc:sldMkLst>
      </pc:sldChg>
      <pc:sldChg chg="add replId">
        <pc:chgData name="Panqa101" userId="S::panqa101@panapp.org::69f98d30-6c57-4646-b708-cbfa0dddb0c9" providerId="AD" clId="Web-{8AF1A255-3F84-383E-4A35-9205E7DC0468}" dt="2020-09-09T02:19:48.611" v="2"/>
        <pc:sldMkLst>
          <pc:docMk/>
          <pc:sldMk cId="3731281327" sldId="682"/>
        </pc:sldMkLst>
      </pc:sldChg>
      <pc:sldChg chg="add replId">
        <pc:chgData name="Panqa101" userId="S::panqa101@panapp.org::69f98d30-6c57-4646-b708-cbfa0dddb0c9" providerId="AD" clId="Web-{8AF1A255-3F84-383E-4A35-9205E7DC0468}" dt="2020-09-09T02:19:48.971" v="3"/>
        <pc:sldMkLst>
          <pc:docMk/>
          <pc:sldMk cId="2594742105" sldId="683"/>
        </pc:sldMkLst>
      </pc:sldChg>
      <pc:sldChg chg="add replId">
        <pc:chgData name="Panqa101" userId="S::panqa101@panapp.org::69f98d30-6c57-4646-b708-cbfa0dddb0c9" providerId="AD" clId="Web-{8AF1A255-3F84-383E-4A35-9205E7DC0468}" dt="2020-09-09T02:19:49.330" v="4"/>
        <pc:sldMkLst>
          <pc:docMk/>
          <pc:sldMk cId="1737247829" sldId="684"/>
        </pc:sldMkLst>
      </pc:sldChg>
      <pc:sldChg chg="add replId">
        <pc:chgData name="Panqa101" userId="S::panqa101@panapp.org::69f98d30-6c57-4646-b708-cbfa0dddb0c9" providerId="AD" clId="Web-{8AF1A255-3F84-383E-4A35-9205E7DC0468}" dt="2020-09-09T02:19:49.689" v="5"/>
        <pc:sldMkLst>
          <pc:docMk/>
          <pc:sldMk cId="3041114071" sldId="685"/>
        </pc:sldMkLst>
      </pc:sldChg>
      <pc:sldChg chg="add replId">
        <pc:chgData name="Panqa101" userId="S::panqa101@panapp.org::69f98d30-6c57-4646-b708-cbfa0dddb0c9" providerId="AD" clId="Web-{8AF1A255-3F84-383E-4A35-9205E7DC0468}" dt="2020-09-09T02:19:54.440" v="6"/>
        <pc:sldMkLst>
          <pc:docMk/>
          <pc:sldMk cId="216741234" sldId="686"/>
        </pc:sldMkLst>
      </pc:sldChg>
      <pc:sldChg chg="add replId">
        <pc:chgData name="Panqa101" userId="S::panqa101@panapp.org::69f98d30-6c57-4646-b708-cbfa0dddb0c9" providerId="AD" clId="Web-{8AF1A255-3F84-383E-4A35-9205E7DC0468}" dt="2020-09-09T02:19:54.799" v="7"/>
        <pc:sldMkLst>
          <pc:docMk/>
          <pc:sldMk cId="3749457136" sldId="687"/>
        </pc:sldMkLst>
      </pc:sldChg>
      <pc:sldChg chg="add replId">
        <pc:chgData name="Panqa101" userId="S::panqa101@panapp.org::69f98d30-6c57-4646-b708-cbfa0dddb0c9" providerId="AD" clId="Web-{8AF1A255-3F84-383E-4A35-9205E7DC0468}" dt="2020-09-09T02:19:55.174" v="8"/>
        <pc:sldMkLst>
          <pc:docMk/>
          <pc:sldMk cId="640889732" sldId="688"/>
        </pc:sldMkLst>
      </pc:sldChg>
      <pc:sldChg chg="add replId">
        <pc:chgData name="Panqa101" userId="S::panqa101@panapp.org::69f98d30-6c57-4646-b708-cbfa0dddb0c9" providerId="AD" clId="Web-{8AF1A255-3F84-383E-4A35-9205E7DC0468}" dt="2020-09-09T02:19:55.533" v="9"/>
        <pc:sldMkLst>
          <pc:docMk/>
          <pc:sldMk cId="2625284365" sldId="689"/>
        </pc:sldMkLst>
      </pc:sldChg>
      <pc:sldChg chg="add replId">
        <pc:chgData name="Panqa101" userId="S::panqa101@panapp.org::69f98d30-6c57-4646-b708-cbfa0dddb0c9" providerId="AD" clId="Web-{8AF1A255-3F84-383E-4A35-9205E7DC0468}" dt="2020-09-09T02:19:55.908" v="10"/>
        <pc:sldMkLst>
          <pc:docMk/>
          <pc:sldMk cId="2679511561" sldId="690"/>
        </pc:sldMkLst>
      </pc:sldChg>
      <pc:sldChg chg="add replId">
        <pc:chgData name="Panqa101" userId="S::panqa101@panapp.org::69f98d30-6c57-4646-b708-cbfa0dddb0c9" providerId="AD" clId="Web-{8AF1A255-3F84-383E-4A35-9205E7DC0468}" dt="2020-09-09T02:19:56.268" v="11"/>
        <pc:sldMkLst>
          <pc:docMk/>
          <pc:sldMk cId="3922417833" sldId="691"/>
        </pc:sldMkLst>
      </pc:sldChg>
      <pc:sldChg chg="add replId">
        <pc:chgData name="Panqa101" userId="S::panqa101@panapp.org::69f98d30-6c57-4646-b708-cbfa0dddb0c9" providerId="AD" clId="Web-{8AF1A255-3F84-383E-4A35-9205E7DC0468}" dt="2020-09-09T02:20:00.799" v="12"/>
        <pc:sldMkLst>
          <pc:docMk/>
          <pc:sldMk cId="1836622766" sldId="692"/>
        </pc:sldMkLst>
      </pc:sldChg>
      <pc:sldChg chg="add replId">
        <pc:chgData name="Panqa101" userId="S::panqa101@panapp.org::69f98d30-6c57-4646-b708-cbfa0dddb0c9" providerId="AD" clId="Web-{8AF1A255-3F84-383E-4A35-9205E7DC0468}" dt="2020-09-09T02:20:01.190" v="13"/>
        <pc:sldMkLst>
          <pc:docMk/>
          <pc:sldMk cId="1136509419" sldId="693"/>
        </pc:sldMkLst>
      </pc:sldChg>
      <pc:sldChg chg="add replId">
        <pc:chgData name="Panqa101" userId="S::panqa101@panapp.org::69f98d30-6c57-4646-b708-cbfa0dddb0c9" providerId="AD" clId="Web-{8AF1A255-3F84-383E-4A35-9205E7DC0468}" dt="2020-09-09T02:20:01.549" v="14"/>
        <pc:sldMkLst>
          <pc:docMk/>
          <pc:sldMk cId="2031842115" sldId="694"/>
        </pc:sldMkLst>
      </pc:sldChg>
      <pc:sldChg chg="add replId">
        <pc:chgData name="Panqa101" userId="S::panqa101@panapp.org::69f98d30-6c57-4646-b708-cbfa0dddb0c9" providerId="AD" clId="Web-{8AF1A255-3F84-383E-4A35-9205E7DC0468}" dt="2020-09-09T02:20:01.909" v="15"/>
        <pc:sldMkLst>
          <pc:docMk/>
          <pc:sldMk cId="3235367535" sldId="695"/>
        </pc:sldMkLst>
      </pc:sldChg>
      <pc:sldChg chg="add replId">
        <pc:chgData name="Panqa101" userId="S::panqa101@panapp.org::69f98d30-6c57-4646-b708-cbfa0dddb0c9" providerId="AD" clId="Web-{8AF1A255-3F84-383E-4A35-9205E7DC0468}" dt="2020-09-09T02:20:02.268" v="16"/>
        <pc:sldMkLst>
          <pc:docMk/>
          <pc:sldMk cId="1517026762" sldId="696"/>
        </pc:sldMkLst>
      </pc:sldChg>
      <pc:sldChg chg="add replId">
        <pc:chgData name="Panqa101" userId="S::panqa101@panapp.org::69f98d30-6c57-4646-b708-cbfa0dddb0c9" providerId="AD" clId="Web-{8AF1A255-3F84-383E-4A35-9205E7DC0468}" dt="2020-09-09T02:20:02.643" v="17"/>
        <pc:sldMkLst>
          <pc:docMk/>
          <pc:sldMk cId="3862477771" sldId="697"/>
        </pc:sldMkLst>
      </pc:sldChg>
      <pc:sldChg chg="add replId">
        <pc:chgData name="Panqa101" userId="S::panqa101@panapp.org::69f98d30-6c57-4646-b708-cbfa0dddb0c9" providerId="AD" clId="Web-{8AF1A255-3F84-383E-4A35-9205E7DC0468}" dt="2020-09-09T02:20:05.221" v="18"/>
        <pc:sldMkLst>
          <pc:docMk/>
          <pc:sldMk cId="787108409" sldId="698"/>
        </pc:sldMkLst>
      </pc:sldChg>
      <pc:sldChg chg="add replId">
        <pc:chgData name="Panqa101" userId="S::panqa101@panapp.org::69f98d30-6c57-4646-b708-cbfa0dddb0c9" providerId="AD" clId="Web-{8AF1A255-3F84-383E-4A35-9205E7DC0468}" dt="2020-09-09T02:20:05.596" v="19"/>
        <pc:sldMkLst>
          <pc:docMk/>
          <pc:sldMk cId="4146621341" sldId="699"/>
        </pc:sldMkLst>
      </pc:sldChg>
      <pc:sldChg chg="add replId">
        <pc:chgData name="Panqa101" userId="S::panqa101@panapp.org::69f98d30-6c57-4646-b708-cbfa0dddb0c9" providerId="AD" clId="Web-{8AF1A255-3F84-383E-4A35-9205E7DC0468}" dt="2020-09-09T02:20:05.956" v="20"/>
        <pc:sldMkLst>
          <pc:docMk/>
          <pc:sldMk cId="3106690401" sldId="700"/>
        </pc:sldMkLst>
      </pc:sldChg>
      <pc:sldChg chg="add replId">
        <pc:chgData name="Panqa101" userId="S::panqa101@panapp.org::69f98d30-6c57-4646-b708-cbfa0dddb0c9" providerId="AD" clId="Web-{8AF1A255-3F84-383E-4A35-9205E7DC0468}" dt="2020-09-09T02:20:06.315" v="21"/>
        <pc:sldMkLst>
          <pc:docMk/>
          <pc:sldMk cId="510637796" sldId="701"/>
        </pc:sldMkLst>
      </pc:sldChg>
      <pc:sldChg chg="add replId">
        <pc:chgData name="Panqa101" userId="S::panqa101@panapp.org::69f98d30-6c57-4646-b708-cbfa0dddb0c9" providerId="AD" clId="Web-{8AF1A255-3F84-383E-4A35-9205E7DC0468}" dt="2020-09-09T02:20:06.690" v="22"/>
        <pc:sldMkLst>
          <pc:docMk/>
          <pc:sldMk cId="2840552491" sldId="702"/>
        </pc:sldMkLst>
      </pc:sldChg>
      <pc:sldChg chg="add replId">
        <pc:chgData name="Panqa101" userId="S::panqa101@panapp.org::69f98d30-6c57-4646-b708-cbfa0dddb0c9" providerId="AD" clId="Web-{8AF1A255-3F84-383E-4A35-9205E7DC0468}" dt="2020-09-09T02:20:07.050" v="23"/>
        <pc:sldMkLst>
          <pc:docMk/>
          <pc:sldMk cId="646754514" sldId="703"/>
        </pc:sldMkLst>
      </pc:sldChg>
      <pc:sldChg chg="add replId">
        <pc:chgData name="Panqa101" userId="S::panqa101@panapp.org::69f98d30-6c57-4646-b708-cbfa0dddb0c9" providerId="AD" clId="Web-{8AF1A255-3F84-383E-4A35-9205E7DC0468}" dt="2020-09-09T02:20:08.175" v="24"/>
        <pc:sldMkLst>
          <pc:docMk/>
          <pc:sldMk cId="3902199685" sldId="704"/>
        </pc:sldMkLst>
      </pc:sldChg>
      <pc:sldChg chg="add replId">
        <pc:chgData name="Panqa101" userId="S::panqa101@panapp.org::69f98d30-6c57-4646-b708-cbfa0dddb0c9" providerId="AD" clId="Web-{8AF1A255-3F84-383E-4A35-9205E7DC0468}" dt="2020-09-09T02:20:08.534" v="25"/>
        <pc:sldMkLst>
          <pc:docMk/>
          <pc:sldMk cId="3595565070" sldId="705"/>
        </pc:sldMkLst>
      </pc:sldChg>
      <pc:sldChg chg="add replId">
        <pc:chgData name="Panqa101" userId="S::panqa101@panapp.org::69f98d30-6c57-4646-b708-cbfa0dddb0c9" providerId="AD" clId="Web-{8AF1A255-3F84-383E-4A35-9205E7DC0468}" dt="2020-09-09T02:20:08.909" v="26"/>
        <pc:sldMkLst>
          <pc:docMk/>
          <pc:sldMk cId="3390763041" sldId="706"/>
        </pc:sldMkLst>
      </pc:sldChg>
      <pc:sldChg chg="add replId">
        <pc:chgData name="Panqa101" userId="S::panqa101@panapp.org::69f98d30-6c57-4646-b708-cbfa0dddb0c9" providerId="AD" clId="Web-{8AF1A255-3F84-383E-4A35-9205E7DC0468}" dt="2020-09-09T02:20:09.269" v="27"/>
        <pc:sldMkLst>
          <pc:docMk/>
          <pc:sldMk cId="3435572791" sldId="707"/>
        </pc:sldMkLst>
      </pc:sldChg>
      <pc:sldChg chg="add replId">
        <pc:chgData name="Panqa101" userId="S::panqa101@panapp.org::69f98d30-6c57-4646-b708-cbfa0dddb0c9" providerId="AD" clId="Web-{8AF1A255-3F84-383E-4A35-9205E7DC0468}" dt="2020-09-09T02:20:09.628" v="28"/>
        <pc:sldMkLst>
          <pc:docMk/>
          <pc:sldMk cId="654028880" sldId="708"/>
        </pc:sldMkLst>
      </pc:sldChg>
      <pc:sldChg chg="add replId">
        <pc:chgData name="Panqa101" userId="S::panqa101@panapp.org::69f98d30-6c57-4646-b708-cbfa0dddb0c9" providerId="AD" clId="Web-{8AF1A255-3F84-383E-4A35-9205E7DC0468}" dt="2020-09-09T02:20:09.987" v="29"/>
        <pc:sldMkLst>
          <pc:docMk/>
          <pc:sldMk cId="1722216528" sldId="709"/>
        </pc:sldMkLst>
      </pc:sldChg>
      <pc:sldChg chg="add replId">
        <pc:chgData name="Panqa101" userId="S::panqa101@panapp.org::69f98d30-6c57-4646-b708-cbfa0dddb0c9" providerId="AD" clId="Web-{8AF1A255-3F84-383E-4A35-9205E7DC0468}" dt="2020-09-09T02:20:11.691" v="30"/>
        <pc:sldMkLst>
          <pc:docMk/>
          <pc:sldMk cId="972035181" sldId="710"/>
        </pc:sldMkLst>
      </pc:sldChg>
      <pc:sldChg chg="add replId">
        <pc:chgData name="Panqa101" userId="S::panqa101@panapp.org::69f98d30-6c57-4646-b708-cbfa0dddb0c9" providerId="AD" clId="Web-{8AF1A255-3F84-383E-4A35-9205E7DC0468}" dt="2020-09-09T02:20:12.050" v="31"/>
        <pc:sldMkLst>
          <pc:docMk/>
          <pc:sldMk cId="509381989" sldId="711"/>
        </pc:sldMkLst>
      </pc:sldChg>
      <pc:sldChg chg="add replId">
        <pc:chgData name="Panqa101" userId="S::panqa101@panapp.org::69f98d30-6c57-4646-b708-cbfa0dddb0c9" providerId="AD" clId="Web-{8AF1A255-3F84-383E-4A35-9205E7DC0468}" dt="2020-09-09T02:20:12.425" v="32"/>
        <pc:sldMkLst>
          <pc:docMk/>
          <pc:sldMk cId="1187992743" sldId="712"/>
        </pc:sldMkLst>
      </pc:sldChg>
      <pc:sldChg chg="add replId">
        <pc:chgData name="Panqa101" userId="S::panqa101@panapp.org::69f98d30-6c57-4646-b708-cbfa0dddb0c9" providerId="AD" clId="Web-{8AF1A255-3F84-383E-4A35-9205E7DC0468}" dt="2020-09-09T02:20:12.784" v="33"/>
        <pc:sldMkLst>
          <pc:docMk/>
          <pc:sldMk cId="4155912279" sldId="713"/>
        </pc:sldMkLst>
      </pc:sldChg>
      <pc:sldChg chg="add replId">
        <pc:chgData name="Panqa101" userId="S::panqa101@panapp.org::69f98d30-6c57-4646-b708-cbfa0dddb0c9" providerId="AD" clId="Web-{8AF1A255-3F84-383E-4A35-9205E7DC0468}" dt="2020-09-09T02:20:13.159" v="34"/>
        <pc:sldMkLst>
          <pc:docMk/>
          <pc:sldMk cId="841237060" sldId="714"/>
        </pc:sldMkLst>
      </pc:sldChg>
      <pc:sldChg chg="add replId">
        <pc:chgData name="Panqa101" userId="S::panqa101@panapp.org::69f98d30-6c57-4646-b708-cbfa0dddb0c9" providerId="AD" clId="Web-{8AF1A255-3F84-383E-4A35-9205E7DC0468}" dt="2020-09-09T02:20:13.519" v="35"/>
        <pc:sldMkLst>
          <pc:docMk/>
          <pc:sldMk cId="2939955288" sldId="715"/>
        </pc:sldMkLst>
      </pc:sldChg>
      <pc:sldChg chg="add replId">
        <pc:chgData name="Panqa101" userId="S::panqa101@panapp.org::69f98d30-6c57-4646-b708-cbfa0dddb0c9" providerId="AD" clId="Web-{8AF1A255-3F84-383E-4A35-9205E7DC0468}" dt="2020-09-09T02:20:15.113" v="36"/>
        <pc:sldMkLst>
          <pc:docMk/>
          <pc:sldMk cId="3833008418" sldId="716"/>
        </pc:sldMkLst>
      </pc:sldChg>
      <pc:sldChg chg="add replId">
        <pc:chgData name="Panqa101" userId="S::panqa101@panapp.org::69f98d30-6c57-4646-b708-cbfa0dddb0c9" providerId="AD" clId="Web-{8AF1A255-3F84-383E-4A35-9205E7DC0468}" dt="2020-09-09T02:20:15.472" v="37"/>
        <pc:sldMkLst>
          <pc:docMk/>
          <pc:sldMk cId="1683587794" sldId="717"/>
        </pc:sldMkLst>
      </pc:sldChg>
      <pc:sldChg chg="add replId">
        <pc:chgData name="Panqa101" userId="S::panqa101@panapp.org::69f98d30-6c57-4646-b708-cbfa0dddb0c9" providerId="AD" clId="Web-{8AF1A255-3F84-383E-4A35-9205E7DC0468}" dt="2020-09-09T02:20:15.847" v="38"/>
        <pc:sldMkLst>
          <pc:docMk/>
          <pc:sldMk cId="1490315083" sldId="718"/>
        </pc:sldMkLst>
      </pc:sldChg>
      <pc:sldChg chg="add replId">
        <pc:chgData name="Panqa101" userId="S::panqa101@panapp.org::69f98d30-6c57-4646-b708-cbfa0dddb0c9" providerId="AD" clId="Web-{8AF1A255-3F84-383E-4A35-9205E7DC0468}" dt="2020-09-09T02:20:16.206" v="39"/>
        <pc:sldMkLst>
          <pc:docMk/>
          <pc:sldMk cId="3388971656" sldId="719"/>
        </pc:sldMkLst>
      </pc:sldChg>
      <pc:sldChg chg="add replId">
        <pc:chgData name="Panqa101" userId="S::panqa101@panapp.org::69f98d30-6c57-4646-b708-cbfa0dddb0c9" providerId="AD" clId="Web-{8AF1A255-3F84-383E-4A35-9205E7DC0468}" dt="2020-09-09T02:20:16.566" v="40"/>
        <pc:sldMkLst>
          <pc:docMk/>
          <pc:sldMk cId="788700941" sldId="720"/>
        </pc:sldMkLst>
      </pc:sldChg>
      <pc:sldChg chg="add replId">
        <pc:chgData name="Panqa101" userId="S::panqa101@panapp.org::69f98d30-6c57-4646-b708-cbfa0dddb0c9" providerId="AD" clId="Web-{8AF1A255-3F84-383E-4A35-9205E7DC0468}" dt="2020-09-09T02:20:16.941" v="41"/>
        <pc:sldMkLst>
          <pc:docMk/>
          <pc:sldMk cId="1785876626" sldId="721"/>
        </pc:sldMkLst>
      </pc:sldChg>
      <pc:sldChg chg="add replId">
        <pc:chgData name="Panqa101" userId="S::panqa101@panapp.org::69f98d30-6c57-4646-b708-cbfa0dddb0c9" providerId="AD" clId="Web-{8AF1A255-3F84-383E-4A35-9205E7DC0468}" dt="2020-09-09T02:20:18.066" v="42"/>
        <pc:sldMkLst>
          <pc:docMk/>
          <pc:sldMk cId="1302230470" sldId="722"/>
        </pc:sldMkLst>
      </pc:sldChg>
      <pc:sldChg chg="add replId">
        <pc:chgData name="Panqa101" userId="S::panqa101@panapp.org::69f98d30-6c57-4646-b708-cbfa0dddb0c9" providerId="AD" clId="Web-{8AF1A255-3F84-383E-4A35-9205E7DC0468}" dt="2020-09-09T02:20:18.425" v="43"/>
        <pc:sldMkLst>
          <pc:docMk/>
          <pc:sldMk cId="1837409962" sldId="723"/>
        </pc:sldMkLst>
      </pc:sldChg>
      <pc:sldChg chg="add replId">
        <pc:chgData name="Panqa101" userId="S::panqa101@panapp.org::69f98d30-6c57-4646-b708-cbfa0dddb0c9" providerId="AD" clId="Web-{8AF1A255-3F84-383E-4A35-9205E7DC0468}" dt="2020-09-09T02:20:18.785" v="44"/>
        <pc:sldMkLst>
          <pc:docMk/>
          <pc:sldMk cId="2846578546" sldId="724"/>
        </pc:sldMkLst>
      </pc:sldChg>
      <pc:sldChg chg="add replId">
        <pc:chgData name="Panqa101" userId="S::panqa101@panapp.org::69f98d30-6c57-4646-b708-cbfa0dddb0c9" providerId="AD" clId="Web-{8AF1A255-3F84-383E-4A35-9205E7DC0468}" dt="2020-09-09T02:20:19.144" v="45"/>
        <pc:sldMkLst>
          <pc:docMk/>
          <pc:sldMk cId="529088871" sldId="725"/>
        </pc:sldMkLst>
      </pc:sldChg>
      <pc:sldChg chg="add replId">
        <pc:chgData name="Panqa101" userId="S::panqa101@panapp.org::69f98d30-6c57-4646-b708-cbfa0dddb0c9" providerId="AD" clId="Web-{8AF1A255-3F84-383E-4A35-9205E7DC0468}" dt="2020-09-09T02:20:19.504" v="46"/>
        <pc:sldMkLst>
          <pc:docMk/>
          <pc:sldMk cId="281811461" sldId="726"/>
        </pc:sldMkLst>
      </pc:sldChg>
      <pc:sldChg chg="add replId">
        <pc:chgData name="Panqa101" userId="S::panqa101@panapp.org::69f98d30-6c57-4646-b708-cbfa0dddb0c9" providerId="AD" clId="Web-{8AF1A255-3F84-383E-4A35-9205E7DC0468}" dt="2020-09-09T02:20:19.863" v="47"/>
        <pc:sldMkLst>
          <pc:docMk/>
          <pc:sldMk cId="3901318207" sldId="727"/>
        </pc:sldMkLst>
      </pc:sldChg>
      <pc:sldChg chg="add replId">
        <pc:chgData name="Panqa101" userId="S::panqa101@panapp.org::69f98d30-6c57-4646-b708-cbfa0dddb0c9" providerId="AD" clId="Web-{8AF1A255-3F84-383E-4A35-9205E7DC0468}" dt="2020-09-09T02:25:10.458" v="48"/>
        <pc:sldMkLst>
          <pc:docMk/>
          <pc:sldMk cId="3604889969" sldId="728"/>
        </pc:sldMkLst>
      </pc:sldChg>
      <pc:sldChg chg="add replId">
        <pc:chgData name="Panqa101" userId="S::panqa101@panapp.org::69f98d30-6c57-4646-b708-cbfa0dddb0c9" providerId="AD" clId="Web-{8AF1A255-3F84-383E-4A35-9205E7DC0468}" dt="2020-09-09T02:25:10.817" v="49"/>
        <pc:sldMkLst>
          <pc:docMk/>
          <pc:sldMk cId="338329542" sldId="729"/>
        </pc:sldMkLst>
      </pc:sldChg>
      <pc:sldChg chg="add replId">
        <pc:chgData name="Panqa101" userId="S::panqa101@panapp.org::69f98d30-6c57-4646-b708-cbfa0dddb0c9" providerId="AD" clId="Web-{8AF1A255-3F84-383E-4A35-9205E7DC0468}" dt="2020-09-09T02:25:11.192" v="50"/>
        <pc:sldMkLst>
          <pc:docMk/>
          <pc:sldMk cId="1949415386" sldId="730"/>
        </pc:sldMkLst>
      </pc:sldChg>
      <pc:sldChg chg="add replId">
        <pc:chgData name="Panqa101" userId="S::panqa101@panapp.org::69f98d30-6c57-4646-b708-cbfa0dddb0c9" providerId="AD" clId="Web-{8AF1A255-3F84-383E-4A35-9205E7DC0468}" dt="2020-09-09T02:25:11.552" v="51"/>
        <pc:sldMkLst>
          <pc:docMk/>
          <pc:sldMk cId="4100598885" sldId="731"/>
        </pc:sldMkLst>
      </pc:sldChg>
      <pc:sldChg chg="add replId">
        <pc:chgData name="Panqa101" userId="S::panqa101@panapp.org::69f98d30-6c57-4646-b708-cbfa0dddb0c9" providerId="AD" clId="Web-{8AF1A255-3F84-383E-4A35-9205E7DC0468}" dt="2020-09-09T02:25:11.927" v="52"/>
        <pc:sldMkLst>
          <pc:docMk/>
          <pc:sldMk cId="3662598155" sldId="732"/>
        </pc:sldMkLst>
      </pc:sldChg>
      <pc:sldChg chg="add replId">
        <pc:chgData name="Panqa101" userId="S::panqa101@panapp.org::69f98d30-6c57-4646-b708-cbfa0dddb0c9" providerId="AD" clId="Web-{8AF1A255-3F84-383E-4A35-9205E7DC0468}" dt="2020-09-09T02:25:12.286" v="53"/>
        <pc:sldMkLst>
          <pc:docMk/>
          <pc:sldMk cId="150599954" sldId="733"/>
        </pc:sldMkLst>
      </pc:sldChg>
      <pc:sldChg chg="add replId">
        <pc:chgData name="Panqa101" userId="S::panqa101@panapp.org::69f98d30-6c57-4646-b708-cbfa0dddb0c9" providerId="AD" clId="Web-{8AF1A255-3F84-383E-4A35-9205E7DC0468}" dt="2020-09-09T02:25:14.770" v="54"/>
        <pc:sldMkLst>
          <pc:docMk/>
          <pc:sldMk cId="458227324" sldId="734"/>
        </pc:sldMkLst>
      </pc:sldChg>
      <pc:sldChg chg="add replId">
        <pc:chgData name="Panqa101" userId="S::panqa101@panapp.org::69f98d30-6c57-4646-b708-cbfa0dddb0c9" providerId="AD" clId="Web-{8AF1A255-3F84-383E-4A35-9205E7DC0468}" dt="2020-09-09T02:25:15.130" v="55"/>
        <pc:sldMkLst>
          <pc:docMk/>
          <pc:sldMk cId="1505763153" sldId="735"/>
        </pc:sldMkLst>
      </pc:sldChg>
      <pc:sldChg chg="add replId">
        <pc:chgData name="Panqa101" userId="S::panqa101@panapp.org::69f98d30-6c57-4646-b708-cbfa0dddb0c9" providerId="AD" clId="Web-{8AF1A255-3F84-383E-4A35-9205E7DC0468}" dt="2020-09-09T02:25:15.489" v="56"/>
        <pc:sldMkLst>
          <pc:docMk/>
          <pc:sldMk cId="2923543304" sldId="736"/>
        </pc:sldMkLst>
      </pc:sldChg>
      <pc:sldChg chg="add replId">
        <pc:chgData name="Panqa101" userId="S::panqa101@panapp.org::69f98d30-6c57-4646-b708-cbfa0dddb0c9" providerId="AD" clId="Web-{8AF1A255-3F84-383E-4A35-9205E7DC0468}" dt="2020-09-09T02:25:15.849" v="57"/>
        <pc:sldMkLst>
          <pc:docMk/>
          <pc:sldMk cId="4200895118" sldId="737"/>
        </pc:sldMkLst>
      </pc:sldChg>
      <pc:sldChg chg="add replId">
        <pc:chgData name="Panqa101" userId="S::panqa101@panapp.org::69f98d30-6c57-4646-b708-cbfa0dddb0c9" providerId="AD" clId="Web-{8AF1A255-3F84-383E-4A35-9205E7DC0468}" dt="2020-09-09T02:25:16.224" v="58"/>
        <pc:sldMkLst>
          <pc:docMk/>
          <pc:sldMk cId="332432878" sldId="738"/>
        </pc:sldMkLst>
      </pc:sldChg>
      <pc:sldChg chg="add replId">
        <pc:chgData name="Panqa101" userId="S::panqa101@panapp.org::69f98d30-6c57-4646-b708-cbfa0dddb0c9" providerId="AD" clId="Web-{8AF1A255-3F84-383E-4A35-9205E7DC0468}" dt="2020-09-09T02:25:16.583" v="59"/>
        <pc:sldMkLst>
          <pc:docMk/>
          <pc:sldMk cId="93784861" sldId="739"/>
        </pc:sldMkLst>
      </pc:sldChg>
      <pc:sldChg chg="add replId">
        <pc:chgData name="Panqa101" userId="S::panqa101@panapp.org::69f98d30-6c57-4646-b708-cbfa0dddb0c9" providerId="AD" clId="Web-{8AF1A255-3F84-383E-4A35-9205E7DC0468}" dt="2020-09-09T02:25:17.755" v="60"/>
        <pc:sldMkLst>
          <pc:docMk/>
          <pc:sldMk cId="1079741386" sldId="740"/>
        </pc:sldMkLst>
      </pc:sldChg>
      <pc:sldChg chg="add replId">
        <pc:chgData name="Panqa101" userId="S::panqa101@panapp.org::69f98d30-6c57-4646-b708-cbfa0dddb0c9" providerId="AD" clId="Web-{8AF1A255-3F84-383E-4A35-9205E7DC0468}" dt="2020-09-09T02:25:18.224" v="61"/>
        <pc:sldMkLst>
          <pc:docMk/>
          <pc:sldMk cId="1310567512" sldId="741"/>
        </pc:sldMkLst>
      </pc:sldChg>
      <pc:sldChg chg="add replId">
        <pc:chgData name="Panqa101" userId="S::panqa101@panapp.org::69f98d30-6c57-4646-b708-cbfa0dddb0c9" providerId="AD" clId="Web-{8AF1A255-3F84-383E-4A35-9205E7DC0468}" dt="2020-09-09T02:25:18.708" v="62"/>
        <pc:sldMkLst>
          <pc:docMk/>
          <pc:sldMk cId="428892089" sldId="742"/>
        </pc:sldMkLst>
      </pc:sldChg>
      <pc:sldChg chg="add replId">
        <pc:chgData name="Panqa101" userId="S::panqa101@panapp.org::69f98d30-6c57-4646-b708-cbfa0dddb0c9" providerId="AD" clId="Web-{8AF1A255-3F84-383E-4A35-9205E7DC0468}" dt="2020-09-09T02:25:19.161" v="63"/>
        <pc:sldMkLst>
          <pc:docMk/>
          <pc:sldMk cId="2109671271" sldId="743"/>
        </pc:sldMkLst>
      </pc:sldChg>
      <pc:sldChg chg="add replId">
        <pc:chgData name="Panqa101" userId="S::panqa101@panapp.org::69f98d30-6c57-4646-b708-cbfa0dddb0c9" providerId="AD" clId="Web-{8AF1A255-3F84-383E-4A35-9205E7DC0468}" dt="2020-09-09T02:25:19.521" v="64"/>
        <pc:sldMkLst>
          <pc:docMk/>
          <pc:sldMk cId="3800265935" sldId="744"/>
        </pc:sldMkLst>
      </pc:sldChg>
      <pc:sldChg chg="add replId">
        <pc:chgData name="Panqa101" userId="S::panqa101@panapp.org::69f98d30-6c57-4646-b708-cbfa0dddb0c9" providerId="AD" clId="Web-{8AF1A255-3F84-383E-4A35-9205E7DC0468}" dt="2020-09-09T02:25:19.896" v="65"/>
        <pc:sldMkLst>
          <pc:docMk/>
          <pc:sldMk cId="3413619489" sldId="745"/>
        </pc:sldMkLst>
      </pc:sldChg>
      <pc:sldChg chg="add replId">
        <pc:chgData name="Panqa101" userId="S::panqa101@panapp.org::69f98d30-6c57-4646-b708-cbfa0dddb0c9" providerId="AD" clId="Web-{8AF1A255-3F84-383E-4A35-9205E7DC0468}" dt="2020-09-09T02:25:21.724" v="66"/>
        <pc:sldMkLst>
          <pc:docMk/>
          <pc:sldMk cId="923584405" sldId="746"/>
        </pc:sldMkLst>
      </pc:sldChg>
      <pc:sldChg chg="add replId">
        <pc:chgData name="Panqa101" userId="S::panqa101@panapp.org::69f98d30-6c57-4646-b708-cbfa0dddb0c9" providerId="AD" clId="Web-{8AF1A255-3F84-383E-4A35-9205E7DC0468}" dt="2020-09-09T02:25:22.099" v="67"/>
        <pc:sldMkLst>
          <pc:docMk/>
          <pc:sldMk cId="2651817241" sldId="747"/>
        </pc:sldMkLst>
      </pc:sldChg>
      <pc:sldChg chg="add replId">
        <pc:chgData name="Panqa101" userId="S::panqa101@panapp.org::69f98d30-6c57-4646-b708-cbfa0dddb0c9" providerId="AD" clId="Web-{8AF1A255-3F84-383E-4A35-9205E7DC0468}" dt="2020-09-09T02:25:22.490" v="68"/>
        <pc:sldMkLst>
          <pc:docMk/>
          <pc:sldMk cId="1591507294" sldId="748"/>
        </pc:sldMkLst>
      </pc:sldChg>
      <pc:sldChg chg="add replId">
        <pc:chgData name="Panqa101" userId="S::panqa101@panapp.org::69f98d30-6c57-4646-b708-cbfa0dddb0c9" providerId="AD" clId="Web-{8AF1A255-3F84-383E-4A35-9205E7DC0468}" dt="2020-09-09T02:25:22.865" v="69"/>
        <pc:sldMkLst>
          <pc:docMk/>
          <pc:sldMk cId="2010132443" sldId="749"/>
        </pc:sldMkLst>
      </pc:sldChg>
      <pc:sldChg chg="add replId">
        <pc:chgData name="Panqa101" userId="S::panqa101@panapp.org::69f98d30-6c57-4646-b708-cbfa0dddb0c9" providerId="AD" clId="Web-{8AF1A255-3F84-383E-4A35-9205E7DC0468}" dt="2020-09-09T02:25:23.318" v="70"/>
        <pc:sldMkLst>
          <pc:docMk/>
          <pc:sldMk cId="3729818044" sldId="750"/>
        </pc:sldMkLst>
      </pc:sldChg>
      <pc:sldChg chg="add replId">
        <pc:chgData name="Panqa101" userId="S::panqa101@panapp.org::69f98d30-6c57-4646-b708-cbfa0dddb0c9" providerId="AD" clId="Web-{8AF1A255-3F84-383E-4A35-9205E7DC0468}" dt="2020-09-09T02:25:23.677" v="71"/>
        <pc:sldMkLst>
          <pc:docMk/>
          <pc:sldMk cId="2641811485" sldId="751"/>
        </pc:sldMkLst>
      </pc:sldChg>
      <pc:sldChg chg="add replId">
        <pc:chgData name="Panqa101" userId="S::panqa101@panapp.org::69f98d30-6c57-4646-b708-cbfa0dddb0c9" providerId="AD" clId="Web-{8AF1A255-3F84-383E-4A35-9205E7DC0468}" dt="2020-09-09T02:25:25.380" v="72"/>
        <pc:sldMkLst>
          <pc:docMk/>
          <pc:sldMk cId="1648583691" sldId="752"/>
        </pc:sldMkLst>
      </pc:sldChg>
      <pc:sldChg chg="add replId">
        <pc:chgData name="Panqa101" userId="S::panqa101@panapp.org::69f98d30-6c57-4646-b708-cbfa0dddb0c9" providerId="AD" clId="Web-{8AF1A255-3F84-383E-4A35-9205E7DC0468}" dt="2020-09-09T02:25:25.740" v="73"/>
        <pc:sldMkLst>
          <pc:docMk/>
          <pc:sldMk cId="478771810" sldId="753"/>
        </pc:sldMkLst>
      </pc:sldChg>
      <pc:sldChg chg="add replId">
        <pc:chgData name="Panqa101" userId="S::panqa101@panapp.org::69f98d30-6c57-4646-b708-cbfa0dddb0c9" providerId="AD" clId="Web-{8AF1A255-3F84-383E-4A35-9205E7DC0468}" dt="2020-09-09T02:25:26.115" v="74"/>
        <pc:sldMkLst>
          <pc:docMk/>
          <pc:sldMk cId="981969168" sldId="754"/>
        </pc:sldMkLst>
      </pc:sldChg>
      <pc:sldChg chg="add replId">
        <pc:chgData name="Panqa101" userId="S::panqa101@panapp.org::69f98d30-6c57-4646-b708-cbfa0dddb0c9" providerId="AD" clId="Web-{8AF1A255-3F84-383E-4A35-9205E7DC0468}" dt="2020-09-09T02:25:26.506" v="75"/>
        <pc:sldMkLst>
          <pc:docMk/>
          <pc:sldMk cId="1384523844" sldId="755"/>
        </pc:sldMkLst>
      </pc:sldChg>
      <pc:sldChg chg="add replId">
        <pc:chgData name="Panqa101" userId="S::panqa101@panapp.org::69f98d30-6c57-4646-b708-cbfa0dddb0c9" providerId="AD" clId="Web-{8AF1A255-3F84-383E-4A35-9205E7DC0468}" dt="2020-09-09T02:25:26.865" v="76"/>
        <pc:sldMkLst>
          <pc:docMk/>
          <pc:sldMk cId="62841756" sldId="756"/>
        </pc:sldMkLst>
      </pc:sldChg>
      <pc:sldChg chg="add replId">
        <pc:chgData name="Panqa101" userId="S::panqa101@panapp.org::69f98d30-6c57-4646-b708-cbfa0dddb0c9" providerId="AD" clId="Web-{8AF1A255-3F84-383E-4A35-9205E7DC0468}" dt="2020-09-09T02:25:27.240" v="77"/>
        <pc:sldMkLst>
          <pc:docMk/>
          <pc:sldMk cId="2070980053" sldId="757"/>
        </pc:sldMkLst>
      </pc:sldChg>
      <pc:sldChg chg="add replId">
        <pc:chgData name="Panqa101" userId="S::panqa101@panapp.org::69f98d30-6c57-4646-b708-cbfa0dddb0c9" providerId="AD" clId="Web-{8AF1A255-3F84-383E-4A35-9205E7DC0468}" dt="2020-09-09T02:25:28.631" v="78"/>
        <pc:sldMkLst>
          <pc:docMk/>
          <pc:sldMk cId="4072832870" sldId="758"/>
        </pc:sldMkLst>
      </pc:sldChg>
      <pc:sldChg chg="add replId">
        <pc:chgData name="Panqa101" userId="S::panqa101@panapp.org::69f98d30-6c57-4646-b708-cbfa0dddb0c9" providerId="AD" clId="Web-{8AF1A255-3F84-383E-4A35-9205E7DC0468}" dt="2020-09-09T02:25:29.053" v="79"/>
        <pc:sldMkLst>
          <pc:docMk/>
          <pc:sldMk cId="1542921212" sldId="759"/>
        </pc:sldMkLst>
      </pc:sldChg>
      <pc:sldChg chg="add replId">
        <pc:chgData name="Panqa101" userId="S::panqa101@panapp.org::69f98d30-6c57-4646-b708-cbfa0dddb0c9" providerId="AD" clId="Web-{8AF1A255-3F84-383E-4A35-9205E7DC0468}" dt="2020-09-09T02:25:29.428" v="80"/>
        <pc:sldMkLst>
          <pc:docMk/>
          <pc:sldMk cId="3131863338" sldId="760"/>
        </pc:sldMkLst>
      </pc:sldChg>
      <pc:sldChg chg="add replId">
        <pc:chgData name="Panqa101" userId="S::panqa101@panapp.org::69f98d30-6c57-4646-b708-cbfa0dddb0c9" providerId="AD" clId="Web-{8AF1A255-3F84-383E-4A35-9205E7DC0468}" dt="2020-09-09T02:25:29.803" v="81"/>
        <pc:sldMkLst>
          <pc:docMk/>
          <pc:sldMk cId="1642123636" sldId="761"/>
        </pc:sldMkLst>
      </pc:sldChg>
      <pc:sldChg chg="add replId">
        <pc:chgData name="Panqa101" userId="S::panqa101@panapp.org::69f98d30-6c57-4646-b708-cbfa0dddb0c9" providerId="AD" clId="Web-{8AF1A255-3F84-383E-4A35-9205E7DC0468}" dt="2020-09-09T02:25:30.162" v="82"/>
        <pc:sldMkLst>
          <pc:docMk/>
          <pc:sldMk cId="3279226311" sldId="762"/>
        </pc:sldMkLst>
      </pc:sldChg>
      <pc:sldChg chg="add replId">
        <pc:chgData name="Panqa101" userId="S::panqa101@panapp.org::69f98d30-6c57-4646-b708-cbfa0dddb0c9" providerId="AD" clId="Web-{8AF1A255-3F84-383E-4A35-9205E7DC0468}" dt="2020-09-09T02:25:30.521" v="83"/>
        <pc:sldMkLst>
          <pc:docMk/>
          <pc:sldMk cId="3668576345" sldId="763"/>
        </pc:sldMkLst>
      </pc:sldChg>
      <pc:sldChg chg="add replId">
        <pc:chgData name="Panqa101" userId="S::panqa101@panapp.org::69f98d30-6c57-4646-b708-cbfa0dddb0c9" providerId="AD" clId="Web-{8AF1A255-3F84-383E-4A35-9205E7DC0468}" dt="2020-09-09T02:25:32.256" v="84"/>
        <pc:sldMkLst>
          <pc:docMk/>
          <pc:sldMk cId="2025561692" sldId="764"/>
        </pc:sldMkLst>
      </pc:sldChg>
      <pc:sldChg chg="add replId">
        <pc:chgData name="Panqa101" userId="S::panqa101@panapp.org::69f98d30-6c57-4646-b708-cbfa0dddb0c9" providerId="AD" clId="Web-{8AF1A255-3F84-383E-4A35-9205E7DC0468}" dt="2020-09-09T02:25:32.631" v="85"/>
        <pc:sldMkLst>
          <pc:docMk/>
          <pc:sldMk cId="1711250021" sldId="765"/>
        </pc:sldMkLst>
      </pc:sldChg>
      <pc:sldChg chg="add replId">
        <pc:chgData name="Panqa101" userId="S::panqa101@panapp.org::69f98d30-6c57-4646-b708-cbfa0dddb0c9" providerId="AD" clId="Web-{8AF1A255-3F84-383E-4A35-9205E7DC0468}" dt="2020-09-09T02:25:33.006" v="86"/>
        <pc:sldMkLst>
          <pc:docMk/>
          <pc:sldMk cId="2522580781" sldId="766"/>
        </pc:sldMkLst>
      </pc:sldChg>
      <pc:sldChg chg="add replId">
        <pc:chgData name="Panqa101" userId="S::panqa101@panapp.org::69f98d30-6c57-4646-b708-cbfa0dddb0c9" providerId="AD" clId="Web-{8AF1A255-3F84-383E-4A35-9205E7DC0468}" dt="2020-09-09T02:25:33.412" v="87"/>
        <pc:sldMkLst>
          <pc:docMk/>
          <pc:sldMk cId="54407789" sldId="767"/>
        </pc:sldMkLst>
      </pc:sldChg>
      <pc:sldChg chg="add replId">
        <pc:chgData name="Panqa101" userId="S::panqa101@panapp.org::69f98d30-6c57-4646-b708-cbfa0dddb0c9" providerId="AD" clId="Web-{8AF1A255-3F84-383E-4A35-9205E7DC0468}" dt="2020-09-09T02:25:33.897" v="88"/>
        <pc:sldMkLst>
          <pc:docMk/>
          <pc:sldMk cId="300692933" sldId="768"/>
        </pc:sldMkLst>
      </pc:sldChg>
      <pc:sldChg chg="add replId">
        <pc:chgData name="Panqa101" userId="S::panqa101@panapp.org::69f98d30-6c57-4646-b708-cbfa0dddb0c9" providerId="AD" clId="Web-{8AF1A255-3F84-383E-4A35-9205E7DC0468}" dt="2020-09-09T02:25:34.272" v="89"/>
        <pc:sldMkLst>
          <pc:docMk/>
          <pc:sldMk cId="2105534168" sldId="769"/>
        </pc:sldMkLst>
      </pc:sldChg>
      <pc:sldChg chg="add replId">
        <pc:chgData name="Panqa101" userId="S::panqa101@panapp.org::69f98d30-6c57-4646-b708-cbfa0dddb0c9" providerId="AD" clId="Web-{8AF1A255-3F84-383E-4A35-9205E7DC0468}" dt="2020-09-09T02:25:35.975" v="90"/>
        <pc:sldMkLst>
          <pc:docMk/>
          <pc:sldMk cId="1584335460" sldId="770"/>
        </pc:sldMkLst>
      </pc:sldChg>
      <pc:sldChg chg="add replId">
        <pc:chgData name="Panqa101" userId="S::panqa101@panapp.org::69f98d30-6c57-4646-b708-cbfa0dddb0c9" providerId="AD" clId="Web-{8AF1A255-3F84-383E-4A35-9205E7DC0468}" dt="2020-09-09T02:25:36.350" v="91"/>
        <pc:sldMkLst>
          <pc:docMk/>
          <pc:sldMk cId="1266309033" sldId="771"/>
        </pc:sldMkLst>
      </pc:sldChg>
      <pc:sldChg chg="add replId">
        <pc:chgData name="Panqa101" userId="S::panqa101@panapp.org::69f98d30-6c57-4646-b708-cbfa0dddb0c9" providerId="AD" clId="Web-{8AF1A255-3F84-383E-4A35-9205E7DC0468}" dt="2020-09-09T02:25:36.725" v="92"/>
        <pc:sldMkLst>
          <pc:docMk/>
          <pc:sldMk cId="1666894798" sldId="772"/>
        </pc:sldMkLst>
      </pc:sldChg>
      <pc:sldChg chg="add replId">
        <pc:chgData name="Panqa101" userId="S::panqa101@panapp.org::69f98d30-6c57-4646-b708-cbfa0dddb0c9" providerId="AD" clId="Web-{8AF1A255-3F84-383E-4A35-9205E7DC0468}" dt="2020-09-09T02:25:37.100" v="93"/>
        <pc:sldMkLst>
          <pc:docMk/>
          <pc:sldMk cId="3341315483" sldId="773"/>
        </pc:sldMkLst>
      </pc:sldChg>
      <pc:sldChg chg="add replId">
        <pc:chgData name="Panqa101" userId="S::panqa101@panapp.org::69f98d30-6c57-4646-b708-cbfa0dddb0c9" providerId="AD" clId="Web-{8AF1A255-3F84-383E-4A35-9205E7DC0468}" dt="2020-09-09T02:25:37.491" v="94"/>
        <pc:sldMkLst>
          <pc:docMk/>
          <pc:sldMk cId="252324711" sldId="774"/>
        </pc:sldMkLst>
      </pc:sldChg>
      <pc:sldChg chg="add replId">
        <pc:chgData name="Panqa101" userId="S::panqa101@panapp.org::69f98d30-6c57-4646-b708-cbfa0dddb0c9" providerId="AD" clId="Web-{8AF1A255-3F84-383E-4A35-9205E7DC0468}" dt="2020-09-09T02:25:37.866" v="95"/>
        <pc:sldMkLst>
          <pc:docMk/>
          <pc:sldMk cId="3407313557" sldId="775"/>
        </pc:sldMkLst>
      </pc:sldChg>
      <pc:sldChg chg="add replId">
        <pc:chgData name="Panqa101" userId="S::panqa101@panapp.org::69f98d30-6c57-4646-b708-cbfa0dddb0c9" providerId="AD" clId="Web-{8AF1A255-3F84-383E-4A35-9205E7DC0468}" dt="2020-09-09T02:39:29.991" v="96"/>
        <pc:sldMkLst>
          <pc:docMk/>
          <pc:sldMk cId="3389059329" sldId="776"/>
        </pc:sldMkLst>
      </pc:sldChg>
      <pc:sldChg chg="add replId">
        <pc:chgData name="Panqa101" userId="S::panqa101@panapp.org::69f98d30-6c57-4646-b708-cbfa0dddb0c9" providerId="AD" clId="Web-{8AF1A255-3F84-383E-4A35-9205E7DC0468}" dt="2020-09-09T02:39:30.366" v="97"/>
        <pc:sldMkLst>
          <pc:docMk/>
          <pc:sldMk cId="449012494" sldId="777"/>
        </pc:sldMkLst>
      </pc:sldChg>
      <pc:sldChg chg="add replId">
        <pc:chgData name="Panqa101" userId="S::panqa101@panapp.org::69f98d30-6c57-4646-b708-cbfa0dddb0c9" providerId="AD" clId="Web-{8AF1A255-3F84-383E-4A35-9205E7DC0468}" dt="2020-09-09T02:39:30.741" v="98"/>
        <pc:sldMkLst>
          <pc:docMk/>
          <pc:sldMk cId="2107706140" sldId="778"/>
        </pc:sldMkLst>
      </pc:sldChg>
      <pc:sldChg chg="add replId">
        <pc:chgData name="Panqa101" userId="S::panqa101@panapp.org::69f98d30-6c57-4646-b708-cbfa0dddb0c9" providerId="AD" clId="Web-{8AF1A255-3F84-383E-4A35-9205E7DC0468}" dt="2020-09-09T02:39:31.101" v="99"/>
        <pc:sldMkLst>
          <pc:docMk/>
          <pc:sldMk cId="3888631021" sldId="779"/>
        </pc:sldMkLst>
      </pc:sldChg>
      <pc:sldChg chg="add replId">
        <pc:chgData name="Panqa101" userId="S::panqa101@panapp.org::69f98d30-6c57-4646-b708-cbfa0dddb0c9" providerId="AD" clId="Web-{8AF1A255-3F84-383E-4A35-9205E7DC0468}" dt="2020-09-09T02:39:31.476" v="100"/>
        <pc:sldMkLst>
          <pc:docMk/>
          <pc:sldMk cId="1506660470" sldId="780"/>
        </pc:sldMkLst>
      </pc:sldChg>
      <pc:sldChg chg="add replId">
        <pc:chgData name="Panqa101" userId="S::panqa101@panapp.org::69f98d30-6c57-4646-b708-cbfa0dddb0c9" providerId="AD" clId="Web-{8AF1A255-3F84-383E-4A35-9205E7DC0468}" dt="2020-09-09T02:39:31.851" v="101"/>
        <pc:sldMkLst>
          <pc:docMk/>
          <pc:sldMk cId="1045665234" sldId="781"/>
        </pc:sldMkLst>
      </pc:sldChg>
      <pc:sldChg chg="add replId">
        <pc:chgData name="Panqa101" userId="S::panqa101@panapp.org::69f98d30-6c57-4646-b708-cbfa0dddb0c9" providerId="AD" clId="Web-{8AF1A255-3F84-383E-4A35-9205E7DC0468}" dt="2020-09-09T02:39:52.962" v="102"/>
        <pc:sldMkLst>
          <pc:docMk/>
          <pc:sldMk cId="2496602976" sldId="782"/>
        </pc:sldMkLst>
      </pc:sldChg>
      <pc:sldChg chg="add replId">
        <pc:chgData name="Panqa101" userId="S::panqa101@panapp.org::69f98d30-6c57-4646-b708-cbfa0dddb0c9" providerId="AD" clId="Web-{8AF1A255-3F84-383E-4A35-9205E7DC0468}" dt="2020-09-09T02:39:53.337" v="103"/>
        <pc:sldMkLst>
          <pc:docMk/>
          <pc:sldMk cId="2004280935" sldId="783"/>
        </pc:sldMkLst>
      </pc:sldChg>
      <pc:sldChg chg="add replId">
        <pc:chgData name="Panqa101" userId="S::panqa101@panapp.org::69f98d30-6c57-4646-b708-cbfa0dddb0c9" providerId="AD" clId="Web-{8AF1A255-3F84-383E-4A35-9205E7DC0468}" dt="2020-09-09T02:39:53.696" v="104"/>
        <pc:sldMkLst>
          <pc:docMk/>
          <pc:sldMk cId="1363180517" sldId="784"/>
        </pc:sldMkLst>
      </pc:sldChg>
      <pc:sldChg chg="add replId">
        <pc:chgData name="Panqa101" userId="S::panqa101@panapp.org::69f98d30-6c57-4646-b708-cbfa0dddb0c9" providerId="AD" clId="Web-{8AF1A255-3F84-383E-4A35-9205E7DC0468}" dt="2020-09-09T02:39:54.071" v="105"/>
        <pc:sldMkLst>
          <pc:docMk/>
          <pc:sldMk cId="756337815" sldId="785"/>
        </pc:sldMkLst>
      </pc:sldChg>
      <pc:sldChg chg="add replId">
        <pc:chgData name="Panqa101" userId="S::panqa101@panapp.org::69f98d30-6c57-4646-b708-cbfa0dddb0c9" providerId="AD" clId="Web-{8AF1A255-3F84-383E-4A35-9205E7DC0468}" dt="2020-09-09T02:39:54.430" v="106"/>
        <pc:sldMkLst>
          <pc:docMk/>
          <pc:sldMk cId="3303339000" sldId="786"/>
        </pc:sldMkLst>
      </pc:sldChg>
      <pc:sldChg chg="add replId">
        <pc:chgData name="Panqa101" userId="S::panqa101@panapp.org::69f98d30-6c57-4646-b708-cbfa0dddb0c9" providerId="AD" clId="Web-{8AF1A255-3F84-383E-4A35-9205E7DC0468}" dt="2020-09-09T02:39:54.805" v="107"/>
        <pc:sldMkLst>
          <pc:docMk/>
          <pc:sldMk cId="1733814210" sldId="787"/>
        </pc:sldMkLst>
      </pc:sldChg>
      <pc:sldChg chg="add replId">
        <pc:chgData name="Panqa101" userId="S::panqa101@panapp.org::69f98d30-6c57-4646-b708-cbfa0dddb0c9" providerId="AD" clId="Web-{8AF1A255-3F84-383E-4A35-9205E7DC0468}" dt="2020-09-09T02:40:04.009" v="108"/>
        <pc:sldMkLst>
          <pc:docMk/>
          <pc:sldMk cId="245928993" sldId="788"/>
        </pc:sldMkLst>
      </pc:sldChg>
      <pc:sldChg chg="add replId">
        <pc:chgData name="Panqa101" userId="S::panqa101@panapp.org::69f98d30-6c57-4646-b708-cbfa0dddb0c9" providerId="AD" clId="Web-{8AF1A255-3F84-383E-4A35-9205E7DC0468}" dt="2020-09-09T02:40:04.368" v="109"/>
        <pc:sldMkLst>
          <pc:docMk/>
          <pc:sldMk cId="787936372" sldId="789"/>
        </pc:sldMkLst>
      </pc:sldChg>
      <pc:sldChg chg="add replId">
        <pc:chgData name="Panqa101" userId="S::panqa101@panapp.org::69f98d30-6c57-4646-b708-cbfa0dddb0c9" providerId="AD" clId="Web-{8AF1A255-3F84-383E-4A35-9205E7DC0468}" dt="2020-09-09T02:40:04.743" v="110"/>
        <pc:sldMkLst>
          <pc:docMk/>
          <pc:sldMk cId="185631067" sldId="790"/>
        </pc:sldMkLst>
      </pc:sldChg>
      <pc:sldChg chg="add replId">
        <pc:chgData name="Panqa101" userId="S::panqa101@panapp.org::69f98d30-6c57-4646-b708-cbfa0dddb0c9" providerId="AD" clId="Web-{8AF1A255-3F84-383E-4A35-9205E7DC0468}" dt="2020-09-09T02:40:05.103" v="111"/>
        <pc:sldMkLst>
          <pc:docMk/>
          <pc:sldMk cId="2405476141" sldId="791"/>
        </pc:sldMkLst>
      </pc:sldChg>
      <pc:sldChg chg="add replId">
        <pc:chgData name="Panqa101" userId="S::panqa101@panapp.org::69f98d30-6c57-4646-b708-cbfa0dddb0c9" providerId="AD" clId="Web-{8AF1A255-3F84-383E-4A35-9205E7DC0468}" dt="2020-09-09T02:40:05.462" v="112"/>
        <pc:sldMkLst>
          <pc:docMk/>
          <pc:sldMk cId="3517707068" sldId="792"/>
        </pc:sldMkLst>
      </pc:sldChg>
      <pc:sldChg chg="add replId">
        <pc:chgData name="Panqa101" userId="S::panqa101@panapp.org::69f98d30-6c57-4646-b708-cbfa0dddb0c9" providerId="AD" clId="Web-{8AF1A255-3F84-383E-4A35-9205E7DC0468}" dt="2020-09-09T02:40:05.822" v="113"/>
        <pc:sldMkLst>
          <pc:docMk/>
          <pc:sldMk cId="3347846198" sldId="793"/>
        </pc:sldMkLst>
      </pc:sldChg>
      <pc:sldChg chg="add replId">
        <pc:chgData name="Panqa101" userId="S::panqa101@panapp.org::69f98d30-6c57-4646-b708-cbfa0dddb0c9" providerId="AD" clId="Web-{8AF1A255-3F84-383E-4A35-9205E7DC0468}" dt="2020-09-09T02:40:06.884" v="114"/>
        <pc:sldMkLst>
          <pc:docMk/>
          <pc:sldMk cId="2321184634" sldId="794"/>
        </pc:sldMkLst>
      </pc:sldChg>
      <pc:sldChg chg="add replId">
        <pc:chgData name="Panqa101" userId="S::panqa101@panapp.org::69f98d30-6c57-4646-b708-cbfa0dddb0c9" providerId="AD" clId="Web-{8AF1A255-3F84-383E-4A35-9205E7DC0468}" dt="2020-09-09T02:40:07.259" v="115"/>
        <pc:sldMkLst>
          <pc:docMk/>
          <pc:sldMk cId="1541127320" sldId="795"/>
        </pc:sldMkLst>
      </pc:sldChg>
      <pc:sldChg chg="add replId">
        <pc:chgData name="Panqa101" userId="S::panqa101@panapp.org::69f98d30-6c57-4646-b708-cbfa0dddb0c9" providerId="AD" clId="Web-{8AF1A255-3F84-383E-4A35-9205E7DC0468}" dt="2020-09-09T02:40:07.619" v="116"/>
        <pc:sldMkLst>
          <pc:docMk/>
          <pc:sldMk cId="609243759" sldId="796"/>
        </pc:sldMkLst>
      </pc:sldChg>
      <pc:sldChg chg="add replId">
        <pc:chgData name="Panqa101" userId="S::panqa101@panapp.org::69f98d30-6c57-4646-b708-cbfa0dddb0c9" providerId="AD" clId="Web-{8AF1A255-3F84-383E-4A35-9205E7DC0468}" dt="2020-09-09T02:40:07.978" v="117"/>
        <pc:sldMkLst>
          <pc:docMk/>
          <pc:sldMk cId="2119616088" sldId="797"/>
        </pc:sldMkLst>
      </pc:sldChg>
      <pc:sldChg chg="add replId">
        <pc:chgData name="Panqa101" userId="S::panqa101@panapp.org::69f98d30-6c57-4646-b708-cbfa0dddb0c9" providerId="AD" clId="Web-{8AF1A255-3F84-383E-4A35-9205E7DC0468}" dt="2020-09-09T02:40:08.353" v="118"/>
        <pc:sldMkLst>
          <pc:docMk/>
          <pc:sldMk cId="1753190272" sldId="798"/>
        </pc:sldMkLst>
      </pc:sldChg>
      <pc:sldChg chg="add replId">
        <pc:chgData name="Panqa101" userId="S::panqa101@panapp.org::69f98d30-6c57-4646-b708-cbfa0dddb0c9" providerId="AD" clId="Web-{8AF1A255-3F84-383E-4A35-9205E7DC0468}" dt="2020-09-09T02:40:08.712" v="119"/>
        <pc:sldMkLst>
          <pc:docMk/>
          <pc:sldMk cId="4141060513" sldId="799"/>
        </pc:sldMkLst>
      </pc:sldChg>
      <pc:sldChg chg="add replId">
        <pc:chgData name="Panqa101" userId="S::panqa101@panapp.org::69f98d30-6c57-4646-b708-cbfa0dddb0c9" providerId="AD" clId="Web-{8AF1A255-3F84-383E-4A35-9205E7DC0468}" dt="2020-09-09T02:40:10.431" v="120"/>
        <pc:sldMkLst>
          <pc:docMk/>
          <pc:sldMk cId="2118088665" sldId="800"/>
        </pc:sldMkLst>
      </pc:sldChg>
      <pc:sldChg chg="add replId">
        <pc:chgData name="Panqa101" userId="S::panqa101@panapp.org::69f98d30-6c57-4646-b708-cbfa0dddb0c9" providerId="AD" clId="Web-{8AF1A255-3F84-383E-4A35-9205E7DC0468}" dt="2020-09-09T02:40:10.806" v="121"/>
        <pc:sldMkLst>
          <pc:docMk/>
          <pc:sldMk cId="1701519408" sldId="801"/>
        </pc:sldMkLst>
      </pc:sldChg>
      <pc:sldChg chg="add replId">
        <pc:chgData name="Panqa101" userId="S::panqa101@panapp.org::69f98d30-6c57-4646-b708-cbfa0dddb0c9" providerId="AD" clId="Web-{8AF1A255-3F84-383E-4A35-9205E7DC0468}" dt="2020-09-09T02:40:11.181" v="122"/>
        <pc:sldMkLst>
          <pc:docMk/>
          <pc:sldMk cId="731946676" sldId="802"/>
        </pc:sldMkLst>
      </pc:sldChg>
      <pc:sldChg chg="add replId">
        <pc:chgData name="Panqa101" userId="S::panqa101@panapp.org::69f98d30-6c57-4646-b708-cbfa0dddb0c9" providerId="AD" clId="Web-{8AF1A255-3F84-383E-4A35-9205E7DC0468}" dt="2020-09-09T02:40:11.634" v="123"/>
        <pc:sldMkLst>
          <pc:docMk/>
          <pc:sldMk cId="2194494762" sldId="803"/>
        </pc:sldMkLst>
      </pc:sldChg>
      <pc:sldChg chg="add replId">
        <pc:chgData name="Panqa101" userId="S::panqa101@panapp.org::69f98d30-6c57-4646-b708-cbfa0dddb0c9" providerId="AD" clId="Web-{8AF1A255-3F84-383E-4A35-9205E7DC0468}" dt="2020-09-09T02:40:11.994" v="124"/>
        <pc:sldMkLst>
          <pc:docMk/>
          <pc:sldMk cId="730436418" sldId="804"/>
        </pc:sldMkLst>
      </pc:sldChg>
      <pc:sldChg chg="add replId">
        <pc:chgData name="Panqa101" userId="S::panqa101@panapp.org::69f98d30-6c57-4646-b708-cbfa0dddb0c9" providerId="AD" clId="Web-{8AF1A255-3F84-383E-4A35-9205E7DC0468}" dt="2020-09-09T02:40:12.369" v="125"/>
        <pc:sldMkLst>
          <pc:docMk/>
          <pc:sldMk cId="4084556698" sldId="805"/>
        </pc:sldMkLst>
      </pc:sldChg>
      <pc:sldChg chg="add replId">
        <pc:chgData name="Panqa101" userId="S::panqa101@panapp.org::69f98d30-6c57-4646-b708-cbfa0dddb0c9" providerId="AD" clId="Web-{8AF1A255-3F84-383E-4A35-9205E7DC0468}" dt="2020-09-09T02:40:14.150" v="126"/>
        <pc:sldMkLst>
          <pc:docMk/>
          <pc:sldMk cId="3221736793" sldId="806"/>
        </pc:sldMkLst>
      </pc:sldChg>
      <pc:sldChg chg="add replId">
        <pc:chgData name="Panqa101" userId="S::panqa101@panapp.org::69f98d30-6c57-4646-b708-cbfa0dddb0c9" providerId="AD" clId="Web-{8AF1A255-3F84-383E-4A35-9205E7DC0468}" dt="2020-09-09T02:40:14.525" v="127"/>
        <pc:sldMkLst>
          <pc:docMk/>
          <pc:sldMk cId="2661868121" sldId="807"/>
        </pc:sldMkLst>
      </pc:sldChg>
      <pc:sldChg chg="add replId">
        <pc:chgData name="Panqa101" userId="S::panqa101@panapp.org::69f98d30-6c57-4646-b708-cbfa0dddb0c9" providerId="AD" clId="Web-{8AF1A255-3F84-383E-4A35-9205E7DC0468}" dt="2020-09-09T02:40:14.900" v="128"/>
        <pc:sldMkLst>
          <pc:docMk/>
          <pc:sldMk cId="256668097" sldId="808"/>
        </pc:sldMkLst>
      </pc:sldChg>
      <pc:sldChg chg="add replId">
        <pc:chgData name="Panqa101" userId="S::panqa101@panapp.org::69f98d30-6c57-4646-b708-cbfa0dddb0c9" providerId="AD" clId="Web-{8AF1A255-3F84-383E-4A35-9205E7DC0468}" dt="2020-09-09T02:40:15.260" v="129"/>
        <pc:sldMkLst>
          <pc:docMk/>
          <pc:sldMk cId="1514529555" sldId="809"/>
        </pc:sldMkLst>
      </pc:sldChg>
      <pc:sldChg chg="add replId">
        <pc:chgData name="Panqa101" userId="S::panqa101@panapp.org::69f98d30-6c57-4646-b708-cbfa0dddb0c9" providerId="AD" clId="Web-{8AF1A255-3F84-383E-4A35-9205E7DC0468}" dt="2020-09-09T02:40:15.635" v="130"/>
        <pc:sldMkLst>
          <pc:docMk/>
          <pc:sldMk cId="2054221044" sldId="810"/>
        </pc:sldMkLst>
      </pc:sldChg>
      <pc:sldChg chg="add replId">
        <pc:chgData name="Panqa101" userId="S::panqa101@panapp.org::69f98d30-6c57-4646-b708-cbfa0dddb0c9" providerId="AD" clId="Web-{8AF1A255-3F84-383E-4A35-9205E7DC0468}" dt="2020-09-09T02:40:15.994" v="131"/>
        <pc:sldMkLst>
          <pc:docMk/>
          <pc:sldMk cId="199675212" sldId="811"/>
        </pc:sldMkLst>
      </pc:sldChg>
      <pc:sldChg chg="add replId">
        <pc:chgData name="Panqa101" userId="S::panqa101@panapp.org::69f98d30-6c57-4646-b708-cbfa0dddb0c9" providerId="AD" clId="Web-{8AF1A255-3F84-383E-4A35-9205E7DC0468}" dt="2020-09-09T02:40:17.057" v="132"/>
        <pc:sldMkLst>
          <pc:docMk/>
          <pc:sldMk cId="3536916051" sldId="812"/>
        </pc:sldMkLst>
      </pc:sldChg>
      <pc:sldChg chg="add replId">
        <pc:chgData name="Panqa101" userId="S::panqa101@panapp.org::69f98d30-6c57-4646-b708-cbfa0dddb0c9" providerId="AD" clId="Web-{8AF1A255-3F84-383E-4A35-9205E7DC0468}" dt="2020-09-09T02:40:17.416" v="133"/>
        <pc:sldMkLst>
          <pc:docMk/>
          <pc:sldMk cId="1548721844" sldId="813"/>
        </pc:sldMkLst>
      </pc:sldChg>
      <pc:sldChg chg="add replId">
        <pc:chgData name="Panqa101" userId="S::panqa101@panapp.org::69f98d30-6c57-4646-b708-cbfa0dddb0c9" providerId="AD" clId="Web-{8AF1A255-3F84-383E-4A35-9205E7DC0468}" dt="2020-09-09T02:40:17.775" v="134"/>
        <pc:sldMkLst>
          <pc:docMk/>
          <pc:sldMk cId="988958919" sldId="814"/>
        </pc:sldMkLst>
      </pc:sldChg>
      <pc:sldChg chg="add replId">
        <pc:chgData name="Panqa101" userId="S::panqa101@panapp.org::69f98d30-6c57-4646-b708-cbfa0dddb0c9" providerId="AD" clId="Web-{8AF1A255-3F84-383E-4A35-9205E7DC0468}" dt="2020-09-09T02:40:18.135" v="135"/>
        <pc:sldMkLst>
          <pc:docMk/>
          <pc:sldMk cId="2115918820" sldId="815"/>
        </pc:sldMkLst>
      </pc:sldChg>
      <pc:sldChg chg="add replId">
        <pc:chgData name="Panqa101" userId="S::panqa101@panapp.org::69f98d30-6c57-4646-b708-cbfa0dddb0c9" providerId="AD" clId="Web-{8AF1A255-3F84-383E-4A35-9205E7DC0468}" dt="2020-09-09T02:40:18.635" v="136"/>
        <pc:sldMkLst>
          <pc:docMk/>
          <pc:sldMk cId="2154165981" sldId="816"/>
        </pc:sldMkLst>
      </pc:sldChg>
      <pc:sldChg chg="add replId">
        <pc:chgData name="Panqa101" userId="S::panqa101@panapp.org::69f98d30-6c57-4646-b708-cbfa0dddb0c9" providerId="AD" clId="Web-{8AF1A255-3F84-383E-4A35-9205E7DC0468}" dt="2020-09-09T02:40:19.010" v="137"/>
        <pc:sldMkLst>
          <pc:docMk/>
          <pc:sldMk cId="3499730356" sldId="817"/>
        </pc:sldMkLst>
      </pc:sldChg>
      <pc:sldChg chg="add replId">
        <pc:chgData name="Panqa101" userId="S::panqa101@panapp.org::69f98d30-6c57-4646-b708-cbfa0dddb0c9" providerId="AD" clId="Web-{8AF1A255-3F84-383E-4A35-9205E7DC0468}" dt="2020-09-09T02:40:20.729" v="138"/>
        <pc:sldMkLst>
          <pc:docMk/>
          <pc:sldMk cId="1951350006" sldId="818"/>
        </pc:sldMkLst>
      </pc:sldChg>
      <pc:sldChg chg="add replId">
        <pc:chgData name="Panqa101" userId="S::panqa101@panapp.org::69f98d30-6c57-4646-b708-cbfa0dddb0c9" providerId="AD" clId="Web-{8AF1A255-3F84-383E-4A35-9205E7DC0468}" dt="2020-09-09T02:40:21.104" v="139"/>
        <pc:sldMkLst>
          <pc:docMk/>
          <pc:sldMk cId="1769844848" sldId="819"/>
        </pc:sldMkLst>
      </pc:sldChg>
      <pc:sldChg chg="add replId">
        <pc:chgData name="Panqa101" userId="S::panqa101@panapp.org::69f98d30-6c57-4646-b708-cbfa0dddb0c9" providerId="AD" clId="Web-{8AF1A255-3F84-383E-4A35-9205E7DC0468}" dt="2020-09-09T02:40:21.463" v="140"/>
        <pc:sldMkLst>
          <pc:docMk/>
          <pc:sldMk cId="3413813577" sldId="820"/>
        </pc:sldMkLst>
      </pc:sldChg>
      <pc:sldChg chg="add replId">
        <pc:chgData name="Panqa101" userId="S::panqa101@panapp.org::69f98d30-6c57-4646-b708-cbfa0dddb0c9" providerId="AD" clId="Web-{8AF1A255-3F84-383E-4A35-9205E7DC0468}" dt="2020-09-09T02:40:21.838" v="141"/>
        <pc:sldMkLst>
          <pc:docMk/>
          <pc:sldMk cId="1891053735" sldId="821"/>
        </pc:sldMkLst>
      </pc:sldChg>
      <pc:sldChg chg="add replId">
        <pc:chgData name="Panqa101" userId="S::panqa101@panapp.org::69f98d30-6c57-4646-b708-cbfa0dddb0c9" providerId="AD" clId="Web-{8AF1A255-3F84-383E-4A35-9205E7DC0468}" dt="2020-09-09T02:40:22.198" v="142"/>
        <pc:sldMkLst>
          <pc:docMk/>
          <pc:sldMk cId="3570326064" sldId="822"/>
        </pc:sldMkLst>
      </pc:sldChg>
      <pc:sldChg chg="add replId">
        <pc:chgData name="Panqa101" userId="S::panqa101@panapp.org::69f98d30-6c57-4646-b708-cbfa0dddb0c9" providerId="AD" clId="Web-{8AF1A255-3F84-383E-4A35-9205E7DC0468}" dt="2020-09-09T02:40:22.557" v="143"/>
        <pc:sldMkLst>
          <pc:docMk/>
          <pc:sldMk cId="3165353473" sldId="823"/>
        </pc:sldMkLst>
      </pc:sldChg>
      <pc:sldChg chg="add replId">
        <pc:chgData name="Panqa101" userId="S::panqa101@panapp.org::69f98d30-6c57-4646-b708-cbfa0dddb0c9" providerId="AD" clId="Web-{8AF1A255-3F84-383E-4A35-9205E7DC0468}" dt="2020-09-09T02:40:24.323" v="144"/>
        <pc:sldMkLst>
          <pc:docMk/>
          <pc:sldMk cId="1459446105" sldId="824"/>
        </pc:sldMkLst>
      </pc:sldChg>
      <pc:sldChg chg="add replId">
        <pc:chgData name="Panqa101" userId="S::panqa101@panapp.org::69f98d30-6c57-4646-b708-cbfa0dddb0c9" providerId="AD" clId="Web-{8AF1A255-3F84-383E-4A35-9205E7DC0468}" dt="2020-09-09T02:40:24.698" v="145"/>
        <pc:sldMkLst>
          <pc:docMk/>
          <pc:sldMk cId="538833467" sldId="825"/>
        </pc:sldMkLst>
      </pc:sldChg>
      <pc:sldChg chg="add replId">
        <pc:chgData name="Panqa101" userId="S::panqa101@panapp.org::69f98d30-6c57-4646-b708-cbfa0dddb0c9" providerId="AD" clId="Web-{8AF1A255-3F84-383E-4A35-9205E7DC0468}" dt="2020-09-09T02:40:25.057" v="146"/>
        <pc:sldMkLst>
          <pc:docMk/>
          <pc:sldMk cId="3569810127" sldId="826"/>
        </pc:sldMkLst>
      </pc:sldChg>
      <pc:sldChg chg="add replId">
        <pc:chgData name="Panqa101" userId="S::panqa101@panapp.org::69f98d30-6c57-4646-b708-cbfa0dddb0c9" providerId="AD" clId="Web-{8AF1A255-3F84-383E-4A35-9205E7DC0468}" dt="2020-09-09T02:40:25.448" v="147"/>
        <pc:sldMkLst>
          <pc:docMk/>
          <pc:sldMk cId="407327579" sldId="827"/>
        </pc:sldMkLst>
      </pc:sldChg>
      <pc:sldChg chg="add replId">
        <pc:chgData name="Panqa101" userId="S::panqa101@panapp.org::69f98d30-6c57-4646-b708-cbfa0dddb0c9" providerId="AD" clId="Web-{8AF1A255-3F84-383E-4A35-9205E7DC0468}" dt="2020-09-09T02:40:25.807" v="148"/>
        <pc:sldMkLst>
          <pc:docMk/>
          <pc:sldMk cId="688367160" sldId="828"/>
        </pc:sldMkLst>
      </pc:sldChg>
      <pc:sldChg chg="add replId">
        <pc:chgData name="Panqa101" userId="S::panqa101@panapp.org::69f98d30-6c57-4646-b708-cbfa0dddb0c9" providerId="AD" clId="Web-{8AF1A255-3F84-383E-4A35-9205E7DC0468}" dt="2020-09-09T02:40:26.182" v="149"/>
        <pc:sldMkLst>
          <pc:docMk/>
          <pc:sldMk cId="1793644288" sldId="829"/>
        </pc:sldMkLst>
      </pc:sldChg>
      <pc:sldChg chg="add replId">
        <pc:chgData name="Panqa101" userId="S::panqa101@panapp.org::69f98d30-6c57-4646-b708-cbfa0dddb0c9" providerId="AD" clId="Web-{8AF1A255-3F84-383E-4A35-9205E7DC0468}" dt="2020-09-09T02:40:27.964" v="150"/>
        <pc:sldMkLst>
          <pc:docMk/>
          <pc:sldMk cId="2044940850" sldId="830"/>
        </pc:sldMkLst>
      </pc:sldChg>
      <pc:sldChg chg="add replId">
        <pc:chgData name="Panqa101" userId="S::panqa101@panapp.org::69f98d30-6c57-4646-b708-cbfa0dddb0c9" providerId="AD" clId="Web-{8AF1A255-3F84-383E-4A35-9205E7DC0468}" dt="2020-09-09T02:40:28.339" v="151"/>
        <pc:sldMkLst>
          <pc:docMk/>
          <pc:sldMk cId="3179833000" sldId="831"/>
        </pc:sldMkLst>
      </pc:sldChg>
      <pc:sldChg chg="add replId">
        <pc:chgData name="Panqa101" userId="S::panqa101@panapp.org::69f98d30-6c57-4646-b708-cbfa0dddb0c9" providerId="AD" clId="Web-{8AF1A255-3F84-383E-4A35-9205E7DC0468}" dt="2020-09-09T02:40:28.776" v="152"/>
        <pc:sldMkLst>
          <pc:docMk/>
          <pc:sldMk cId="3258865395" sldId="832"/>
        </pc:sldMkLst>
      </pc:sldChg>
      <pc:sldChg chg="add replId">
        <pc:chgData name="Panqa101" userId="S::panqa101@panapp.org::69f98d30-6c57-4646-b708-cbfa0dddb0c9" providerId="AD" clId="Web-{8AF1A255-3F84-383E-4A35-9205E7DC0468}" dt="2020-09-09T02:40:29.151" v="153"/>
        <pc:sldMkLst>
          <pc:docMk/>
          <pc:sldMk cId="1179355360" sldId="833"/>
        </pc:sldMkLst>
      </pc:sldChg>
      <pc:sldChg chg="add replId">
        <pc:chgData name="Panqa101" userId="S::panqa101@panapp.org::69f98d30-6c57-4646-b708-cbfa0dddb0c9" providerId="AD" clId="Web-{8AF1A255-3F84-383E-4A35-9205E7DC0468}" dt="2020-09-09T02:40:29.526" v="154"/>
        <pc:sldMkLst>
          <pc:docMk/>
          <pc:sldMk cId="2370135412" sldId="834"/>
        </pc:sldMkLst>
      </pc:sldChg>
      <pc:sldChg chg="add replId">
        <pc:chgData name="Panqa101" userId="S::panqa101@panapp.org::69f98d30-6c57-4646-b708-cbfa0dddb0c9" providerId="AD" clId="Web-{8AF1A255-3F84-383E-4A35-9205E7DC0468}" dt="2020-09-09T02:40:29.886" v="155"/>
        <pc:sldMkLst>
          <pc:docMk/>
          <pc:sldMk cId="1302788822" sldId="835"/>
        </pc:sldMkLst>
      </pc:sldChg>
      <pc:sldChg chg="add replId">
        <pc:chgData name="Panqa101" userId="S::panqa101@panapp.org::69f98d30-6c57-4646-b708-cbfa0dddb0c9" providerId="AD" clId="Web-{8AF1A255-3F84-383E-4A35-9205E7DC0468}" dt="2020-09-09T02:40:30.964" v="156"/>
        <pc:sldMkLst>
          <pc:docMk/>
          <pc:sldMk cId="3472910117" sldId="836"/>
        </pc:sldMkLst>
      </pc:sldChg>
      <pc:sldChg chg="add replId">
        <pc:chgData name="Panqa101" userId="S::panqa101@panapp.org::69f98d30-6c57-4646-b708-cbfa0dddb0c9" providerId="AD" clId="Web-{8AF1A255-3F84-383E-4A35-9205E7DC0468}" dt="2020-09-09T02:40:31.323" v="157"/>
        <pc:sldMkLst>
          <pc:docMk/>
          <pc:sldMk cId="2370930762" sldId="837"/>
        </pc:sldMkLst>
      </pc:sldChg>
      <pc:sldChg chg="add replId">
        <pc:chgData name="Panqa101" userId="S::panqa101@panapp.org::69f98d30-6c57-4646-b708-cbfa0dddb0c9" providerId="AD" clId="Web-{8AF1A255-3F84-383E-4A35-9205E7DC0468}" dt="2020-09-09T02:40:31.698" v="158"/>
        <pc:sldMkLst>
          <pc:docMk/>
          <pc:sldMk cId="2729333218" sldId="838"/>
        </pc:sldMkLst>
      </pc:sldChg>
      <pc:sldChg chg="add replId">
        <pc:chgData name="Panqa101" userId="S::panqa101@panapp.org::69f98d30-6c57-4646-b708-cbfa0dddb0c9" providerId="AD" clId="Web-{8AF1A255-3F84-383E-4A35-9205E7DC0468}" dt="2020-09-09T02:40:32.073" v="159"/>
        <pc:sldMkLst>
          <pc:docMk/>
          <pc:sldMk cId="2993968343" sldId="839"/>
        </pc:sldMkLst>
      </pc:sldChg>
      <pc:sldChg chg="add replId">
        <pc:chgData name="Panqa101" userId="S::panqa101@panapp.org::69f98d30-6c57-4646-b708-cbfa0dddb0c9" providerId="AD" clId="Web-{8AF1A255-3F84-383E-4A35-9205E7DC0468}" dt="2020-09-09T02:40:32.464" v="160"/>
        <pc:sldMkLst>
          <pc:docMk/>
          <pc:sldMk cId="2818549591" sldId="840"/>
        </pc:sldMkLst>
      </pc:sldChg>
      <pc:sldChg chg="add replId">
        <pc:chgData name="Panqa101" userId="S::panqa101@panapp.org::69f98d30-6c57-4646-b708-cbfa0dddb0c9" providerId="AD" clId="Web-{8AF1A255-3F84-383E-4A35-9205E7DC0468}" dt="2020-09-09T02:40:32.823" v="161"/>
        <pc:sldMkLst>
          <pc:docMk/>
          <pc:sldMk cId="1514098292" sldId="841"/>
        </pc:sldMkLst>
      </pc:sldChg>
      <pc:sldChg chg="add replId">
        <pc:chgData name="Panqa101" userId="S::panqa101@panapp.org::69f98d30-6c57-4646-b708-cbfa0dddb0c9" providerId="AD" clId="Web-{8AF1A255-3F84-383E-4A35-9205E7DC0468}" dt="2020-09-09T02:40:34.573" v="162"/>
        <pc:sldMkLst>
          <pc:docMk/>
          <pc:sldMk cId="1731713244" sldId="842"/>
        </pc:sldMkLst>
      </pc:sldChg>
      <pc:sldChg chg="add replId">
        <pc:chgData name="Panqa101" userId="S::panqa101@panapp.org::69f98d30-6c57-4646-b708-cbfa0dddb0c9" providerId="AD" clId="Web-{8AF1A255-3F84-383E-4A35-9205E7DC0468}" dt="2020-09-09T02:40:34.948" v="163"/>
        <pc:sldMkLst>
          <pc:docMk/>
          <pc:sldMk cId="636275612" sldId="843"/>
        </pc:sldMkLst>
      </pc:sldChg>
      <pc:sldChg chg="add replId">
        <pc:chgData name="Panqa101" userId="S::panqa101@panapp.org::69f98d30-6c57-4646-b708-cbfa0dddb0c9" providerId="AD" clId="Web-{8AF1A255-3F84-383E-4A35-9205E7DC0468}" dt="2020-09-09T02:40:35.308" v="164"/>
        <pc:sldMkLst>
          <pc:docMk/>
          <pc:sldMk cId="634113359" sldId="844"/>
        </pc:sldMkLst>
      </pc:sldChg>
      <pc:sldChg chg="add replId">
        <pc:chgData name="Panqa101" userId="S::panqa101@panapp.org::69f98d30-6c57-4646-b708-cbfa0dddb0c9" providerId="AD" clId="Web-{8AF1A255-3F84-383E-4A35-9205E7DC0468}" dt="2020-09-09T02:40:35.667" v="165"/>
        <pc:sldMkLst>
          <pc:docMk/>
          <pc:sldMk cId="426982529" sldId="845"/>
        </pc:sldMkLst>
      </pc:sldChg>
      <pc:sldChg chg="add replId">
        <pc:chgData name="Panqa101" userId="S::panqa101@panapp.org::69f98d30-6c57-4646-b708-cbfa0dddb0c9" providerId="AD" clId="Web-{8AF1A255-3F84-383E-4A35-9205E7DC0468}" dt="2020-09-09T02:40:36.027" v="166"/>
        <pc:sldMkLst>
          <pc:docMk/>
          <pc:sldMk cId="811515189" sldId="846"/>
        </pc:sldMkLst>
      </pc:sldChg>
      <pc:sldChg chg="add replId">
        <pc:chgData name="Panqa101" userId="S::panqa101@panapp.org::69f98d30-6c57-4646-b708-cbfa0dddb0c9" providerId="AD" clId="Web-{8AF1A255-3F84-383E-4A35-9205E7DC0468}" dt="2020-09-09T02:40:36.386" v="167"/>
        <pc:sldMkLst>
          <pc:docMk/>
          <pc:sldMk cId="427651393" sldId="847"/>
        </pc:sldMkLst>
      </pc:sldChg>
      <pc:sldChg chg="add replId">
        <pc:chgData name="Panqa101" userId="S::panqa101@panapp.org::69f98d30-6c57-4646-b708-cbfa0dddb0c9" providerId="AD" clId="Web-{8AF1A255-3F84-383E-4A35-9205E7DC0468}" dt="2020-09-09T02:40:38.120" v="168"/>
        <pc:sldMkLst>
          <pc:docMk/>
          <pc:sldMk cId="3927388230" sldId="848"/>
        </pc:sldMkLst>
      </pc:sldChg>
      <pc:sldChg chg="add replId">
        <pc:chgData name="Panqa101" userId="S::panqa101@panapp.org::69f98d30-6c57-4646-b708-cbfa0dddb0c9" providerId="AD" clId="Web-{8AF1A255-3F84-383E-4A35-9205E7DC0468}" dt="2020-09-09T02:40:38.589" v="169"/>
        <pc:sldMkLst>
          <pc:docMk/>
          <pc:sldMk cId="1726309761" sldId="849"/>
        </pc:sldMkLst>
      </pc:sldChg>
      <pc:sldChg chg="add replId">
        <pc:chgData name="Panqa101" userId="S::panqa101@panapp.org::69f98d30-6c57-4646-b708-cbfa0dddb0c9" providerId="AD" clId="Web-{8AF1A255-3F84-383E-4A35-9205E7DC0468}" dt="2020-09-09T02:40:39.027" v="170"/>
        <pc:sldMkLst>
          <pc:docMk/>
          <pc:sldMk cId="590770859" sldId="850"/>
        </pc:sldMkLst>
      </pc:sldChg>
      <pc:sldChg chg="add replId">
        <pc:chgData name="Panqa101" userId="S::panqa101@panapp.org::69f98d30-6c57-4646-b708-cbfa0dddb0c9" providerId="AD" clId="Web-{8AF1A255-3F84-383E-4A35-9205E7DC0468}" dt="2020-09-09T02:40:39.402" v="171"/>
        <pc:sldMkLst>
          <pc:docMk/>
          <pc:sldMk cId="3481173296" sldId="851"/>
        </pc:sldMkLst>
      </pc:sldChg>
      <pc:sldChg chg="add replId">
        <pc:chgData name="Panqa101" userId="S::panqa101@panapp.org::69f98d30-6c57-4646-b708-cbfa0dddb0c9" providerId="AD" clId="Web-{8AF1A255-3F84-383E-4A35-9205E7DC0468}" dt="2020-09-09T02:40:39.777" v="172"/>
        <pc:sldMkLst>
          <pc:docMk/>
          <pc:sldMk cId="3923688427" sldId="852"/>
        </pc:sldMkLst>
      </pc:sldChg>
      <pc:sldChg chg="add replId">
        <pc:chgData name="Panqa101" userId="S::panqa101@panapp.org::69f98d30-6c57-4646-b708-cbfa0dddb0c9" providerId="AD" clId="Web-{8AF1A255-3F84-383E-4A35-9205E7DC0468}" dt="2020-09-09T02:40:40.136" v="173"/>
        <pc:sldMkLst>
          <pc:docMk/>
          <pc:sldMk cId="1926882896" sldId="853"/>
        </pc:sldMkLst>
      </pc:sldChg>
      <pc:sldChg chg="add replId">
        <pc:chgData name="Panqa101" userId="S::panqa101@panapp.org::69f98d30-6c57-4646-b708-cbfa0dddb0c9" providerId="AD" clId="Web-{8AF1A255-3F84-383E-4A35-9205E7DC0468}" dt="2020-09-09T02:40:41.214" v="174"/>
        <pc:sldMkLst>
          <pc:docMk/>
          <pc:sldMk cId="3881946339" sldId="854"/>
        </pc:sldMkLst>
      </pc:sldChg>
      <pc:sldChg chg="add replId">
        <pc:chgData name="Panqa101" userId="S::panqa101@panapp.org::69f98d30-6c57-4646-b708-cbfa0dddb0c9" providerId="AD" clId="Web-{8AF1A255-3F84-383E-4A35-9205E7DC0468}" dt="2020-09-09T02:40:41.589" v="175"/>
        <pc:sldMkLst>
          <pc:docMk/>
          <pc:sldMk cId="3402963677" sldId="855"/>
        </pc:sldMkLst>
      </pc:sldChg>
      <pc:sldChg chg="add replId">
        <pc:chgData name="Panqa101" userId="S::panqa101@panapp.org::69f98d30-6c57-4646-b708-cbfa0dddb0c9" providerId="AD" clId="Web-{8AF1A255-3F84-383E-4A35-9205E7DC0468}" dt="2020-09-09T02:40:41.949" v="176"/>
        <pc:sldMkLst>
          <pc:docMk/>
          <pc:sldMk cId="3070641807" sldId="856"/>
        </pc:sldMkLst>
      </pc:sldChg>
      <pc:sldChg chg="add replId">
        <pc:chgData name="Panqa101" userId="S::panqa101@panapp.org::69f98d30-6c57-4646-b708-cbfa0dddb0c9" providerId="AD" clId="Web-{8AF1A255-3F84-383E-4A35-9205E7DC0468}" dt="2020-09-09T02:40:42.339" v="177"/>
        <pc:sldMkLst>
          <pc:docMk/>
          <pc:sldMk cId="1539854445" sldId="857"/>
        </pc:sldMkLst>
      </pc:sldChg>
      <pc:sldChg chg="add replId">
        <pc:chgData name="Panqa101" userId="S::panqa101@panapp.org::69f98d30-6c57-4646-b708-cbfa0dddb0c9" providerId="AD" clId="Web-{8AF1A255-3F84-383E-4A35-9205E7DC0468}" dt="2020-09-09T02:40:42.699" v="178"/>
        <pc:sldMkLst>
          <pc:docMk/>
          <pc:sldMk cId="1322237623" sldId="858"/>
        </pc:sldMkLst>
      </pc:sldChg>
      <pc:sldChg chg="add replId">
        <pc:chgData name="Panqa101" userId="S::panqa101@panapp.org::69f98d30-6c57-4646-b708-cbfa0dddb0c9" providerId="AD" clId="Web-{8AF1A255-3F84-383E-4A35-9205E7DC0468}" dt="2020-09-09T02:40:43.074" v="179"/>
        <pc:sldMkLst>
          <pc:docMk/>
          <pc:sldMk cId="1292848253" sldId="859"/>
        </pc:sldMkLst>
      </pc:sldChg>
      <pc:sldChg chg="add replId">
        <pc:chgData name="Panqa101" userId="S::panqa101@panapp.org::69f98d30-6c57-4646-b708-cbfa0dddb0c9" providerId="AD" clId="Web-{8AF1A255-3F84-383E-4A35-9205E7DC0468}" dt="2020-09-09T02:40:44.871" v="180"/>
        <pc:sldMkLst>
          <pc:docMk/>
          <pc:sldMk cId="133729544" sldId="860"/>
        </pc:sldMkLst>
      </pc:sldChg>
      <pc:sldChg chg="add replId">
        <pc:chgData name="Panqa101" userId="S::panqa101@panapp.org::69f98d30-6c57-4646-b708-cbfa0dddb0c9" providerId="AD" clId="Web-{8AF1A255-3F84-383E-4A35-9205E7DC0468}" dt="2020-09-09T02:40:45.246" v="181"/>
        <pc:sldMkLst>
          <pc:docMk/>
          <pc:sldMk cId="2548383739" sldId="861"/>
        </pc:sldMkLst>
      </pc:sldChg>
      <pc:sldChg chg="add replId">
        <pc:chgData name="Panqa101" userId="S::panqa101@panapp.org::69f98d30-6c57-4646-b708-cbfa0dddb0c9" providerId="AD" clId="Web-{8AF1A255-3F84-383E-4A35-9205E7DC0468}" dt="2020-09-09T02:40:45.621" v="182"/>
        <pc:sldMkLst>
          <pc:docMk/>
          <pc:sldMk cId="2159280766" sldId="862"/>
        </pc:sldMkLst>
      </pc:sldChg>
      <pc:sldChg chg="add replId">
        <pc:chgData name="Panqa101" userId="S::panqa101@panapp.org::69f98d30-6c57-4646-b708-cbfa0dddb0c9" providerId="AD" clId="Web-{8AF1A255-3F84-383E-4A35-9205E7DC0468}" dt="2020-09-09T02:40:46.090" v="183"/>
        <pc:sldMkLst>
          <pc:docMk/>
          <pc:sldMk cId="83847628" sldId="863"/>
        </pc:sldMkLst>
      </pc:sldChg>
      <pc:sldChg chg="add replId">
        <pc:chgData name="Panqa101" userId="S::panqa101@panapp.org::69f98d30-6c57-4646-b708-cbfa0dddb0c9" providerId="AD" clId="Web-{8AF1A255-3F84-383E-4A35-9205E7DC0468}" dt="2020-09-09T02:40:46.480" v="184"/>
        <pc:sldMkLst>
          <pc:docMk/>
          <pc:sldMk cId="1922983840" sldId="864"/>
        </pc:sldMkLst>
      </pc:sldChg>
      <pc:sldChg chg="add replId">
        <pc:chgData name="Panqa101" userId="S::panqa101@panapp.org::69f98d30-6c57-4646-b708-cbfa0dddb0c9" providerId="AD" clId="Web-{8AF1A255-3F84-383E-4A35-9205E7DC0468}" dt="2020-09-09T02:40:46.887" v="185"/>
        <pc:sldMkLst>
          <pc:docMk/>
          <pc:sldMk cId="2762129471" sldId="865"/>
        </pc:sldMkLst>
      </pc:sldChg>
      <pc:sldChg chg="add replId">
        <pc:chgData name="Panqa101" userId="S::panqa101@panapp.org::69f98d30-6c57-4646-b708-cbfa0dddb0c9" providerId="AD" clId="Web-{8AF1A255-3F84-383E-4A35-9205E7DC0468}" dt="2020-09-09T02:40:48.996" v="186"/>
        <pc:sldMkLst>
          <pc:docMk/>
          <pc:sldMk cId="3258579633" sldId="866"/>
        </pc:sldMkLst>
      </pc:sldChg>
      <pc:sldChg chg="add replId">
        <pc:chgData name="Panqa101" userId="S::panqa101@panapp.org::69f98d30-6c57-4646-b708-cbfa0dddb0c9" providerId="AD" clId="Web-{8AF1A255-3F84-383E-4A35-9205E7DC0468}" dt="2020-09-09T02:40:49.371" v="187"/>
        <pc:sldMkLst>
          <pc:docMk/>
          <pc:sldMk cId="4261650507" sldId="867"/>
        </pc:sldMkLst>
      </pc:sldChg>
      <pc:sldChg chg="add replId">
        <pc:chgData name="Panqa101" userId="S::panqa101@panapp.org::69f98d30-6c57-4646-b708-cbfa0dddb0c9" providerId="AD" clId="Web-{8AF1A255-3F84-383E-4A35-9205E7DC0468}" dt="2020-09-09T02:40:49.762" v="188"/>
        <pc:sldMkLst>
          <pc:docMk/>
          <pc:sldMk cId="1055130449" sldId="868"/>
        </pc:sldMkLst>
      </pc:sldChg>
      <pc:sldChg chg="add replId">
        <pc:chgData name="Panqa101" userId="S::panqa101@panapp.org::69f98d30-6c57-4646-b708-cbfa0dddb0c9" providerId="AD" clId="Web-{8AF1A255-3F84-383E-4A35-9205E7DC0468}" dt="2020-09-09T02:40:50.137" v="189"/>
        <pc:sldMkLst>
          <pc:docMk/>
          <pc:sldMk cId="2806967464" sldId="869"/>
        </pc:sldMkLst>
      </pc:sldChg>
      <pc:sldChg chg="add replId">
        <pc:chgData name="Panqa101" userId="S::panqa101@panapp.org::69f98d30-6c57-4646-b708-cbfa0dddb0c9" providerId="AD" clId="Web-{8AF1A255-3F84-383E-4A35-9205E7DC0468}" dt="2020-09-09T02:40:50.512" v="190"/>
        <pc:sldMkLst>
          <pc:docMk/>
          <pc:sldMk cId="611061685" sldId="870"/>
        </pc:sldMkLst>
      </pc:sldChg>
      <pc:sldChg chg="add replId">
        <pc:chgData name="Panqa101" userId="S::panqa101@panapp.org::69f98d30-6c57-4646-b708-cbfa0dddb0c9" providerId="AD" clId="Web-{8AF1A255-3F84-383E-4A35-9205E7DC0468}" dt="2020-09-09T02:40:50.949" v="191"/>
        <pc:sldMkLst>
          <pc:docMk/>
          <pc:sldMk cId="1609746275" sldId="871"/>
        </pc:sldMkLst>
      </pc:sldChg>
      <pc:sldChg chg="add replId">
        <pc:chgData name="Panqa101" userId="S::panqa101@panapp.org::69f98d30-6c57-4646-b708-cbfa0dddb0c9" providerId="AD" clId="Web-{8AF1A255-3F84-383E-4A35-9205E7DC0468}" dt="2020-09-09T02:40:52.027" v="192"/>
        <pc:sldMkLst>
          <pc:docMk/>
          <pc:sldMk cId="399466547" sldId="872"/>
        </pc:sldMkLst>
      </pc:sldChg>
      <pc:sldChg chg="add replId">
        <pc:chgData name="Panqa101" userId="S::panqa101@panapp.org::69f98d30-6c57-4646-b708-cbfa0dddb0c9" providerId="AD" clId="Web-{8AF1A255-3F84-383E-4A35-9205E7DC0468}" dt="2020-09-09T02:40:52.402" v="193"/>
        <pc:sldMkLst>
          <pc:docMk/>
          <pc:sldMk cId="314175210" sldId="873"/>
        </pc:sldMkLst>
      </pc:sldChg>
      <pc:sldChg chg="add replId">
        <pc:chgData name="Panqa101" userId="S::panqa101@panapp.org::69f98d30-6c57-4646-b708-cbfa0dddb0c9" providerId="AD" clId="Web-{8AF1A255-3F84-383E-4A35-9205E7DC0468}" dt="2020-09-09T02:40:52.793" v="194"/>
        <pc:sldMkLst>
          <pc:docMk/>
          <pc:sldMk cId="2871849728" sldId="874"/>
        </pc:sldMkLst>
      </pc:sldChg>
      <pc:sldChg chg="add replId">
        <pc:chgData name="Panqa101" userId="S::panqa101@panapp.org::69f98d30-6c57-4646-b708-cbfa0dddb0c9" providerId="AD" clId="Web-{8AF1A255-3F84-383E-4A35-9205E7DC0468}" dt="2020-09-09T02:40:53.184" v="195"/>
        <pc:sldMkLst>
          <pc:docMk/>
          <pc:sldMk cId="3525024313" sldId="875"/>
        </pc:sldMkLst>
      </pc:sldChg>
      <pc:sldChg chg="add replId">
        <pc:chgData name="Panqa101" userId="S::panqa101@panapp.org::69f98d30-6c57-4646-b708-cbfa0dddb0c9" providerId="AD" clId="Web-{8AF1A255-3F84-383E-4A35-9205E7DC0468}" dt="2020-09-09T02:40:53.559" v="196"/>
        <pc:sldMkLst>
          <pc:docMk/>
          <pc:sldMk cId="4204036985" sldId="876"/>
        </pc:sldMkLst>
      </pc:sldChg>
      <pc:sldChg chg="add replId">
        <pc:chgData name="Panqa101" userId="S::panqa101@panapp.org::69f98d30-6c57-4646-b708-cbfa0dddb0c9" providerId="AD" clId="Web-{8AF1A255-3F84-383E-4A35-9205E7DC0468}" dt="2020-09-09T02:40:53.934" v="197"/>
        <pc:sldMkLst>
          <pc:docMk/>
          <pc:sldMk cId="2083949467" sldId="877"/>
        </pc:sldMkLst>
      </pc:sldChg>
      <pc:sldChg chg="add replId">
        <pc:chgData name="Panqa101" userId="S::panqa101@panapp.org::69f98d30-6c57-4646-b708-cbfa0dddb0c9" providerId="AD" clId="Web-{8AF1A255-3F84-383E-4A35-9205E7DC0468}" dt="2020-09-09T02:40:55.918" v="198"/>
        <pc:sldMkLst>
          <pc:docMk/>
          <pc:sldMk cId="466552843" sldId="878"/>
        </pc:sldMkLst>
      </pc:sldChg>
      <pc:sldChg chg="add replId">
        <pc:chgData name="Panqa101" userId="S::panqa101@panapp.org::69f98d30-6c57-4646-b708-cbfa0dddb0c9" providerId="AD" clId="Web-{8AF1A255-3F84-383E-4A35-9205E7DC0468}" dt="2020-09-09T02:40:56.293" v="199"/>
        <pc:sldMkLst>
          <pc:docMk/>
          <pc:sldMk cId="543070930" sldId="879"/>
        </pc:sldMkLst>
      </pc:sldChg>
      <pc:sldChg chg="add replId">
        <pc:chgData name="Panqa101" userId="S::panqa101@panapp.org::69f98d30-6c57-4646-b708-cbfa0dddb0c9" providerId="AD" clId="Web-{8AF1A255-3F84-383E-4A35-9205E7DC0468}" dt="2020-09-09T02:40:56.668" v="200"/>
        <pc:sldMkLst>
          <pc:docMk/>
          <pc:sldMk cId="1691947939" sldId="880"/>
        </pc:sldMkLst>
      </pc:sldChg>
      <pc:sldChg chg="add replId">
        <pc:chgData name="Panqa101" userId="S::panqa101@panapp.org::69f98d30-6c57-4646-b708-cbfa0dddb0c9" providerId="AD" clId="Web-{8AF1A255-3F84-383E-4A35-9205E7DC0468}" dt="2020-09-09T02:40:57.278" v="201"/>
        <pc:sldMkLst>
          <pc:docMk/>
          <pc:sldMk cId="3762405458" sldId="881"/>
        </pc:sldMkLst>
      </pc:sldChg>
      <pc:sldChg chg="add replId">
        <pc:chgData name="Panqa101" userId="S::panqa101@panapp.org::69f98d30-6c57-4646-b708-cbfa0dddb0c9" providerId="AD" clId="Web-{8AF1A255-3F84-383E-4A35-9205E7DC0468}" dt="2020-09-09T02:40:57.653" v="202"/>
        <pc:sldMkLst>
          <pc:docMk/>
          <pc:sldMk cId="743209967" sldId="882"/>
        </pc:sldMkLst>
      </pc:sldChg>
      <pc:sldChg chg="add replId">
        <pc:chgData name="Panqa101" userId="S::panqa101@panapp.org::69f98d30-6c57-4646-b708-cbfa0dddb0c9" providerId="AD" clId="Web-{8AF1A255-3F84-383E-4A35-9205E7DC0468}" dt="2020-09-09T02:40:58.012" v="203"/>
        <pc:sldMkLst>
          <pc:docMk/>
          <pc:sldMk cId="1504447716" sldId="883"/>
        </pc:sldMkLst>
      </pc:sldChg>
      <pc:sldChg chg="add replId">
        <pc:chgData name="Panqa101" userId="S::panqa101@panapp.org::69f98d30-6c57-4646-b708-cbfa0dddb0c9" providerId="AD" clId="Web-{8AF1A255-3F84-383E-4A35-9205E7DC0468}" dt="2020-09-09T02:40:59.872" v="204"/>
        <pc:sldMkLst>
          <pc:docMk/>
          <pc:sldMk cId="2566008149" sldId="884"/>
        </pc:sldMkLst>
      </pc:sldChg>
      <pc:sldChg chg="add replId">
        <pc:chgData name="Panqa101" userId="S::panqa101@panapp.org::69f98d30-6c57-4646-b708-cbfa0dddb0c9" providerId="AD" clId="Web-{8AF1A255-3F84-383E-4A35-9205E7DC0468}" dt="2020-09-09T02:41:00.247" v="205"/>
        <pc:sldMkLst>
          <pc:docMk/>
          <pc:sldMk cId="2401885467" sldId="885"/>
        </pc:sldMkLst>
      </pc:sldChg>
      <pc:sldChg chg="add replId">
        <pc:chgData name="Panqa101" userId="S::panqa101@panapp.org::69f98d30-6c57-4646-b708-cbfa0dddb0c9" providerId="AD" clId="Web-{8AF1A255-3F84-383E-4A35-9205E7DC0468}" dt="2020-09-09T02:41:00.622" v="206"/>
        <pc:sldMkLst>
          <pc:docMk/>
          <pc:sldMk cId="219879535" sldId="886"/>
        </pc:sldMkLst>
      </pc:sldChg>
      <pc:sldChg chg="add replId">
        <pc:chgData name="Panqa101" userId="S::panqa101@panapp.org::69f98d30-6c57-4646-b708-cbfa0dddb0c9" providerId="AD" clId="Web-{8AF1A255-3F84-383E-4A35-9205E7DC0468}" dt="2020-09-09T02:41:00.997" v="207"/>
        <pc:sldMkLst>
          <pc:docMk/>
          <pc:sldMk cId="2391586424" sldId="887"/>
        </pc:sldMkLst>
      </pc:sldChg>
      <pc:sldChg chg="add replId">
        <pc:chgData name="Panqa101" userId="S::panqa101@panapp.org::69f98d30-6c57-4646-b708-cbfa0dddb0c9" providerId="AD" clId="Web-{8AF1A255-3F84-383E-4A35-9205E7DC0468}" dt="2020-09-09T02:41:01.356" v="208"/>
        <pc:sldMkLst>
          <pc:docMk/>
          <pc:sldMk cId="4126207417" sldId="888"/>
        </pc:sldMkLst>
      </pc:sldChg>
      <pc:sldChg chg="add replId">
        <pc:chgData name="Panqa101" userId="S::panqa101@panapp.org::69f98d30-6c57-4646-b708-cbfa0dddb0c9" providerId="AD" clId="Web-{8AF1A255-3F84-383E-4A35-9205E7DC0468}" dt="2020-09-09T02:41:01.747" v="209"/>
        <pc:sldMkLst>
          <pc:docMk/>
          <pc:sldMk cId="2940648273" sldId="889"/>
        </pc:sldMkLst>
      </pc:sldChg>
      <pc:sldChg chg="add replId">
        <pc:chgData name="Panqa101" userId="S::panqa101@panapp.org::69f98d30-6c57-4646-b708-cbfa0dddb0c9" providerId="AD" clId="Web-{8AF1A255-3F84-383E-4A35-9205E7DC0468}" dt="2020-09-09T02:41:03.762" v="210"/>
        <pc:sldMkLst>
          <pc:docMk/>
          <pc:sldMk cId="988006078" sldId="890"/>
        </pc:sldMkLst>
      </pc:sldChg>
      <pc:sldChg chg="add replId">
        <pc:chgData name="Panqa101" userId="S::panqa101@panapp.org::69f98d30-6c57-4646-b708-cbfa0dddb0c9" providerId="AD" clId="Web-{8AF1A255-3F84-383E-4A35-9205E7DC0468}" dt="2020-09-09T02:41:04.122" v="211"/>
        <pc:sldMkLst>
          <pc:docMk/>
          <pc:sldMk cId="2811512753" sldId="891"/>
        </pc:sldMkLst>
      </pc:sldChg>
      <pc:sldChg chg="add replId">
        <pc:chgData name="Panqa101" userId="S::panqa101@panapp.org::69f98d30-6c57-4646-b708-cbfa0dddb0c9" providerId="AD" clId="Web-{8AF1A255-3F84-383E-4A35-9205E7DC0468}" dt="2020-09-09T02:41:04.497" v="212"/>
        <pc:sldMkLst>
          <pc:docMk/>
          <pc:sldMk cId="596565183" sldId="892"/>
        </pc:sldMkLst>
      </pc:sldChg>
      <pc:sldChg chg="add replId">
        <pc:chgData name="Panqa101" userId="S::panqa101@panapp.org::69f98d30-6c57-4646-b708-cbfa0dddb0c9" providerId="AD" clId="Web-{8AF1A255-3F84-383E-4A35-9205E7DC0468}" dt="2020-09-09T02:41:04.856" v="213"/>
        <pc:sldMkLst>
          <pc:docMk/>
          <pc:sldMk cId="2641995148" sldId="893"/>
        </pc:sldMkLst>
      </pc:sldChg>
      <pc:sldChg chg="add replId">
        <pc:chgData name="Panqa101" userId="S::panqa101@panapp.org::69f98d30-6c57-4646-b708-cbfa0dddb0c9" providerId="AD" clId="Web-{8AF1A255-3F84-383E-4A35-9205E7DC0468}" dt="2020-09-09T02:41:05.231" v="214"/>
        <pc:sldMkLst>
          <pc:docMk/>
          <pc:sldMk cId="338648281" sldId="894"/>
        </pc:sldMkLst>
      </pc:sldChg>
      <pc:sldChg chg="add replId">
        <pc:chgData name="Panqa101" userId="S::panqa101@panapp.org::69f98d30-6c57-4646-b708-cbfa0dddb0c9" providerId="AD" clId="Web-{8AF1A255-3F84-383E-4A35-9205E7DC0468}" dt="2020-09-09T02:41:05.591" v="215"/>
        <pc:sldMkLst>
          <pc:docMk/>
          <pc:sldMk cId="4028204946" sldId="895"/>
        </pc:sldMkLst>
      </pc:sldChg>
      <pc:sldChg chg="add replId">
        <pc:chgData name="Panqa101" userId="S::panqa101@panapp.org::69f98d30-6c57-4646-b708-cbfa0dddb0c9" providerId="AD" clId="Web-{8AF1A255-3F84-383E-4A35-9205E7DC0468}" dt="2020-09-09T02:41:06.685" v="216"/>
        <pc:sldMkLst>
          <pc:docMk/>
          <pc:sldMk cId="1878190289" sldId="896"/>
        </pc:sldMkLst>
      </pc:sldChg>
      <pc:sldChg chg="add replId">
        <pc:chgData name="Panqa101" userId="S::panqa101@panapp.org::69f98d30-6c57-4646-b708-cbfa0dddb0c9" providerId="AD" clId="Web-{8AF1A255-3F84-383E-4A35-9205E7DC0468}" dt="2020-09-09T02:41:07.060" v="217"/>
        <pc:sldMkLst>
          <pc:docMk/>
          <pc:sldMk cId="422953221" sldId="897"/>
        </pc:sldMkLst>
      </pc:sldChg>
      <pc:sldChg chg="add replId">
        <pc:chgData name="Panqa101" userId="S::panqa101@panapp.org::69f98d30-6c57-4646-b708-cbfa0dddb0c9" providerId="AD" clId="Web-{8AF1A255-3F84-383E-4A35-9205E7DC0468}" dt="2020-09-09T02:41:07.435" v="218"/>
        <pc:sldMkLst>
          <pc:docMk/>
          <pc:sldMk cId="4237344867" sldId="898"/>
        </pc:sldMkLst>
      </pc:sldChg>
      <pc:sldChg chg="add replId">
        <pc:chgData name="Panqa101" userId="S::panqa101@panapp.org::69f98d30-6c57-4646-b708-cbfa0dddb0c9" providerId="AD" clId="Web-{8AF1A255-3F84-383E-4A35-9205E7DC0468}" dt="2020-09-09T02:41:07.825" v="219"/>
        <pc:sldMkLst>
          <pc:docMk/>
          <pc:sldMk cId="987603350" sldId="899"/>
        </pc:sldMkLst>
      </pc:sldChg>
      <pc:sldChg chg="add replId">
        <pc:chgData name="Panqa101" userId="S::panqa101@panapp.org::69f98d30-6c57-4646-b708-cbfa0dddb0c9" providerId="AD" clId="Web-{8AF1A255-3F84-383E-4A35-9205E7DC0468}" dt="2020-09-09T02:41:08.294" v="220"/>
        <pc:sldMkLst>
          <pc:docMk/>
          <pc:sldMk cId="1234081502" sldId="900"/>
        </pc:sldMkLst>
      </pc:sldChg>
      <pc:sldChg chg="add replId">
        <pc:chgData name="Panqa101" userId="S::panqa101@panapp.org::69f98d30-6c57-4646-b708-cbfa0dddb0c9" providerId="AD" clId="Web-{8AF1A255-3F84-383E-4A35-9205E7DC0468}" dt="2020-09-09T02:41:08.700" v="221"/>
        <pc:sldMkLst>
          <pc:docMk/>
          <pc:sldMk cId="1235500437" sldId="901"/>
        </pc:sldMkLst>
      </pc:sldChg>
      <pc:sldChg chg="add replId">
        <pc:chgData name="Panqa101" userId="S::panqa101@panapp.org::69f98d30-6c57-4646-b708-cbfa0dddb0c9" providerId="AD" clId="Web-{8AF1A255-3F84-383E-4A35-9205E7DC0468}" dt="2020-09-09T02:41:10.560" v="222"/>
        <pc:sldMkLst>
          <pc:docMk/>
          <pc:sldMk cId="3916157184" sldId="902"/>
        </pc:sldMkLst>
      </pc:sldChg>
      <pc:sldChg chg="add replId">
        <pc:chgData name="Panqa101" userId="S::panqa101@panapp.org::69f98d30-6c57-4646-b708-cbfa0dddb0c9" providerId="AD" clId="Web-{8AF1A255-3F84-383E-4A35-9205E7DC0468}" dt="2020-09-09T02:41:10.919" v="223"/>
        <pc:sldMkLst>
          <pc:docMk/>
          <pc:sldMk cId="291614446" sldId="903"/>
        </pc:sldMkLst>
      </pc:sldChg>
      <pc:sldChg chg="add replId">
        <pc:chgData name="Panqa101" userId="S::panqa101@panapp.org::69f98d30-6c57-4646-b708-cbfa0dddb0c9" providerId="AD" clId="Web-{8AF1A255-3F84-383E-4A35-9205E7DC0468}" dt="2020-09-09T02:41:11.294" v="224"/>
        <pc:sldMkLst>
          <pc:docMk/>
          <pc:sldMk cId="1343262215" sldId="904"/>
        </pc:sldMkLst>
      </pc:sldChg>
      <pc:sldChg chg="add replId">
        <pc:chgData name="Panqa101" userId="S::panqa101@panapp.org::69f98d30-6c57-4646-b708-cbfa0dddb0c9" providerId="AD" clId="Web-{8AF1A255-3F84-383E-4A35-9205E7DC0468}" dt="2020-09-09T02:41:11.654" v="225"/>
        <pc:sldMkLst>
          <pc:docMk/>
          <pc:sldMk cId="1341346975" sldId="905"/>
        </pc:sldMkLst>
      </pc:sldChg>
      <pc:sldChg chg="add replId">
        <pc:chgData name="Panqa101" userId="S::panqa101@panapp.org::69f98d30-6c57-4646-b708-cbfa0dddb0c9" providerId="AD" clId="Web-{8AF1A255-3F84-383E-4A35-9205E7DC0468}" dt="2020-09-09T02:41:12.013" v="226"/>
        <pc:sldMkLst>
          <pc:docMk/>
          <pc:sldMk cId="4075961022" sldId="906"/>
        </pc:sldMkLst>
      </pc:sldChg>
      <pc:sldChg chg="add replId">
        <pc:chgData name="Panqa101" userId="S::panqa101@panapp.org::69f98d30-6c57-4646-b708-cbfa0dddb0c9" providerId="AD" clId="Web-{8AF1A255-3F84-383E-4A35-9205E7DC0468}" dt="2020-09-09T02:41:12.372" v="227"/>
        <pc:sldMkLst>
          <pc:docMk/>
          <pc:sldMk cId="408361039" sldId="907"/>
        </pc:sldMkLst>
      </pc:sldChg>
      <pc:sldChg chg="add replId">
        <pc:chgData name="Panqa101" userId="S::panqa101@panapp.org::69f98d30-6c57-4646-b708-cbfa0dddb0c9" providerId="AD" clId="Web-{8AF1A255-3F84-383E-4A35-9205E7DC0468}" dt="2020-09-09T02:41:14.216" v="228"/>
        <pc:sldMkLst>
          <pc:docMk/>
          <pc:sldMk cId="2409686493" sldId="908"/>
        </pc:sldMkLst>
      </pc:sldChg>
      <pc:sldChg chg="add replId">
        <pc:chgData name="Panqa101" userId="S::panqa101@panapp.org::69f98d30-6c57-4646-b708-cbfa0dddb0c9" providerId="AD" clId="Web-{8AF1A255-3F84-383E-4A35-9205E7DC0468}" dt="2020-09-09T02:41:14.591" v="229"/>
        <pc:sldMkLst>
          <pc:docMk/>
          <pc:sldMk cId="3660043115" sldId="909"/>
        </pc:sldMkLst>
      </pc:sldChg>
      <pc:sldChg chg="add replId">
        <pc:chgData name="Panqa101" userId="S::panqa101@panapp.org::69f98d30-6c57-4646-b708-cbfa0dddb0c9" providerId="AD" clId="Web-{8AF1A255-3F84-383E-4A35-9205E7DC0468}" dt="2020-09-09T02:41:14.951" v="230"/>
        <pc:sldMkLst>
          <pc:docMk/>
          <pc:sldMk cId="290043226" sldId="910"/>
        </pc:sldMkLst>
      </pc:sldChg>
      <pc:sldChg chg="add replId">
        <pc:chgData name="Panqa101" userId="S::panqa101@panapp.org::69f98d30-6c57-4646-b708-cbfa0dddb0c9" providerId="AD" clId="Web-{8AF1A255-3F84-383E-4A35-9205E7DC0468}" dt="2020-09-09T02:41:15.310" v="231"/>
        <pc:sldMkLst>
          <pc:docMk/>
          <pc:sldMk cId="4279353180" sldId="911"/>
        </pc:sldMkLst>
      </pc:sldChg>
      <pc:sldChg chg="add replId">
        <pc:chgData name="Panqa101" userId="S::panqa101@panapp.org::69f98d30-6c57-4646-b708-cbfa0dddb0c9" providerId="AD" clId="Web-{8AF1A255-3F84-383E-4A35-9205E7DC0468}" dt="2020-09-09T02:41:15.685" v="232"/>
        <pc:sldMkLst>
          <pc:docMk/>
          <pc:sldMk cId="2850013644" sldId="912"/>
        </pc:sldMkLst>
      </pc:sldChg>
      <pc:sldChg chg="add replId">
        <pc:chgData name="Panqa101" userId="S::panqa101@panapp.org::69f98d30-6c57-4646-b708-cbfa0dddb0c9" providerId="AD" clId="Web-{8AF1A255-3F84-383E-4A35-9205E7DC0468}" dt="2020-09-09T02:41:16.044" v="233"/>
        <pc:sldMkLst>
          <pc:docMk/>
          <pc:sldMk cId="3479043470" sldId="913"/>
        </pc:sldMkLst>
      </pc:sldChg>
      <pc:sldChg chg="add replId">
        <pc:chgData name="Panqa101" userId="S::panqa101@panapp.org::69f98d30-6c57-4646-b708-cbfa0dddb0c9" providerId="AD" clId="Web-{8AF1A255-3F84-383E-4A35-9205E7DC0468}" dt="2020-09-09T02:57:11.650" v="234"/>
        <pc:sldMkLst>
          <pc:docMk/>
          <pc:sldMk cId="1314776891" sldId="914"/>
        </pc:sldMkLst>
      </pc:sldChg>
      <pc:sldChg chg="add replId">
        <pc:chgData name="Panqa101" userId="S::panqa101@panapp.org::69f98d30-6c57-4646-b708-cbfa0dddb0c9" providerId="AD" clId="Web-{8AF1A255-3F84-383E-4A35-9205E7DC0468}" dt="2020-09-09T02:57:12.025" v="235"/>
        <pc:sldMkLst>
          <pc:docMk/>
          <pc:sldMk cId="2844606360" sldId="915"/>
        </pc:sldMkLst>
      </pc:sldChg>
      <pc:sldChg chg="add replId">
        <pc:chgData name="Panqa101" userId="S::panqa101@panapp.org::69f98d30-6c57-4646-b708-cbfa0dddb0c9" providerId="AD" clId="Web-{8AF1A255-3F84-383E-4A35-9205E7DC0468}" dt="2020-09-09T02:57:12.400" v="236"/>
        <pc:sldMkLst>
          <pc:docMk/>
          <pc:sldMk cId="2590128427" sldId="916"/>
        </pc:sldMkLst>
      </pc:sldChg>
      <pc:sldChg chg="add replId">
        <pc:chgData name="Panqa101" userId="S::panqa101@panapp.org::69f98d30-6c57-4646-b708-cbfa0dddb0c9" providerId="AD" clId="Web-{8AF1A255-3F84-383E-4A35-9205E7DC0468}" dt="2020-09-09T02:57:12.775" v="237"/>
        <pc:sldMkLst>
          <pc:docMk/>
          <pc:sldMk cId="1829071867" sldId="917"/>
        </pc:sldMkLst>
      </pc:sldChg>
      <pc:sldChg chg="add replId">
        <pc:chgData name="Panqa101" userId="S::panqa101@panapp.org::69f98d30-6c57-4646-b708-cbfa0dddb0c9" providerId="AD" clId="Web-{8AF1A255-3F84-383E-4A35-9205E7DC0468}" dt="2020-09-09T02:57:13.134" v="238"/>
        <pc:sldMkLst>
          <pc:docMk/>
          <pc:sldMk cId="1153796427" sldId="918"/>
        </pc:sldMkLst>
      </pc:sldChg>
      <pc:sldChg chg="add replId">
        <pc:chgData name="Panqa101" userId="S::panqa101@panapp.org::69f98d30-6c57-4646-b708-cbfa0dddb0c9" providerId="AD" clId="Web-{8AF1A255-3F84-383E-4A35-9205E7DC0468}" dt="2020-09-09T02:57:13.509" v="239"/>
        <pc:sldMkLst>
          <pc:docMk/>
          <pc:sldMk cId="3665936795" sldId="919"/>
        </pc:sldMkLst>
      </pc:sldChg>
      <pc:sldChg chg="add replId">
        <pc:chgData name="Panqa101" userId="S::panqa101@panapp.org::69f98d30-6c57-4646-b708-cbfa0dddb0c9" providerId="AD" clId="Web-{8AF1A255-3F84-383E-4A35-9205E7DC0468}" dt="2020-09-09T02:57:29.292" v="240"/>
        <pc:sldMkLst>
          <pc:docMk/>
          <pc:sldMk cId="1464736312" sldId="920"/>
        </pc:sldMkLst>
      </pc:sldChg>
      <pc:sldChg chg="add replId">
        <pc:chgData name="Panqa101" userId="S::panqa101@panapp.org::69f98d30-6c57-4646-b708-cbfa0dddb0c9" providerId="AD" clId="Web-{8AF1A255-3F84-383E-4A35-9205E7DC0468}" dt="2020-09-09T02:57:29.682" v="241"/>
        <pc:sldMkLst>
          <pc:docMk/>
          <pc:sldMk cId="452165212" sldId="921"/>
        </pc:sldMkLst>
      </pc:sldChg>
      <pc:sldChg chg="add replId">
        <pc:chgData name="Panqa101" userId="S::panqa101@panapp.org::69f98d30-6c57-4646-b708-cbfa0dddb0c9" providerId="AD" clId="Web-{8AF1A255-3F84-383E-4A35-9205E7DC0468}" dt="2020-09-09T02:57:30.057" v="242"/>
        <pc:sldMkLst>
          <pc:docMk/>
          <pc:sldMk cId="3771570717" sldId="922"/>
        </pc:sldMkLst>
      </pc:sldChg>
      <pc:sldChg chg="add replId">
        <pc:chgData name="Panqa101" userId="S::panqa101@panapp.org::69f98d30-6c57-4646-b708-cbfa0dddb0c9" providerId="AD" clId="Web-{8AF1A255-3F84-383E-4A35-9205E7DC0468}" dt="2020-09-09T02:57:30.417" v="243"/>
        <pc:sldMkLst>
          <pc:docMk/>
          <pc:sldMk cId="659124830" sldId="923"/>
        </pc:sldMkLst>
      </pc:sldChg>
      <pc:sldChg chg="add replId">
        <pc:chgData name="Panqa101" userId="S::panqa101@panapp.org::69f98d30-6c57-4646-b708-cbfa0dddb0c9" providerId="AD" clId="Web-{8AF1A255-3F84-383E-4A35-9205E7DC0468}" dt="2020-09-09T02:57:30.792" v="244"/>
        <pc:sldMkLst>
          <pc:docMk/>
          <pc:sldMk cId="3952270588" sldId="924"/>
        </pc:sldMkLst>
      </pc:sldChg>
      <pc:sldChg chg="add replId">
        <pc:chgData name="Panqa101" userId="S::panqa101@panapp.org::69f98d30-6c57-4646-b708-cbfa0dddb0c9" providerId="AD" clId="Web-{8AF1A255-3F84-383E-4A35-9205E7DC0468}" dt="2020-09-09T02:57:31.151" v="245"/>
        <pc:sldMkLst>
          <pc:docMk/>
          <pc:sldMk cId="2479520859" sldId="925"/>
        </pc:sldMkLst>
      </pc:sldChg>
      <pc:sldChg chg="add replId">
        <pc:chgData name="Panqa101" userId="S::panqa101@panapp.org::69f98d30-6c57-4646-b708-cbfa0dddb0c9" providerId="AD" clId="Web-{8AF1A255-3F84-383E-4A35-9205E7DC0468}" dt="2020-09-09T02:57:33.245" v="246"/>
        <pc:sldMkLst>
          <pc:docMk/>
          <pc:sldMk cId="796846240" sldId="926"/>
        </pc:sldMkLst>
      </pc:sldChg>
      <pc:sldChg chg="add replId">
        <pc:chgData name="Panqa101" userId="S::panqa101@panapp.org::69f98d30-6c57-4646-b708-cbfa0dddb0c9" providerId="AD" clId="Web-{8AF1A255-3F84-383E-4A35-9205E7DC0468}" dt="2020-09-09T02:57:33.636" v="247"/>
        <pc:sldMkLst>
          <pc:docMk/>
          <pc:sldMk cId="3387332863" sldId="927"/>
        </pc:sldMkLst>
      </pc:sldChg>
      <pc:sldChg chg="add replId">
        <pc:chgData name="Panqa101" userId="S::panqa101@panapp.org::69f98d30-6c57-4646-b708-cbfa0dddb0c9" providerId="AD" clId="Web-{8AF1A255-3F84-383E-4A35-9205E7DC0468}" dt="2020-09-09T02:57:33.995" v="248"/>
        <pc:sldMkLst>
          <pc:docMk/>
          <pc:sldMk cId="2450012837" sldId="928"/>
        </pc:sldMkLst>
      </pc:sldChg>
      <pc:sldChg chg="add replId">
        <pc:chgData name="Panqa101" userId="S::panqa101@panapp.org::69f98d30-6c57-4646-b708-cbfa0dddb0c9" providerId="AD" clId="Web-{8AF1A255-3F84-383E-4A35-9205E7DC0468}" dt="2020-09-09T02:57:34.386" v="249"/>
        <pc:sldMkLst>
          <pc:docMk/>
          <pc:sldMk cId="1917707919" sldId="929"/>
        </pc:sldMkLst>
      </pc:sldChg>
      <pc:sldChg chg="add replId">
        <pc:chgData name="Panqa101" userId="S::panqa101@panapp.org::69f98d30-6c57-4646-b708-cbfa0dddb0c9" providerId="AD" clId="Web-{8AF1A255-3F84-383E-4A35-9205E7DC0468}" dt="2020-09-09T02:57:34.761" v="250"/>
        <pc:sldMkLst>
          <pc:docMk/>
          <pc:sldMk cId="2840034576" sldId="930"/>
        </pc:sldMkLst>
      </pc:sldChg>
      <pc:sldChg chg="add replId">
        <pc:chgData name="Panqa101" userId="S::panqa101@panapp.org::69f98d30-6c57-4646-b708-cbfa0dddb0c9" providerId="AD" clId="Web-{8AF1A255-3F84-383E-4A35-9205E7DC0468}" dt="2020-09-09T02:57:35.136" v="251"/>
        <pc:sldMkLst>
          <pc:docMk/>
          <pc:sldMk cId="3405350815" sldId="931"/>
        </pc:sldMkLst>
      </pc:sldChg>
      <pc:sldChg chg="add replId">
        <pc:chgData name="Panqa101" userId="S::panqa101@panapp.org::69f98d30-6c57-4646-b708-cbfa0dddb0c9" providerId="AD" clId="Web-{8AF1A255-3F84-383E-4A35-9205E7DC0468}" dt="2020-09-09T02:57:38.292" v="252"/>
        <pc:sldMkLst>
          <pc:docMk/>
          <pc:sldMk cId="2332890591" sldId="932"/>
        </pc:sldMkLst>
      </pc:sldChg>
      <pc:sldChg chg="add replId">
        <pc:chgData name="Panqa101" userId="S::panqa101@panapp.org::69f98d30-6c57-4646-b708-cbfa0dddb0c9" providerId="AD" clId="Web-{8AF1A255-3F84-383E-4A35-9205E7DC0468}" dt="2020-09-09T02:57:38.667" v="253"/>
        <pc:sldMkLst>
          <pc:docMk/>
          <pc:sldMk cId="2798929031" sldId="933"/>
        </pc:sldMkLst>
      </pc:sldChg>
      <pc:sldChg chg="add replId">
        <pc:chgData name="Panqa101" userId="S::panqa101@panapp.org::69f98d30-6c57-4646-b708-cbfa0dddb0c9" providerId="AD" clId="Web-{8AF1A255-3F84-383E-4A35-9205E7DC0468}" dt="2020-09-09T02:57:39.042" v="254"/>
        <pc:sldMkLst>
          <pc:docMk/>
          <pc:sldMk cId="1105346033" sldId="934"/>
        </pc:sldMkLst>
      </pc:sldChg>
      <pc:sldChg chg="add replId">
        <pc:chgData name="Panqa101" userId="S::panqa101@panapp.org::69f98d30-6c57-4646-b708-cbfa0dddb0c9" providerId="AD" clId="Web-{8AF1A255-3F84-383E-4A35-9205E7DC0468}" dt="2020-09-09T02:57:39.417" v="255"/>
        <pc:sldMkLst>
          <pc:docMk/>
          <pc:sldMk cId="3259201514" sldId="935"/>
        </pc:sldMkLst>
      </pc:sldChg>
      <pc:sldChg chg="add replId">
        <pc:chgData name="Panqa101" userId="S::panqa101@panapp.org::69f98d30-6c57-4646-b708-cbfa0dddb0c9" providerId="AD" clId="Web-{8AF1A255-3F84-383E-4A35-9205E7DC0468}" dt="2020-09-09T02:57:39.792" v="256"/>
        <pc:sldMkLst>
          <pc:docMk/>
          <pc:sldMk cId="2322097948" sldId="936"/>
        </pc:sldMkLst>
      </pc:sldChg>
      <pc:sldChg chg="add replId">
        <pc:chgData name="Panqa101" userId="S::panqa101@panapp.org::69f98d30-6c57-4646-b708-cbfa0dddb0c9" providerId="AD" clId="Web-{8AF1A255-3F84-383E-4A35-9205E7DC0468}" dt="2020-09-09T02:57:40.152" v="257"/>
        <pc:sldMkLst>
          <pc:docMk/>
          <pc:sldMk cId="3500903081" sldId="937"/>
        </pc:sldMkLst>
      </pc:sldChg>
      <pc:sldChg chg="add replId">
        <pc:chgData name="Panqa101" userId="S::panqa101@panapp.org::69f98d30-6c57-4646-b708-cbfa0dddb0c9" providerId="AD" clId="Web-{8AF1A255-3F84-383E-4A35-9205E7DC0468}" dt="2020-09-09T02:57:41.449" v="258"/>
        <pc:sldMkLst>
          <pc:docMk/>
          <pc:sldMk cId="1299963698" sldId="938"/>
        </pc:sldMkLst>
      </pc:sldChg>
      <pc:sldChg chg="add replId">
        <pc:chgData name="Panqa101" userId="S::panqa101@panapp.org::69f98d30-6c57-4646-b708-cbfa0dddb0c9" providerId="AD" clId="Web-{8AF1A255-3F84-383E-4A35-9205E7DC0468}" dt="2020-09-09T02:57:41.964" v="259"/>
        <pc:sldMkLst>
          <pc:docMk/>
          <pc:sldMk cId="3505815083" sldId="939"/>
        </pc:sldMkLst>
      </pc:sldChg>
      <pc:sldChg chg="add replId">
        <pc:chgData name="Panqa101" userId="S::panqa101@panapp.org::69f98d30-6c57-4646-b708-cbfa0dddb0c9" providerId="AD" clId="Web-{8AF1A255-3F84-383E-4A35-9205E7DC0468}" dt="2020-09-09T02:57:42.355" v="260"/>
        <pc:sldMkLst>
          <pc:docMk/>
          <pc:sldMk cId="1132090523" sldId="940"/>
        </pc:sldMkLst>
      </pc:sldChg>
      <pc:sldChg chg="add replId">
        <pc:chgData name="Panqa101" userId="S::panqa101@panapp.org::69f98d30-6c57-4646-b708-cbfa0dddb0c9" providerId="AD" clId="Web-{8AF1A255-3F84-383E-4A35-9205E7DC0468}" dt="2020-09-09T02:57:42.730" v="261"/>
        <pc:sldMkLst>
          <pc:docMk/>
          <pc:sldMk cId="2964772722" sldId="941"/>
        </pc:sldMkLst>
      </pc:sldChg>
      <pc:sldChg chg="add replId">
        <pc:chgData name="Panqa101" userId="S::panqa101@panapp.org::69f98d30-6c57-4646-b708-cbfa0dddb0c9" providerId="AD" clId="Web-{8AF1A255-3F84-383E-4A35-9205E7DC0468}" dt="2020-09-09T02:57:43.120" v="262"/>
        <pc:sldMkLst>
          <pc:docMk/>
          <pc:sldMk cId="697088560" sldId="942"/>
        </pc:sldMkLst>
      </pc:sldChg>
      <pc:sldChg chg="add replId">
        <pc:chgData name="Panqa101" userId="S::panqa101@panapp.org::69f98d30-6c57-4646-b708-cbfa0dddb0c9" providerId="AD" clId="Web-{8AF1A255-3F84-383E-4A35-9205E7DC0468}" dt="2020-09-09T02:57:43.527" v="263"/>
        <pc:sldMkLst>
          <pc:docMk/>
          <pc:sldMk cId="192833269" sldId="943"/>
        </pc:sldMkLst>
      </pc:sldChg>
      <pc:sldChg chg="add replId">
        <pc:chgData name="Panqa101" userId="S::panqa101@panapp.org::69f98d30-6c57-4646-b708-cbfa0dddb0c9" providerId="AD" clId="Web-{8AF1A255-3F84-383E-4A35-9205E7DC0468}" dt="2020-09-09T02:57:45.636" v="264"/>
        <pc:sldMkLst>
          <pc:docMk/>
          <pc:sldMk cId="4015219584" sldId="944"/>
        </pc:sldMkLst>
      </pc:sldChg>
      <pc:sldChg chg="add replId">
        <pc:chgData name="Panqa101" userId="S::panqa101@panapp.org::69f98d30-6c57-4646-b708-cbfa0dddb0c9" providerId="AD" clId="Web-{8AF1A255-3F84-383E-4A35-9205E7DC0468}" dt="2020-09-09T02:57:46.011" v="265"/>
        <pc:sldMkLst>
          <pc:docMk/>
          <pc:sldMk cId="2377442983" sldId="945"/>
        </pc:sldMkLst>
      </pc:sldChg>
      <pc:sldChg chg="add replId">
        <pc:chgData name="Panqa101" userId="S::panqa101@panapp.org::69f98d30-6c57-4646-b708-cbfa0dddb0c9" providerId="AD" clId="Web-{8AF1A255-3F84-383E-4A35-9205E7DC0468}" dt="2020-09-09T02:57:46.386" v="266"/>
        <pc:sldMkLst>
          <pc:docMk/>
          <pc:sldMk cId="2759907785" sldId="946"/>
        </pc:sldMkLst>
      </pc:sldChg>
      <pc:sldChg chg="add replId">
        <pc:chgData name="Panqa101" userId="S::panqa101@panapp.org::69f98d30-6c57-4646-b708-cbfa0dddb0c9" providerId="AD" clId="Web-{8AF1A255-3F84-383E-4A35-9205E7DC0468}" dt="2020-09-09T02:57:46.761" v="267"/>
        <pc:sldMkLst>
          <pc:docMk/>
          <pc:sldMk cId="805885538" sldId="947"/>
        </pc:sldMkLst>
      </pc:sldChg>
      <pc:sldChg chg="add replId">
        <pc:chgData name="Panqa101" userId="S::panqa101@panapp.org::69f98d30-6c57-4646-b708-cbfa0dddb0c9" providerId="AD" clId="Web-{8AF1A255-3F84-383E-4A35-9205E7DC0468}" dt="2020-09-09T02:57:47.121" v="268"/>
        <pc:sldMkLst>
          <pc:docMk/>
          <pc:sldMk cId="2679128568" sldId="948"/>
        </pc:sldMkLst>
      </pc:sldChg>
      <pc:sldChg chg="add replId">
        <pc:chgData name="Panqa101" userId="S::panqa101@panapp.org::69f98d30-6c57-4646-b708-cbfa0dddb0c9" providerId="AD" clId="Web-{8AF1A255-3F84-383E-4A35-9205E7DC0468}" dt="2020-09-09T02:57:47.496" v="269"/>
        <pc:sldMkLst>
          <pc:docMk/>
          <pc:sldMk cId="3603065072" sldId="949"/>
        </pc:sldMkLst>
      </pc:sldChg>
      <pc:sldChg chg="add replId">
        <pc:chgData name="Panqa101" userId="S::panqa101@panapp.org::69f98d30-6c57-4646-b708-cbfa0dddb0c9" providerId="AD" clId="Web-{8AF1A255-3F84-383E-4A35-9205E7DC0468}" dt="2020-09-09T02:57:49.543" v="270"/>
        <pc:sldMkLst>
          <pc:docMk/>
          <pc:sldMk cId="2200585975" sldId="950"/>
        </pc:sldMkLst>
      </pc:sldChg>
      <pc:sldChg chg="add replId">
        <pc:chgData name="Panqa101" userId="S::panqa101@panapp.org::69f98d30-6c57-4646-b708-cbfa0dddb0c9" providerId="AD" clId="Web-{8AF1A255-3F84-383E-4A35-9205E7DC0468}" dt="2020-09-09T02:57:49.918" v="271"/>
        <pc:sldMkLst>
          <pc:docMk/>
          <pc:sldMk cId="3468379969" sldId="951"/>
        </pc:sldMkLst>
      </pc:sldChg>
      <pc:sldChg chg="add replId">
        <pc:chgData name="Panqa101" userId="S::panqa101@panapp.org::69f98d30-6c57-4646-b708-cbfa0dddb0c9" providerId="AD" clId="Web-{8AF1A255-3F84-383E-4A35-9205E7DC0468}" dt="2020-09-09T02:57:50.293" v="272"/>
        <pc:sldMkLst>
          <pc:docMk/>
          <pc:sldMk cId="467427463" sldId="952"/>
        </pc:sldMkLst>
      </pc:sldChg>
      <pc:sldChg chg="add replId">
        <pc:chgData name="Panqa101" userId="S::panqa101@panapp.org::69f98d30-6c57-4646-b708-cbfa0dddb0c9" providerId="AD" clId="Web-{8AF1A255-3F84-383E-4A35-9205E7DC0468}" dt="2020-09-09T02:57:50.683" v="273"/>
        <pc:sldMkLst>
          <pc:docMk/>
          <pc:sldMk cId="687241579" sldId="953"/>
        </pc:sldMkLst>
      </pc:sldChg>
      <pc:sldChg chg="add replId">
        <pc:chgData name="Panqa101" userId="S::panqa101@panapp.org::69f98d30-6c57-4646-b708-cbfa0dddb0c9" providerId="AD" clId="Web-{8AF1A255-3F84-383E-4A35-9205E7DC0468}" dt="2020-09-09T02:57:51.074" v="274"/>
        <pc:sldMkLst>
          <pc:docMk/>
          <pc:sldMk cId="3953855688" sldId="954"/>
        </pc:sldMkLst>
      </pc:sldChg>
      <pc:sldChg chg="add replId">
        <pc:chgData name="Panqa101" userId="S::panqa101@panapp.org::69f98d30-6c57-4646-b708-cbfa0dddb0c9" providerId="AD" clId="Web-{8AF1A255-3F84-383E-4A35-9205E7DC0468}" dt="2020-09-09T02:57:51.480" v="275"/>
        <pc:sldMkLst>
          <pc:docMk/>
          <pc:sldMk cId="2539007520" sldId="955"/>
        </pc:sldMkLst>
      </pc:sldChg>
      <pc:sldChg chg="add replId">
        <pc:chgData name="Panqa101" userId="S::panqa101@panapp.org::69f98d30-6c57-4646-b708-cbfa0dddb0c9" providerId="AD" clId="Web-{8AF1A255-3F84-383E-4A35-9205E7DC0468}" dt="2020-09-09T02:58:02.575" v="276"/>
        <pc:sldMkLst>
          <pc:docMk/>
          <pc:sldMk cId="788254778" sldId="956"/>
        </pc:sldMkLst>
      </pc:sldChg>
      <pc:sldChg chg="add replId">
        <pc:chgData name="Panqa101" userId="S::panqa101@panapp.org::69f98d30-6c57-4646-b708-cbfa0dddb0c9" providerId="AD" clId="Web-{8AF1A255-3F84-383E-4A35-9205E7DC0468}" dt="2020-09-09T02:58:02.981" v="277"/>
        <pc:sldMkLst>
          <pc:docMk/>
          <pc:sldMk cId="405089272" sldId="957"/>
        </pc:sldMkLst>
      </pc:sldChg>
      <pc:sldChg chg="add replId">
        <pc:chgData name="Panqa101" userId="S::panqa101@panapp.org::69f98d30-6c57-4646-b708-cbfa0dddb0c9" providerId="AD" clId="Web-{8AF1A255-3F84-383E-4A35-9205E7DC0468}" dt="2020-09-09T02:58:03.387" v="278"/>
        <pc:sldMkLst>
          <pc:docMk/>
          <pc:sldMk cId="4252599751" sldId="958"/>
        </pc:sldMkLst>
      </pc:sldChg>
      <pc:sldChg chg="add replId">
        <pc:chgData name="Panqa101" userId="S::panqa101@panapp.org::69f98d30-6c57-4646-b708-cbfa0dddb0c9" providerId="AD" clId="Web-{8AF1A255-3F84-383E-4A35-9205E7DC0468}" dt="2020-09-09T02:58:03.778" v="279"/>
        <pc:sldMkLst>
          <pc:docMk/>
          <pc:sldMk cId="4228376366" sldId="959"/>
        </pc:sldMkLst>
      </pc:sldChg>
      <pc:sldChg chg="add replId">
        <pc:chgData name="Panqa101" userId="S::panqa101@panapp.org::69f98d30-6c57-4646-b708-cbfa0dddb0c9" providerId="AD" clId="Web-{8AF1A255-3F84-383E-4A35-9205E7DC0468}" dt="2020-09-09T02:58:04.153" v="280"/>
        <pc:sldMkLst>
          <pc:docMk/>
          <pc:sldMk cId="242779703" sldId="960"/>
        </pc:sldMkLst>
      </pc:sldChg>
      <pc:sldChg chg="add replId">
        <pc:chgData name="Panqa101" userId="S::panqa101@panapp.org::69f98d30-6c57-4646-b708-cbfa0dddb0c9" providerId="AD" clId="Web-{8AF1A255-3F84-383E-4A35-9205E7DC0468}" dt="2020-09-09T02:58:04.528" v="281"/>
        <pc:sldMkLst>
          <pc:docMk/>
          <pc:sldMk cId="2327065921" sldId="961"/>
        </pc:sldMkLst>
      </pc:sldChg>
      <pc:sldChg chg="add replId">
        <pc:chgData name="Panqa101" userId="S::panqa101@panapp.org::69f98d30-6c57-4646-b708-cbfa0dddb0c9" providerId="AD" clId="Web-{8AF1A255-3F84-383E-4A35-9205E7DC0468}" dt="2020-09-09T02:58:08.122" v="282"/>
        <pc:sldMkLst>
          <pc:docMk/>
          <pc:sldMk cId="3568310536" sldId="962"/>
        </pc:sldMkLst>
      </pc:sldChg>
      <pc:sldChg chg="add replId">
        <pc:chgData name="Panqa101" userId="S::panqa101@panapp.org::69f98d30-6c57-4646-b708-cbfa0dddb0c9" providerId="AD" clId="Web-{8AF1A255-3F84-383E-4A35-9205E7DC0468}" dt="2020-09-09T02:58:08.528" v="283"/>
        <pc:sldMkLst>
          <pc:docMk/>
          <pc:sldMk cId="2198804265" sldId="963"/>
        </pc:sldMkLst>
      </pc:sldChg>
      <pc:sldChg chg="add replId">
        <pc:chgData name="Panqa101" userId="S::panqa101@panapp.org::69f98d30-6c57-4646-b708-cbfa0dddb0c9" providerId="AD" clId="Web-{8AF1A255-3F84-383E-4A35-9205E7DC0468}" dt="2020-09-09T02:58:08.903" v="284"/>
        <pc:sldMkLst>
          <pc:docMk/>
          <pc:sldMk cId="242239969" sldId="964"/>
        </pc:sldMkLst>
      </pc:sldChg>
      <pc:sldChg chg="add replId">
        <pc:chgData name="Panqa101" userId="S::panqa101@panapp.org::69f98d30-6c57-4646-b708-cbfa0dddb0c9" providerId="AD" clId="Web-{8AF1A255-3F84-383E-4A35-9205E7DC0468}" dt="2020-09-09T02:58:09.294" v="285"/>
        <pc:sldMkLst>
          <pc:docMk/>
          <pc:sldMk cId="3594697965" sldId="965"/>
        </pc:sldMkLst>
      </pc:sldChg>
      <pc:sldChg chg="add replId">
        <pc:chgData name="Panqa101" userId="S::panqa101@panapp.org::69f98d30-6c57-4646-b708-cbfa0dddb0c9" providerId="AD" clId="Web-{8AF1A255-3F84-383E-4A35-9205E7DC0468}" dt="2020-09-09T02:58:09.669" v="286"/>
        <pc:sldMkLst>
          <pc:docMk/>
          <pc:sldMk cId="1263564153" sldId="966"/>
        </pc:sldMkLst>
      </pc:sldChg>
      <pc:sldChg chg="add replId">
        <pc:chgData name="Panqa101" userId="S::panqa101@panapp.org::69f98d30-6c57-4646-b708-cbfa0dddb0c9" providerId="AD" clId="Web-{8AF1A255-3F84-383E-4A35-9205E7DC0468}" dt="2020-09-09T02:58:10.044" v="287"/>
        <pc:sldMkLst>
          <pc:docMk/>
          <pc:sldMk cId="2180373643" sldId="967"/>
        </pc:sldMkLst>
      </pc:sldChg>
      <pc:sldChg chg="add replId">
        <pc:chgData name="Panqa101" userId="S::panqa101@panapp.org::69f98d30-6c57-4646-b708-cbfa0dddb0c9" providerId="AD" clId="Web-{8AF1A255-3F84-383E-4A35-9205E7DC0468}" dt="2020-09-09T03:02:29.965" v="288"/>
        <pc:sldMkLst>
          <pc:docMk/>
          <pc:sldMk cId="3589474566" sldId="968"/>
        </pc:sldMkLst>
      </pc:sldChg>
      <pc:sldChg chg="add replId">
        <pc:chgData name="Panqa101" userId="S::panqa101@panapp.org::69f98d30-6c57-4646-b708-cbfa0dddb0c9" providerId="AD" clId="Web-{8AF1A255-3F84-383E-4A35-9205E7DC0468}" dt="2020-09-09T03:02:30.340" v="289"/>
        <pc:sldMkLst>
          <pc:docMk/>
          <pc:sldMk cId="4160567230" sldId="969"/>
        </pc:sldMkLst>
      </pc:sldChg>
      <pc:sldChg chg="add replId">
        <pc:chgData name="Panqa101" userId="S::panqa101@panapp.org::69f98d30-6c57-4646-b708-cbfa0dddb0c9" providerId="AD" clId="Web-{8AF1A255-3F84-383E-4A35-9205E7DC0468}" dt="2020-09-09T03:02:30.700" v="290"/>
        <pc:sldMkLst>
          <pc:docMk/>
          <pc:sldMk cId="4291407583" sldId="970"/>
        </pc:sldMkLst>
      </pc:sldChg>
      <pc:sldChg chg="add replId">
        <pc:chgData name="Panqa101" userId="S::panqa101@panapp.org::69f98d30-6c57-4646-b708-cbfa0dddb0c9" providerId="AD" clId="Web-{8AF1A255-3F84-383E-4A35-9205E7DC0468}" dt="2020-09-09T03:02:31.059" v="291"/>
        <pc:sldMkLst>
          <pc:docMk/>
          <pc:sldMk cId="2990329977" sldId="971"/>
        </pc:sldMkLst>
      </pc:sldChg>
      <pc:sldChg chg="add replId">
        <pc:chgData name="Panqa101" userId="S::panqa101@panapp.org::69f98d30-6c57-4646-b708-cbfa0dddb0c9" providerId="AD" clId="Web-{8AF1A255-3F84-383E-4A35-9205E7DC0468}" dt="2020-09-09T03:02:31.418" v="292"/>
        <pc:sldMkLst>
          <pc:docMk/>
          <pc:sldMk cId="1973361654" sldId="972"/>
        </pc:sldMkLst>
      </pc:sldChg>
      <pc:sldChg chg="add replId">
        <pc:chgData name="Panqa101" userId="S::panqa101@panapp.org::69f98d30-6c57-4646-b708-cbfa0dddb0c9" providerId="AD" clId="Web-{8AF1A255-3F84-383E-4A35-9205E7DC0468}" dt="2020-09-09T03:02:31.793" v="293"/>
        <pc:sldMkLst>
          <pc:docMk/>
          <pc:sldMk cId="81563189" sldId="973"/>
        </pc:sldMkLst>
      </pc:sldChg>
      <pc:sldChg chg="add replId">
        <pc:chgData name="Panqa101" userId="S::panqa101@panapp.org::69f98d30-6c57-4646-b708-cbfa0dddb0c9" providerId="AD" clId="Web-{8AF1A255-3F84-383E-4A35-9205E7DC0468}" dt="2020-09-09T03:02:34.840" v="294"/>
        <pc:sldMkLst>
          <pc:docMk/>
          <pc:sldMk cId="2803166918" sldId="974"/>
        </pc:sldMkLst>
      </pc:sldChg>
      <pc:sldChg chg="add replId">
        <pc:chgData name="Panqa101" userId="S::panqa101@panapp.org::69f98d30-6c57-4646-b708-cbfa0dddb0c9" providerId="AD" clId="Web-{8AF1A255-3F84-383E-4A35-9205E7DC0468}" dt="2020-09-09T03:02:35.215" v="295"/>
        <pc:sldMkLst>
          <pc:docMk/>
          <pc:sldMk cId="43391588" sldId="975"/>
        </pc:sldMkLst>
      </pc:sldChg>
      <pc:sldChg chg="add replId">
        <pc:chgData name="Panqa101" userId="S::panqa101@panapp.org::69f98d30-6c57-4646-b708-cbfa0dddb0c9" providerId="AD" clId="Web-{8AF1A255-3F84-383E-4A35-9205E7DC0468}" dt="2020-09-09T03:02:35.575" v="296"/>
        <pc:sldMkLst>
          <pc:docMk/>
          <pc:sldMk cId="3756068397" sldId="976"/>
        </pc:sldMkLst>
      </pc:sldChg>
      <pc:sldChg chg="add replId">
        <pc:chgData name="Panqa101" userId="S::panqa101@panapp.org::69f98d30-6c57-4646-b708-cbfa0dddb0c9" providerId="AD" clId="Web-{8AF1A255-3F84-383E-4A35-9205E7DC0468}" dt="2020-09-09T03:02:35.950" v="297"/>
        <pc:sldMkLst>
          <pc:docMk/>
          <pc:sldMk cId="3261108234" sldId="977"/>
        </pc:sldMkLst>
      </pc:sldChg>
      <pc:sldChg chg="add replId">
        <pc:chgData name="Panqa101" userId="S::panqa101@panapp.org::69f98d30-6c57-4646-b708-cbfa0dddb0c9" providerId="AD" clId="Web-{8AF1A255-3F84-383E-4A35-9205E7DC0468}" dt="2020-09-09T03:02:36.309" v="298"/>
        <pc:sldMkLst>
          <pc:docMk/>
          <pc:sldMk cId="164919020" sldId="978"/>
        </pc:sldMkLst>
      </pc:sldChg>
      <pc:sldChg chg="add replId">
        <pc:chgData name="Panqa101" userId="S::panqa101@panapp.org::69f98d30-6c57-4646-b708-cbfa0dddb0c9" providerId="AD" clId="Web-{8AF1A255-3F84-383E-4A35-9205E7DC0468}" dt="2020-09-09T03:02:36.684" v="299"/>
        <pc:sldMkLst>
          <pc:docMk/>
          <pc:sldMk cId="518905664" sldId="979"/>
        </pc:sldMkLst>
      </pc:sldChg>
      <pc:sldChg chg="add replId">
        <pc:chgData name="Panqa101" userId="S::panqa101@panapp.org::69f98d30-6c57-4646-b708-cbfa0dddb0c9" providerId="AD" clId="Web-{8AF1A255-3F84-383E-4A35-9205E7DC0468}" dt="2020-09-09T03:02:42.200" v="300"/>
        <pc:sldMkLst>
          <pc:docMk/>
          <pc:sldMk cId="4003901069" sldId="980"/>
        </pc:sldMkLst>
      </pc:sldChg>
      <pc:sldChg chg="add replId">
        <pc:chgData name="Panqa101" userId="S::panqa101@panapp.org::69f98d30-6c57-4646-b708-cbfa0dddb0c9" providerId="AD" clId="Web-{8AF1A255-3F84-383E-4A35-9205E7DC0468}" dt="2020-09-09T03:02:42.560" v="301"/>
        <pc:sldMkLst>
          <pc:docMk/>
          <pc:sldMk cId="4234248012" sldId="981"/>
        </pc:sldMkLst>
      </pc:sldChg>
      <pc:sldChg chg="add replId">
        <pc:chgData name="Panqa101" userId="S::panqa101@panapp.org::69f98d30-6c57-4646-b708-cbfa0dddb0c9" providerId="AD" clId="Web-{8AF1A255-3F84-383E-4A35-9205E7DC0468}" dt="2020-09-09T03:02:42.935" v="302"/>
        <pc:sldMkLst>
          <pc:docMk/>
          <pc:sldMk cId="1491800832" sldId="982"/>
        </pc:sldMkLst>
      </pc:sldChg>
      <pc:sldChg chg="add replId">
        <pc:chgData name="Panqa101" userId="S::panqa101@panapp.org::69f98d30-6c57-4646-b708-cbfa0dddb0c9" providerId="AD" clId="Web-{8AF1A255-3F84-383E-4A35-9205E7DC0468}" dt="2020-09-09T03:02:43.294" v="303"/>
        <pc:sldMkLst>
          <pc:docMk/>
          <pc:sldMk cId="3586939117" sldId="983"/>
        </pc:sldMkLst>
      </pc:sldChg>
      <pc:sldChg chg="add replId">
        <pc:chgData name="Panqa101" userId="S::panqa101@panapp.org::69f98d30-6c57-4646-b708-cbfa0dddb0c9" providerId="AD" clId="Web-{8AF1A255-3F84-383E-4A35-9205E7DC0468}" dt="2020-09-09T03:02:43.700" v="304"/>
        <pc:sldMkLst>
          <pc:docMk/>
          <pc:sldMk cId="914581837" sldId="984"/>
        </pc:sldMkLst>
      </pc:sldChg>
      <pc:sldChg chg="add replId">
        <pc:chgData name="Panqa101" userId="S::panqa101@panapp.org::69f98d30-6c57-4646-b708-cbfa0dddb0c9" providerId="AD" clId="Web-{8AF1A255-3F84-383E-4A35-9205E7DC0468}" dt="2020-09-09T03:02:44.075" v="305"/>
        <pc:sldMkLst>
          <pc:docMk/>
          <pc:sldMk cId="2415080237" sldId="985"/>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1"/>
            <c:invertIfNegative val="0"/>
            <c:bubble3D val="0"/>
            <c:spPr>
              <a:solidFill>
                <a:schemeClr val="tx1"/>
              </a:solidFill>
              <a:ln>
                <a:noFill/>
              </a:ln>
              <a:effectLst/>
            </c:spPr>
            <c:extLst>
              <c:ext xmlns:c16="http://schemas.microsoft.com/office/drawing/2014/chart" uri="{C3380CC4-5D6E-409C-BE32-E72D297353CC}">
                <c16:uniqueId val="{00000003-0CB1-4CA9-8AA2-87D26485ABBE}"/>
              </c:ext>
            </c:extLst>
          </c:dPt>
          <c:dPt>
            <c:idx val="3"/>
            <c:invertIfNegative val="0"/>
            <c:bubble3D val="0"/>
            <c:spPr>
              <a:solidFill>
                <a:schemeClr val="tx1"/>
              </a:solidFill>
              <a:ln>
                <a:noFill/>
              </a:ln>
              <a:effectLst/>
            </c:spPr>
            <c:extLst>
              <c:ext xmlns:c16="http://schemas.microsoft.com/office/drawing/2014/chart" uri="{C3380CC4-5D6E-409C-BE32-E72D297353CC}">
                <c16:uniqueId val="{00000004-0CB1-4CA9-8AA2-87D26485ABBE}"/>
              </c:ext>
            </c:extLst>
          </c:dPt>
          <c:cat>
            <c:strRef>
              <c:f>Sheet1!$A$2:$A$5</c:f>
              <c:strCache>
                <c:ptCount val="4"/>
                <c:pt idx="0">
                  <c:v>1st Quarter</c:v>
                </c:pt>
                <c:pt idx="1">
                  <c:v>2nd Quarter</c:v>
                </c:pt>
                <c:pt idx="2">
                  <c:v>3rd Quarter</c:v>
                </c:pt>
                <c:pt idx="3">
                  <c:v>4th Quarter</c:v>
                </c:pt>
              </c:strCache>
            </c:strRef>
          </c:cat>
          <c:val>
            <c:numRef>
              <c:f>Sheet1!$B$2:$B$5</c:f>
              <c:numCache>
                <c:formatCode>General</c:formatCode>
                <c:ptCount val="4"/>
                <c:pt idx="0">
                  <c:v>10</c:v>
                </c:pt>
                <c:pt idx="1">
                  <c:v>11</c:v>
                </c:pt>
                <c:pt idx="2">
                  <c:v>9</c:v>
                </c:pt>
                <c:pt idx="3">
                  <c:v>4</c:v>
                </c:pt>
              </c:numCache>
            </c:numRef>
          </c:val>
          <c:extLst>
            <c:ext xmlns:c16="http://schemas.microsoft.com/office/drawing/2014/chart" uri="{C3380CC4-5D6E-409C-BE32-E72D297353CC}">
              <c16:uniqueId val="{00000000-0CB1-4CA9-8AA2-87D26485ABBE}"/>
            </c:ext>
          </c:extLst>
        </c:ser>
        <c:dLbls>
          <c:showLegendKey val="0"/>
          <c:showVal val="0"/>
          <c:showCatName val="0"/>
          <c:showSerName val="0"/>
          <c:showPercent val="0"/>
          <c:showBubbleSize val="0"/>
        </c:dLbls>
        <c:gapWidth val="36"/>
        <c:axId val="423580624"/>
        <c:axId val="423582864"/>
      </c:barChart>
      <c:catAx>
        <c:axId val="4235806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23582864"/>
        <c:crosses val="autoZero"/>
        <c:auto val="1"/>
        <c:lblAlgn val="ctr"/>
        <c:lblOffset val="100"/>
        <c:noMultiLvlLbl val="0"/>
      </c:catAx>
      <c:valAx>
        <c:axId val="42358286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2358062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1"/>
            <c:invertIfNegative val="0"/>
            <c:bubble3D val="0"/>
            <c:spPr>
              <a:solidFill>
                <a:schemeClr val="tx1"/>
              </a:solidFill>
              <a:ln>
                <a:noFill/>
              </a:ln>
              <a:effectLst/>
            </c:spPr>
            <c:extLst>
              <c:ext xmlns:c16="http://schemas.microsoft.com/office/drawing/2014/chart" uri="{C3380CC4-5D6E-409C-BE32-E72D297353CC}">
                <c16:uniqueId val="{00000003-0CB1-4CA9-8AA2-87D26485ABBE}"/>
              </c:ext>
            </c:extLst>
          </c:dPt>
          <c:dPt>
            <c:idx val="3"/>
            <c:invertIfNegative val="0"/>
            <c:bubble3D val="0"/>
            <c:spPr>
              <a:solidFill>
                <a:schemeClr val="tx1"/>
              </a:solidFill>
              <a:ln>
                <a:noFill/>
              </a:ln>
              <a:effectLst/>
            </c:spPr>
            <c:extLst>
              <c:ext xmlns:c16="http://schemas.microsoft.com/office/drawing/2014/chart" uri="{C3380CC4-5D6E-409C-BE32-E72D297353CC}">
                <c16:uniqueId val="{00000004-0CB1-4CA9-8AA2-87D26485ABBE}"/>
              </c:ext>
            </c:extLst>
          </c:dPt>
          <c:cat>
            <c:strRef>
              <c:f>Sheet1!$A$2:$A$5</c:f>
              <c:strCache>
                <c:ptCount val="4"/>
                <c:pt idx="0">
                  <c:v>1st Quarter</c:v>
                </c:pt>
                <c:pt idx="1">
                  <c:v>2nd Quarter</c:v>
                </c:pt>
                <c:pt idx="2">
                  <c:v>3rd Quarter</c:v>
                </c:pt>
                <c:pt idx="3">
                  <c:v>4th Quarter</c:v>
                </c:pt>
              </c:strCache>
            </c:strRef>
          </c:cat>
          <c:val>
            <c:numRef>
              <c:f>Sheet1!$B$2:$B$5</c:f>
              <c:numCache>
                <c:formatCode>General</c:formatCode>
                <c:ptCount val="4"/>
                <c:pt idx="0">
                  <c:v>10</c:v>
                </c:pt>
                <c:pt idx="1">
                  <c:v>11</c:v>
                </c:pt>
                <c:pt idx="2">
                  <c:v>9</c:v>
                </c:pt>
                <c:pt idx="3">
                  <c:v>4</c:v>
                </c:pt>
              </c:numCache>
            </c:numRef>
          </c:val>
          <c:extLst>
            <c:ext xmlns:c16="http://schemas.microsoft.com/office/drawing/2014/chart" uri="{C3380CC4-5D6E-409C-BE32-E72D297353CC}">
              <c16:uniqueId val="{00000000-0CB1-4CA9-8AA2-87D26485ABBE}"/>
            </c:ext>
          </c:extLst>
        </c:ser>
        <c:dLbls>
          <c:showLegendKey val="0"/>
          <c:showVal val="0"/>
          <c:showCatName val="0"/>
          <c:showSerName val="0"/>
          <c:showPercent val="0"/>
          <c:showBubbleSize val="0"/>
        </c:dLbls>
        <c:gapWidth val="36"/>
        <c:axId val="423580624"/>
        <c:axId val="423582864"/>
      </c:barChart>
      <c:catAx>
        <c:axId val="4235806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23582864"/>
        <c:crosses val="autoZero"/>
        <c:auto val="1"/>
        <c:lblAlgn val="ctr"/>
        <c:lblOffset val="100"/>
        <c:noMultiLvlLbl val="0"/>
      </c:catAx>
      <c:valAx>
        <c:axId val="42358286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2358062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dPt>
            <c:idx val="1"/>
            <c:invertIfNegative val="0"/>
            <c:bubble3D val="0"/>
            <c:spPr>
              <a:solidFill>
                <a:schemeClr val="tx1"/>
              </a:solidFill>
              <a:ln>
                <a:noFill/>
              </a:ln>
              <a:effectLst/>
            </c:spPr>
            <c:extLst>
              <c:ext xmlns:c16="http://schemas.microsoft.com/office/drawing/2014/chart" uri="{C3380CC4-5D6E-409C-BE32-E72D297353CC}">
                <c16:uniqueId val="{00000003-0CB1-4CA9-8AA2-87D26485ABBE}"/>
              </c:ext>
            </c:extLst>
          </c:dPt>
          <c:dPt>
            <c:idx val="3"/>
            <c:invertIfNegative val="0"/>
            <c:bubble3D val="0"/>
            <c:spPr>
              <a:solidFill>
                <a:schemeClr val="tx1"/>
              </a:solidFill>
              <a:ln>
                <a:noFill/>
              </a:ln>
              <a:effectLst/>
            </c:spPr>
            <c:extLst>
              <c:ext xmlns:c16="http://schemas.microsoft.com/office/drawing/2014/chart" uri="{C3380CC4-5D6E-409C-BE32-E72D297353CC}">
                <c16:uniqueId val="{00000004-0CB1-4CA9-8AA2-87D26485ABBE}"/>
              </c:ext>
            </c:extLst>
          </c:dPt>
          <c:cat>
            <c:strRef>
              <c:f>Sheet1!$A$2:$A$5</c:f>
              <c:strCache>
                <c:ptCount val="4"/>
                <c:pt idx="0">
                  <c:v>1st Quarter</c:v>
                </c:pt>
                <c:pt idx="1">
                  <c:v>2nd Quarter</c:v>
                </c:pt>
                <c:pt idx="2">
                  <c:v>3rd Quarter</c:v>
                </c:pt>
                <c:pt idx="3">
                  <c:v>4th Quarter</c:v>
                </c:pt>
              </c:strCache>
            </c:strRef>
          </c:cat>
          <c:val>
            <c:numRef>
              <c:f>Sheet1!$B$2:$B$5</c:f>
              <c:numCache>
                <c:formatCode>General</c:formatCode>
                <c:ptCount val="4"/>
                <c:pt idx="0">
                  <c:v>10</c:v>
                </c:pt>
                <c:pt idx="1">
                  <c:v>11</c:v>
                </c:pt>
                <c:pt idx="2">
                  <c:v>9</c:v>
                </c:pt>
                <c:pt idx="3">
                  <c:v>4</c:v>
                </c:pt>
              </c:numCache>
            </c:numRef>
          </c:val>
          <c:extLst>
            <c:ext xmlns:c16="http://schemas.microsoft.com/office/drawing/2014/chart" uri="{C3380CC4-5D6E-409C-BE32-E72D297353CC}">
              <c16:uniqueId val="{00000000-0CB1-4CA9-8AA2-87D26485ABBE}"/>
            </c:ext>
          </c:extLst>
        </c:ser>
        <c:dLbls>
          <c:showLegendKey val="0"/>
          <c:showVal val="0"/>
          <c:showCatName val="0"/>
          <c:showSerName val="0"/>
          <c:showPercent val="0"/>
          <c:showBubbleSize val="0"/>
        </c:dLbls>
        <c:gapWidth val="36"/>
        <c:axId val="423580624"/>
        <c:axId val="423582864"/>
      </c:barChart>
      <c:catAx>
        <c:axId val="4235806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23582864"/>
        <c:crosses val="autoZero"/>
        <c:auto val="1"/>
        <c:lblAlgn val="ctr"/>
        <c:lblOffset val="100"/>
        <c:noMultiLvlLbl val="0"/>
      </c:catAx>
      <c:valAx>
        <c:axId val="42358286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2358062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diagrams/_rels/data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diagrams/_rels/data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diagrams/_rels/data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diagrams/_rels/data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diagrams/_rels/drawing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diagrams/_rels/drawing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diagrams/_rels/drawing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7BF717-DC47-4C41-ACCC-1E786F59BF75}"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pt>
    <dgm:pt modelId="{56B34FDE-09BC-411D-9A88-D4F20D15BC3A}">
      <dgm:prSet phldrT="[Text]"/>
      <dgm:spPr/>
      <dgm:t>
        <a:bodyPr/>
        <a:lstStyle/>
        <a:p>
          <a:pPr>
            <a:lnSpc>
              <a:spcPct val="100000"/>
            </a:lnSpc>
          </a:pPr>
          <a:r>
            <a:rPr lang="en-US" dirty="0"/>
            <a:t>Audio</a:t>
          </a:r>
        </a:p>
      </dgm:t>
    </dgm:pt>
    <dgm:pt modelId="{9D8F078A-80E7-42B8-827D-CC4CA6858387}" type="parTrans" cxnId="{8E68B29A-29F5-4392-97B9-2B4A5539C81B}">
      <dgm:prSet/>
      <dgm:spPr/>
      <dgm:t>
        <a:bodyPr/>
        <a:lstStyle/>
        <a:p>
          <a:endParaRPr lang="en-US"/>
        </a:p>
      </dgm:t>
    </dgm:pt>
    <dgm:pt modelId="{74BDBC26-345F-48D1-B9AF-D1AF476B99B3}" type="sibTrans" cxnId="{8E68B29A-29F5-4392-97B9-2B4A5539C81B}">
      <dgm:prSet/>
      <dgm:spPr/>
      <dgm:t>
        <a:bodyPr/>
        <a:lstStyle/>
        <a:p>
          <a:endParaRPr lang="en-US"/>
        </a:p>
      </dgm:t>
    </dgm:pt>
    <dgm:pt modelId="{C72728BB-0074-48B5-9D97-761D6455CB1F}">
      <dgm:prSet phldrT="[Text]"/>
      <dgm:spPr/>
      <dgm:t>
        <a:bodyPr/>
        <a:lstStyle/>
        <a:p>
          <a:pPr>
            <a:lnSpc>
              <a:spcPct val="100000"/>
            </a:lnSpc>
          </a:pPr>
          <a:r>
            <a:rPr lang="en-US" dirty="0"/>
            <a:t>Visual</a:t>
          </a:r>
        </a:p>
      </dgm:t>
    </dgm:pt>
    <dgm:pt modelId="{667E267A-8FAA-4796-8FAA-D210BD7E161C}" type="parTrans" cxnId="{F26084B2-5140-4C71-A77E-6542DBF3B4E5}">
      <dgm:prSet/>
      <dgm:spPr/>
      <dgm:t>
        <a:bodyPr/>
        <a:lstStyle/>
        <a:p>
          <a:endParaRPr lang="en-US"/>
        </a:p>
      </dgm:t>
    </dgm:pt>
    <dgm:pt modelId="{135225CE-12F4-448D-82C3-08D4AEB8FFFD}" type="sibTrans" cxnId="{F26084B2-5140-4C71-A77E-6542DBF3B4E5}">
      <dgm:prSet/>
      <dgm:spPr/>
      <dgm:t>
        <a:bodyPr/>
        <a:lstStyle/>
        <a:p>
          <a:endParaRPr lang="en-US"/>
        </a:p>
      </dgm:t>
    </dgm:pt>
    <dgm:pt modelId="{C2724B2E-36A4-4B52-9F6A-5AF5CAB82ACC}">
      <dgm:prSet phldrT="[Text]"/>
      <dgm:spPr/>
      <dgm:t>
        <a:bodyPr/>
        <a:lstStyle/>
        <a:p>
          <a:pPr>
            <a:lnSpc>
              <a:spcPct val="100000"/>
            </a:lnSpc>
          </a:pPr>
          <a:r>
            <a:rPr lang="en-US" dirty="0"/>
            <a:t>Print</a:t>
          </a:r>
        </a:p>
      </dgm:t>
    </dgm:pt>
    <dgm:pt modelId="{873026B6-9ECB-41FB-8988-859B66B7130C}" type="parTrans" cxnId="{BF4FB74C-CFCC-4CE9-91F9-3F442206029A}">
      <dgm:prSet/>
      <dgm:spPr/>
      <dgm:t>
        <a:bodyPr/>
        <a:lstStyle/>
        <a:p>
          <a:endParaRPr lang="en-US"/>
        </a:p>
      </dgm:t>
    </dgm:pt>
    <dgm:pt modelId="{8604F527-5CB0-440D-9989-FF5D43008AB1}" type="sibTrans" cxnId="{BF4FB74C-CFCC-4CE9-91F9-3F442206029A}">
      <dgm:prSet/>
      <dgm:spPr/>
      <dgm:t>
        <a:bodyPr/>
        <a:lstStyle/>
        <a:p>
          <a:endParaRPr lang="en-US"/>
        </a:p>
      </dgm:t>
    </dgm:pt>
    <dgm:pt modelId="{81BF10C3-150A-42D8-80BC-C489D0B8C2D7}">
      <dgm:prSet phldr="0"/>
      <dgm:spPr/>
      <dgm:t>
        <a:bodyPr/>
        <a:lstStyle/>
        <a:p>
          <a:pPr>
            <a:lnSpc>
              <a:spcPct val="100000"/>
            </a:lnSpc>
          </a:pPr>
          <a:endParaRPr lang="en-US" dirty="0">
            <a:latin typeface="Trebuchet MS" panose="020B0603020202020204"/>
          </a:endParaRPr>
        </a:p>
      </dgm:t>
    </dgm:pt>
    <dgm:pt modelId="{2DDE1BF9-3A6A-4A77-8656-3DF1079FA5EF}" type="parTrans" cxnId="{4E0AF8C6-A06A-4C54-937A-FB4CABE7EAE7}">
      <dgm:prSet/>
      <dgm:spPr/>
    </dgm:pt>
    <dgm:pt modelId="{4213E4B0-CC14-40E6-9824-EA35CCFD9A63}" type="sibTrans" cxnId="{4E0AF8C6-A06A-4C54-937A-FB4CABE7EAE7}">
      <dgm:prSet/>
      <dgm:spPr/>
    </dgm:pt>
    <dgm:pt modelId="{05EDBA74-FDBD-4C25-B5E0-FF029B4A7CC8}">
      <dgm:prSet phldr="0"/>
      <dgm:spPr/>
      <dgm:t>
        <a:bodyPr/>
        <a:lstStyle/>
        <a:p>
          <a:pPr>
            <a:lnSpc>
              <a:spcPct val="100000"/>
            </a:lnSpc>
          </a:pPr>
          <a:r>
            <a:rPr lang="en-US" dirty="0"/>
            <a:t>4024007153999524701</a:t>
          </a:r>
        </a:p>
      </dgm:t>
    </dgm:pt>
    <dgm:pt modelId="{6D064982-7C02-48FE-A007-6AE71A8E6026}" type="parTrans" cxnId="{5DDC3AD3-E777-478E-BF5A-5E6BDD0A288F}">
      <dgm:prSet/>
      <dgm:spPr/>
    </dgm:pt>
    <dgm:pt modelId="{D4440BB4-6B55-43A4-88A9-4E64FFE313A2}" type="sibTrans" cxnId="{5DDC3AD3-E777-478E-BF5A-5E6BDD0A288F}">
      <dgm:prSet/>
      <dgm:spPr/>
    </dgm:pt>
    <dgm:pt modelId="{47DABEA2-F99E-440E-93B3-F1DC968D58A7}">
      <dgm:prSet phldr="0"/>
      <dgm:spPr/>
      <dgm:t>
        <a:bodyPr/>
        <a:lstStyle/>
        <a:p>
          <a:pPr algn="l" rtl="0">
            <a:lnSpc>
              <a:spcPct val="100000"/>
            </a:lnSpc>
          </a:pPr>
          <a:r>
            <a:rPr lang="en-US" dirty="0"/>
            <a:t>VISA:</a:t>
          </a:r>
          <a:endParaRPr lang="en-US" dirty="0">
            <a:latin typeface="Trebuchet MS" panose="020B0603020202020204"/>
          </a:endParaRPr>
        </a:p>
      </dgm:t>
    </dgm:pt>
    <dgm:pt modelId="{866CD5F7-D6AB-4E63-BEB4-FE74774CAFC8}" type="parTrans" cxnId="{50E1477E-DC2D-425C-9507-D4FEB0AA19B2}">
      <dgm:prSet/>
      <dgm:spPr/>
    </dgm:pt>
    <dgm:pt modelId="{879AC137-B9D5-40B1-ACC1-1BA26537E353}" type="sibTrans" cxnId="{50E1477E-DC2D-425C-9507-D4FEB0AA19B2}">
      <dgm:prSet/>
      <dgm:spPr/>
    </dgm:pt>
    <dgm:pt modelId="{DD872976-691C-4E1F-A27E-8EAEA7E87727}">
      <dgm:prSet phldr="0"/>
      <dgm:spPr/>
      <dgm:t>
        <a:bodyPr/>
        <a:lstStyle/>
        <a:p>
          <a:pPr algn="l">
            <a:lnSpc>
              <a:spcPct val="100000"/>
            </a:lnSpc>
          </a:pPr>
          <a:r>
            <a:rPr lang="en-US" dirty="0"/>
            <a:t>4916051835416049</a:t>
          </a:r>
        </a:p>
      </dgm:t>
    </dgm:pt>
    <dgm:pt modelId="{BF22A761-775B-403D-9C4B-13C4B34ADC5F}" type="parTrans" cxnId="{0B372E21-7DF5-4BC2-9152-B57DFF7BE9A5}">
      <dgm:prSet/>
      <dgm:spPr/>
    </dgm:pt>
    <dgm:pt modelId="{7D71F619-9C20-4901-B061-44F136A5F77F}" type="sibTrans" cxnId="{0B372E21-7DF5-4BC2-9152-B57DFF7BE9A5}">
      <dgm:prSet/>
      <dgm:spPr/>
    </dgm:pt>
    <dgm:pt modelId="{DDC71BBA-37DB-4A07-91C0-2EBBCE04C9C8}">
      <dgm:prSet phldr="0"/>
      <dgm:spPr/>
      <dgm:t>
        <a:bodyPr/>
        <a:lstStyle/>
        <a:p>
          <a:pPr algn="l">
            <a:lnSpc>
              <a:spcPct val="100000"/>
            </a:lnSpc>
          </a:pPr>
          <a:r>
            <a:rPr lang="en-US" dirty="0"/>
            <a:t>4664397414603927</a:t>
          </a:r>
        </a:p>
      </dgm:t>
    </dgm:pt>
    <dgm:pt modelId="{675066EF-B92A-4329-8A48-DE09710B1B43}" type="parTrans" cxnId="{D0CC9415-81A0-47D1-88D4-D381DA676DBB}">
      <dgm:prSet/>
      <dgm:spPr/>
    </dgm:pt>
    <dgm:pt modelId="{B13DEEAB-B558-4B00-BA23-D2D6239A2CD3}" type="sibTrans" cxnId="{D0CC9415-81A0-47D1-88D4-D381DA676DBB}">
      <dgm:prSet/>
      <dgm:spPr/>
    </dgm:pt>
    <dgm:pt modelId="{3D28171C-E74A-4181-B30A-7321A1A185BF}" type="pres">
      <dgm:prSet presAssocID="{677BF717-DC47-4C41-ACCC-1E786F59BF75}" presName="root" presStyleCnt="0">
        <dgm:presLayoutVars>
          <dgm:dir/>
          <dgm:resizeHandles val="exact"/>
        </dgm:presLayoutVars>
      </dgm:prSet>
      <dgm:spPr/>
    </dgm:pt>
    <dgm:pt modelId="{AFB580D5-B287-4EE1-97EF-70447ECE2EDD}" type="pres">
      <dgm:prSet presAssocID="{56B34FDE-09BC-411D-9A88-D4F20D15BC3A}" presName="compNode" presStyleCnt="0"/>
      <dgm:spPr/>
    </dgm:pt>
    <dgm:pt modelId="{82B0AD04-7350-4C69-97C0-61C22183222B}" type="pres">
      <dgm:prSet presAssocID="{56B34FDE-09BC-411D-9A88-D4F20D15BC3A}" presName="bgRect" presStyleLbl="bgShp" presStyleIdx="0" presStyleCnt="8"/>
      <dgm:spPr/>
    </dgm:pt>
    <dgm:pt modelId="{2A1EAE58-6852-4D06-9738-EE50EDF8D437}" type="pres">
      <dgm:prSet presAssocID="{56B34FDE-09BC-411D-9A88-D4F20D15BC3A}" presName="iconRect" presStyleLbl="node1" presStyleIdx="0" presStyleCnt="8"/>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phones"/>
        </a:ext>
      </dgm:extLst>
    </dgm:pt>
    <dgm:pt modelId="{4173FAF3-5640-4A4C-B5B2-20F62A1A2575}" type="pres">
      <dgm:prSet presAssocID="{56B34FDE-09BC-411D-9A88-D4F20D15BC3A}" presName="spaceRect" presStyleCnt="0"/>
      <dgm:spPr/>
    </dgm:pt>
    <dgm:pt modelId="{AE0CA5C2-E1BA-400D-846B-6A588F4124E4}" type="pres">
      <dgm:prSet presAssocID="{56B34FDE-09BC-411D-9A88-D4F20D15BC3A}" presName="parTx" presStyleLbl="revTx" presStyleIdx="0" presStyleCnt="8">
        <dgm:presLayoutVars>
          <dgm:chMax val="0"/>
          <dgm:chPref val="0"/>
        </dgm:presLayoutVars>
      </dgm:prSet>
      <dgm:spPr/>
    </dgm:pt>
    <dgm:pt modelId="{87D72D37-3826-41BF-94C2-A69D43C8A998}" type="pres">
      <dgm:prSet presAssocID="{74BDBC26-345F-48D1-B9AF-D1AF476B99B3}" presName="sibTrans" presStyleCnt="0"/>
      <dgm:spPr/>
    </dgm:pt>
    <dgm:pt modelId="{03094DAA-3089-4E82-B242-589B65070F6F}" type="pres">
      <dgm:prSet presAssocID="{C72728BB-0074-48B5-9D97-761D6455CB1F}" presName="compNode" presStyleCnt="0"/>
      <dgm:spPr/>
    </dgm:pt>
    <dgm:pt modelId="{F633DB1A-A300-4B19-BA61-64319C34DCA6}" type="pres">
      <dgm:prSet presAssocID="{C72728BB-0074-48B5-9D97-761D6455CB1F}" presName="bgRect" presStyleLbl="bgShp" presStyleIdx="1" presStyleCnt="8"/>
      <dgm:spPr/>
    </dgm:pt>
    <dgm:pt modelId="{C6DF12EC-B2D8-45C9-AF29-C405B98AA6CA}" type="pres">
      <dgm:prSet presAssocID="{C72728BB-0074-48B5-9D97-761D6455CB1F}" presName="iconRect" presStyleLbl="node1" presStyleIdx="1" presStyleCnt="8"/>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Eye"/>
        </a:ext>
      </dgm:extLst>
    </dgm:pt>
    <dgm:pt modelId="{E6E766A1-D8C4-4F5E-902F-832E214113B3}" type="pres">
      <dgm:prSet presAssocID="{C72728BB-0074-48B5-9D97-761D6455CB1F}" presName="spaceRect" presStyleCnt="0"/>
      <dgm:spPr/>
    </dgm:pt>
    <dgm:pt modelId="{E376F7DD-6B08-4579-8BFA-D617471A3B1A}" type="pres">
      <dgm:prSet presAssocID="{C72728BB-0074-48B5-9D97-761D6455CB1F}" presName="parTx" presStyleLbl="revTx" presStyleIdx="1" presStyleCnt="8">
        <dgm:presLayoutVars>
          <dgm:chMax val="0"/>
          <dgm:chPref val="0"/>
        </dgm:presLayoutVars>
      </dgm:prSet>
      <dgm:spPr/>
    </dgm:pt>
    <dgm:pt modelId="{B6A118CB-4627-4D8C-9A68-8A631C0F6141}" type="pres">
      <dgm:prSet presAssocID="{135225CE-12F4-448D-82C3-08D4AEB8FFFD}" presName="sibTrans" presStyleCnt="0"/>
      <dgm:spPr/>
    </dgm:pt>
    <dgm:pt modelId="{55C62729-3678-4683-82C4-D3C4C9E9CE0E}" type="pres">
      <dgm:prSet presAssocID="{C2724B2E-36A4-4B52-9F6A-5AF5CAB82ACC}" presName="compNode" presStyleCnt="0"/>
      <dgm:spPr/>
    </dgm:pt>
    <dgm:pt modelId="{176D7265-968B-4129-980D-C83A27E67B22}" type="pres">
      <dgm:prSet presAssocID="{C2724B2E-36A4-4B52-9F6A-5AF5CAB82ACC}" presName="bgRect" presStyleLbl="bgShp" presStyleIdx="2" presStyleCnt="8"/>
      <dgm:spPr/>
    </dgm:pt>
    <dgm:pt modelId="{08EEBF99-2B06-46CF-9577-55ECB3EB499D}" type="pres">
      <dgm:prSet presAssocID="{C2724B2E-36A4-4B52-9F6A-5AF5CAB82ACC}" presName="iconRect" presStyleLbl="node1" presStyleIdx="2" presStyleCnt="8"/>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rinter"/>
        </a:ext>
      </dgm:extLst>
    </dgm:pt>
    <dgm:pt modelId="{27C5FCC6-6177-4CEC-8E65-18C623A76CE3}" type="pres">
      <dgm:prSet presAssocID="{C2724B2E-36A4-4B52-9F6A-5AF5CAB82ACC}" presName="spaceRect" presStyleCnt="0"/>
      <dgm:spPr/>
    </dgm:pt>
    <dgm:pt modelId="{C7B3AA97-6485-4D92-B69D-F8A0F5D4E32D}" type="pres">
      <dgm:prSet presAssocID="{C2724B2E-36A4-4B52-9F6A-5AF5CAB82ACC}" presName="parTx" presStyleLbl="revTx" presStyleIdx="2" presStyleCnt="8">
        <dgm:presLayoutVars>
          <dgm:chMax val="0"/>
          <dgm:chPref val="0"/>
        </dgm:presLayoutVars>
      </dgm:prSet>
      <dgm:spPr/>
    </dgm:pt>
    <dgm:pt modelId="{0A838FF3-59AD-42F0-9D62-35CB6D0C515E}" type="pres">
      <dgm:prSet presAssocID="{8604F527-5CB0-440D-9989-FF5D43008AB1}" presName="sibTrans" presStyleCnt="0"/>
      <dgm:spPr/>
    </dgm:pt>
    <dgm:pt modelId="{15A19703-9A09-4B20-A6BE-CB08D06EB350}" type="pres">
      <dgm:prSet presAssocID="{81BF10C3-150A-42D8-80BC-C489D0B8C2D7}" presName="compNode" presStyleCnt="0"/>
      <dgm:spPr/>
    </dgm:pt>
    <dgm:pt modelId="{D54B4B2A-846C-4B85-925F-472334132463}" type="pres">
      <dgm:prSet presAssocID="{81BF10C3-150A-42D8-80BC-C489D0B8C2D7}" presName="bgRect" presStyleLbl="bgShp" presStyleIdx="3" presStyleCnt="8"/>
      <dgm:spPr/>
    </dgm:pt>
    <dgm:pt modelId="{DF711447-8ACD-44D1-AD90-200BF9AD5F08}" type="pres">
      <dgm:prSet presAssocID="{81BF10C3-150A-42D8-80BC-C489D0B8C2D7}" presName="iconRect" presStyleLbl="node1" presStyleIdx="3" presStyleCnt="8"/>
      <dgm:spPr/>
    </dgm:pt>
    <dgm:pt modelId="{8A09D812-5565-44F3-BC32-01D513F109CE}" type="pres">
      <dgm:prSet presAssocID="{81BF10C3-150A-42D8-80BC-C489D0B8C2D7}" presName="spaceRect" presStyleCnt="0"/>
      <dgm:spPr/>
    </dgm:pt>
    <dgm:pt modelId="{051227ED-0D98-4CBE-AB26-92C55BA7F89E}" type="pres">
      <dgm:prSet presAssocID="{81BF10C3-150A-42D8-80BC-C489D0B8C2D7}" presName="parTx" presStyleLbl="revTx" presStyleIdx="3" presStyleCnt="8">
        <dgm:presLayoutVars>
          <dgm:chMax val="0"/>
          <dgm:chPref val="0"/>
        </dgm:presLayoutVars>
      </dgm:prSet>
      <dgm:spPr/>
    </dgm:pt>
    <dgm:pt modelId="{8E6AF97F-45A3-42B4-B5FF-CEBD34DE209E}" type="pres">
      <dgm:prSet presAssocID="{4213E4B0-CC14-40E6-9824-EA35CCFD9A63}" presName="sibTrans" presStyleCnt="0"/>
      <dgm:spPr/>
    </dgm:pt>
    <dgm:pt modelId="{BA8B9BF5-DE93-471F-8406-49BB84F0FA7E}" type="pres">
      <dgm:prSet presAssocID="{47DABEA2-F99E-440E-93B3-F1DC968D58A7}" presName="compNode" presStyleCnt="0"/>
      <dgm:spPr/>
    </dgm:pt>
    <dgm:pt modelId="{BE8782A6-8A94-4ED4-8985-23B5402EE25D}" type="pres">
      <dgm:prSet presAssocID="{47DABEA2-F99E-440E-93B3-F1DC968D58A7}" presName="bgRect" presStyleLbl="bgShp" presStyleIdx="4" presStyleCnt="8"/>
      <dgm:spPr/>
    </dgm:pt>
    <dgm:pt modelId="{6FDC1EF2-4E2D-48D6-8397-64B632A19163}" type="pres">
      <dgm:prSet presAssocID="{47DABEA2-F99E-440E-93B3-F1DC968D58A7}" presName="iconRect" presStyleLbl="node1" presStyleIdx="4" presStyleCnt="8"/>
      <dgm:spPr/>
    </dgm:pt>
    <dgm:pt modelId="{B4F5D499-C109-4444-82BB-55C268C9E491}" type="pres">
      <dgm:prSet presAssocID="{47DABEA2-F99E-440E-93B3-F1DC968D58A7}" presName="spaceRect" presStyleCnt="0"/>
      <dgm:spPr/>
    </dgm:pt>
    <dgm:pt modelId="{BCC2CEE1-E1A5-4B42-BD89-7713A6DBBD9E}" type="pres">
      <dgm:prSet presAssocID="{47DABEA2-F99E-440E-93B3-F1DC968D58A7}" presName="parTx" presStyleLbl="revTx" presStyleIdx="4" presStyleCnt="8">
        <dgm:presLayoutVars>
          <dgm:chMax val="0"/>
          <dgm:chPref val="0"/>
        </dgm:presLayoutVars>
      </dgm:prSet>
      <dgm:spPr/>
    </dgm:pt>
    <dgm:pt modelId="{5EFEFEA6-1890-4028-9CEE-5AEEE1547DF0}" type="pres">
      <dgm:prSet presAssocID="{879AC137-B9D5-40B1-ACC1-1BA26537E353}" presName="sibTrans" presStyleCnt="0"/>
      <dgm:spPr/>
    </dgm:pt>
    <dgm:pt modelId="{0CADBB31-BB4A-4DCA-B803-61781E89B4DA}" type="pres">
      <dgm:prSet presAssocID="{DD872976-691C-4E1F-A27E-8EAEA7E87727}" presName="compNode" presStyleCnt="0"/>
      <dgm:spPr/>
    </dgm:pt>
    <dgm:pt modelId="{179C9BB9-66EF-45FD-A1EA-A3E81C9D30E8}" type="pres">
      <dgm:prSet presAssocID="{DD872976-691C-4E1F-A27E-8EAEA7E87727}" presName="bgRect" presStyleLbl="bgShp" presStyleIdx="5" presStyleCnt="8"/>
      <dgm:spPr/>
    </dgm:pt>
    <dgm:pt modelId="{0CD2C0F4-8BFB-4C66-981D-2BFFBB1B1748}" type="pres">
      <dgm:prSet presAssocID="{DD872976-691C-4E1F-A27E-8EAEA7E87727}" presName="iconRect" presStyleLbl="node1" presStyleIdx="5" presStyleCnt="8"/>
      <dgm:spPr/>
    </dgm:pt>
    <dgm:pt modelId="{802A3FDC-FFB5-45C7-91CF-9F461343FE62}" type="pres">
      <dgm:prSet presAssocID="{DD872976-691C-4E1F-A27E-8EAEA7E87727}" presName="spaceRect" presStyleCnt="0"/>
      <dgm:spPr/>
    </dgm:pt>
    <dgm:pt modelId="{7E788052-4381-45EA-BE03-955E54081DFE}" type="pres">
      <dgm:prSet presAssocID="{DD872976-691C-4E1F-A27E-8EAEA7E87727}" presName="parTx" presStyleLbl="revTx" presStyleIdx="5" presStyleCnt="8">
        <dgm:presLayoutVars>
          <dgm:chMax val="0"/>
          <dgm:chPref val="0"/>
        </dgm:presLayoutVars>
      </dgm:prSet>
      <dgm:spPr/>
    </dgm:pt>
    <dgm:pt modelId="{89C8C5B5-37C9-40BF-B90F-14112A3B4D61}" type="pres">
      <dgm:prSet presAssocID="{7D71F619-9C20-4901-B061-44F136A5F77F}" presName="sibTrans" presStyleCnt="0"/>
      <dgm:spPr/>
    </dgm:pt>
    <dgm:pt modelId="{6931DE8F-D6AE-4F48-B92E-CBDE5218DD32}" type="pres">
      <dgm:prSet presAssocID="{DDC71BBA-37DB-4A07-91C0-2EBBCE04C9C8}" presName="compNode" presStyleCnt="0"/>
      <dgm:spPr/>
    </dgm:pt>
    <dgm:pt modelId="{749A1023-FCF2-4D5E-BFA4-27553C75B90B}" type="pres">
      <dgm:prSet presAssocID="{DDC71BBA-37DB-4A07-91C0-2EBBCE04C9C8}" presName="bgRect" presStyleLbl="bgShp" presStyleIdx="6" presStyleCnt="8"/>
      <dgm:spPr/>
    </dgm:pt>
    <dgm:pt modelId="{6BE0A6C3-817E-494E-BC5F-A1B215015074}" type="pres">
      <dgm:prSet presAssocID="{DDC71BBA-37DB-4A07-91C0-2EBBCE04C9C8}" presName="iconRect" presStyleLbl="node1" presStyleIdx="6" presStyleCnt="8"/>
      <dgm:spPr/>
    </dgm:pt>
    <dgm:pt modelId="{431CF2C6-39DA-489E-B826-5580A87DEFA8}" type="pres">
      <dgm:prSet presAssocID="{DDC71BBA-37DB-4A07-91C0-2EBBCE04C9C8}" presName="spaceRect" presStyleCnt="0"/>
      <dgm:spPr/>
    </dgm:pt>
    <dgm:pt modelId="{CEAA7CA9-0CBC-426C-9CD2-93C02AE312CC}" type="pres">
      <dgm:prSet presAssocID="{DDC71BBA-37DB-4A07-91C0-2EBBCE04C9C8}" presName="parTx" presStyleLbl="revTx" presStyleIdx="6" presStyleCnt="8">
        <dgm:presLayoutVars>
          <dgm:chMax val="0"/>
          <dgm:chPref val="0"/>
        </dgm:presLayoutVars>
      </dgm:prSet>
      <dgm:spPr/>
    </dgm:pt>
    <dgm:pt modelId="{F0F8AA06-01D8-4CD3-A623-A46EFA747CE5}" type="pres">
      <dgm:prSet presAssocID="{B13DEEAB-B558-4B00-BA23-D2D6239A2CD3}" presName="sibTrans" presStyleCnt="0"/>
      <dgm:spPr/>
    </dgm:pt>
    <dgm:pt modelId="{B7C3873F-0FB3-475A-97E5-2A6DD8F07180}" type="pres">
      <dgm:prSet presAssocID="{05EDBA74-FDBD-4C25-B5E0-FF029B4A7CC8}" presName="compNode" presStyleCnt="0"/>
      <dgm:spPr/>
    </dgm:pt>
    <dgm:pt modelId="{057DD981-BBE2-4A71-A024-E8CD55FB1828}" type="pres">
      <dgm:prSet presAssocID="{05EDBA74-FDBD-4C25-B5E0-FF029B4A7CC8}" presName="bgRect" presStyleLbl="bgShp" presStyleIdx="7" presStyleCnt="8"/>
      <dgm:spPr/>
    </dgm:pt>
    <dgm:pt modelId="{69180C44-B641-4A2D-A149-1354BB086CBD}" type="pres">
      <dgm:prSet presAssocID="{05EDBA74-FDBD-4C25-B5E0-FF029B4A7CC8}" presName="iconRect" presStyleLbl="node1" presStyleIdx="7" presStyleCnt="8"/>
      <dgm:spPr/>
    </dgm:pt>
    <dgm:pt modelId="{A6F4230D-9B8C-4143-BD86-4B7218C1BEFC}" type="pres">
      <dgm:prSet presAssocID="{05EDBA74-FDBD-4C25-B5E0-FF029B4A7CC8}" presName="spaceRect" presStyleCnt="0"/>
      <dgm:spPr/>
    </dgm:pt>
    <dgm:pt modelId="{BDD1837F-7B67-482F-B1B1-28E70FF5EAA4}" type="pres">
      <dgm:prSet presAssocID="{05EDBA74-FDBD-4C25-B5E0-FF029B4A7CC8}" presName="parTx" presStyleLbl="revTx" presStyleIdx="7" presStyleCnt="8">
        <dgm:presLayoutVars>
          <dgm:chMax val="0"/>
          <dgm:chPref val="0"/>
        </dgm:presLayoutVars>
      </dgm:prSet>
      <dgm:spPr/>
    </dgm:pt>
  </dgm:ptLst>
  <dgm:cxnLst>
    <dgm:cxn modelId="{64158403-377B-42A2-BC66-C06BB730AA08}" type="presOf" srcId="{56B34FDE-09BC-411D-9A88-D4F20D15BC3A}" destId="{AE0CA5C2-E1BA-400D-846B-6A588F4124E4}" srcOrd="0" destOrd="0" presId="urn:microsoft.com/office/officeart/2018/2/layout/IconVerticalSolidList"/>
    <dgm:cxn modelId="{7F76110A-85C7-4894-87AC-207F77D6B190}" type="presOf" srcId="{81BF10C3-150A-42D8-80BC-C489D0B8C2D7}" destId="{051227ED-0D98-4CBE-AB26-92C55BA7F89E}" srcOrd="0" destOrd="0" presId="urn:microsoft.com/office/officeart/2018/2/layout/IconVerticalSolidList"/>
    <dgm:cxn modelId="{D0CC9415-81A0-47D1-88D4-D381DA676DBB}" srcId="{677BF717-DC47-4C41-ACCC-1E786F59BF75}" destId="{DDC71BBA-37DB-4A07-91C0-2EBBCE04C9C8}" srcOrd="6" destOrd="0" parTransId="{675066EF-B92A-4329-8A48-DE09710B1B43}" sibTransId="{B13DEEAB-B558-4B00-BA23-D2D6239A2CD3}"/>
    <dgm:cxn modelId="{BEE24316-A8F0-4482-80C1-19222303ADC1}" type="presOf" srcId="{DD872976-691C-4E1F-A27E-8EAEA7E87727}" destId="{7E788052-4381-45EA-BE03-955E54081DFE}" srcOrd="0" destOrd="0" presId="urn:microsoft.com/office/officeart/2018/2/layout/IconVerticalSolidList"/>
    <dgm:cxn modelId="{0B372E21-7DF5-4BC2-9152-B57DFF7BE9A5}" srcId="{677BF717-DC47-4C41-ACCC-1E786F59BF75}" destId="{DD872976-691C-4E1F-A27E-8EAEA7E87727}" srcOrd="5" destOrd="0" parTransId="{BF22A761-775B-403D-9C4B-13C4B34ADC5F}" sibTransId="{7D71F619-9C20-4901-B061-44F136A5F77F}"/>
    <dgm:cxn modelId="{B2CD5627-BF50-4F79-BA44-67C2065F4724}" type="presOf" srcId="{677BF717-DC47-4C41-ACCC-1E786F59BF75}" destId="{3D28171C-E74A-4181-B30A-7321A1A185BF}" srcOrd="0" destOrd="0" presId="urn:microsoft.com/office/officeart/2018/2/layout/IconVerticalSolidList"/>
    <dgm:cxn modelId="{CC961E49-9D66-43D0-9AA9-D2CF626C8143}" type="presOf" srcId="{C2724B2E-36A4-4B52-9F6A-5AF5CAB82ACC}" destId="{C7B3AA97-6485-4D92-B69D-F8A0F5D4E32D}" srcOrd="0" destOrd="0" presId="urn:microsoft.com/office/officeart/2018/2/layout/IconVerticalSolidList"/>
    <dgm:cxn modelId="{25117F69-FB0D-4930-A961-D29FD4CCCA26}" type="presOf" srcId="{C72728BB-0074-48B5-9D97-761D6455CB1F}" destId="{E376F7DD-6B08-4579-8BFA-D617471A3B1A}" srcOrd="0" destOrd="0" presId="urn:microsoft.com/office/officeart/2018/2/layout/IconVerticalSolidList"/>
    <dgm:cxn modelId="{BF4FB74C-CFCC-4CE9-91F9-3F442206029A}" srcId="{677BF717-DC47-4C41-ACCC-1E786F59BF75}" destId="{C2724B2E-36A4-4B52-9F6A-5AF5CAB82ACC}" srcOrd="2" destOrd="0" parTransId="{873026B6-9ECB-41FB-8988-859B66B7130C}" sibTransId="{8604F527-5CB0-440D-9989-FF5D43008AB1}"/>
    <dgm:cxn modelId="{4ED94972-2F65-49B9-AEF1-DB686DD6E720}" type="presOf" srcId="{DDC71BBA-37DB-4A07-91C0-2EBBCE04C9C8}" destId="{CEAA7CA9-0CBC-426C-9CD2-93C02AE312CC}" srcOrd="0" destOrd="0" presId="urn:microsoft.com/office/officeart/2018/2/layout/IconVerticalSolidList"/>
    <dgm:cxn modelId="{50E1477E-DC2D-425C-9507-D4FEB0AA19B2}" srcId="{677BF717-DC47-4C41-ACCC-1E786F59BF75}" destId="{47DABEA2-F99E-440E-93B3-F1DC968D58A7}" srcOrd="4" destOrd="0" parTransId="{866CD5F7-D6AB-4E63-BEB4-FE74774CAFC8}" sibTransId="{879AC137-B9D5-40B1-ACC1-1BA26537E353}"/>
    <dgm:cxn modelId="{7A3AC590-88B7-4FD8-B3E1-5187E21762DB}" type="presOf" srcId="{05EDBA74-FDBD-4C25-B5E0-FF029B4A7CC8}" destId="{BDD1837F-7B67-482F-B1B1-28E70FF5EAA4}" srcOrd="0" destOrd="0" presId="urn:microsoft.com/office/officeart/2018/2/layout/IconVerticalSolidList"/>
    <dgm:cxn modelId="{8E68B29A-29F5-4392-97B9-2B4A5539C81B}" srcId="{677BF717-DC47-4C41-ACCC-1E786F59BF75}" destId="{56B34FDE-09BC-411D-9A88-D4F20D15BC3A}" srcOrd="0" destOrd="0" parTransId="{9D8F078A-80E7-42B8-827D-CC4CA6858387}" sibTransId="{74BDBC26-345F-48D1-B9AF-D1AF476B99B3}"/>
    <dgm:cxn modelId="{F26084B2-5140-4C71-A77E-6542DBF3B4E5}" srcId="{677BF717-DC47-4C41-ACCC-1E786F59BF75}" destId="{C72728BB-0074-48B5-9D97-761D6455CB1F}" srcOrd="1" destOrd="0" parTransId="{667E267A-8FAA-4796-8FAA-D210BD7E161C}" sibTransId="{135225CE-12F4-448D-82C3-08D4AEB8FFFD}"/>
    <dgm:cxn modelId="{FC5344B4-34D6-4A03-A92A-7A1F6262B009}" type="presOf" srcId="{47DABEA2-F99E-440E-93B3-F1DC968D58A7}" destId="{BCC2CEE1-E1A5-4B42-BD89-7713A6DBBD9E}" srcOrd="0" destOrd="0" presId="urn:microsoft.com/office/officeart/2018/2/layout/IconVerticalSolidList"/>
    <dgm:cxn modelId="{4E0AF8C6-A06A-4C54-937A-FB4CABE7EAE7}" srcId="{677BF717-DC47-4C41-ACCC-1E786F59BF75}" destId="{81BF10C3-150A-42D8-80BC-C489D0B8C2D7}" srcOrd="3" destOrd="0" parTransId="{2DDE1BF9-3A6A-4A77-8656-3DF1079FA5EF}" sibTransId="{4213E4B0-CC14-40E6-9824-EA35CCFD9A63}"/>
    <dgm:cxn modelId="{5DDC3AD3-E777-478E-BF5A-5E6BDD0A288F}" srcId="{677BF717-DC47-4C41-ACCC-1E786F59BF75}" destId="{05EDBA74-FDBD-4C25-B5E0-FF029B4A7CC8}" srcOrd="7" destOrd="0" parTransId="{6D064982-7C02-48FE-A007-6AE71A8E6026}" sibTransId="{D4440BB4-6B55-43A4-88A9-4E64FFE313A2}"/>
    <dgm:cxn modelId="{EFB3920C-C86B-4104-984A-B46D669AC202}" type="presParOf" srcId="{3D28171C-E74A-4181-B30A-7321A1A185BF}" destId="{AFB580D5-B287-4EE1-97EF-70447ECE2EDD}" srcOrd="0" destOrd="0" presId="urn:microsoft.com/office/officeart/2018/2/layout/IconVerticalSolidList"/>
    <dgm:cxn modelId="{00631CCA-F081-4F67-A75E-F64D6FD22E93}" type="presParOf" srcId="{AFB580D5-B287-4EE1-97EF-70447ECE2EDD}" destId="{82B0AD04-7350-4C69-97C0-61C22183222B}" srcOrd="0" destOrd="0" presId="urn:microsoft.com/office/officeart/2018/2/layout/IconVerticalSolidList"/>
    <dgm:cxn modelId="{D56B8EB1-D0FC-4CC4-AE95-09002E1B4F75}" type="presParOf" srcId="{AFB580D5-B287-4EE1-97EF-70447ECE2EDD}" destId="{2A1EAE58-6852-4D06-9738-EE50EDF8D437}" srcOrd="1" destOrd="0" presId="urn:microsoft.com/office/officeart/2018/2/layout/IconVerticalSolidList"/>
    <dgm:cxn modelId="{9EAD78C1-ABFA-477D-81AE-8C596C37F084}" type="presParOf" srcId="{AFB580D5-B287-4EE1-97EF-70447ECE2EDD}" destId="{4173FAF3-5640-4A4C-B5B2-20F62A1A2575}" srcOrd="2" destOrd="0" presId="urn:microsoft.com/office/officeart/2018/2/layout/IconVerticalSolidList"/>
    <dgm:cxn modelId="{C07B35A1-B436-4FD2-8759-10E0F856C6DE}" type="presParOf" srcId="{AFB580D5-B287-4EE1-97EF-70447ECE2EDD}" destId="{AE0CA5C2-E1BA-400D-846B-6A588F4124E4}" srcOrd="3" destOrd="0" presId="urn:microsoft.com/office/officeart/2018/2/layout/IconVerticalSolidList"/>
    <dgm:cxn modelId="{BA8097ED-B4FC-4270-9EAD-0A0B3C0900EC}" type="presParOf" srcId="{3D28171C-E74A-4181-B30A-7321A1A185BF}" destId="{87D72D37-3826-41BF-94C2-A69D43C8A998}" srcOrd="1" destOrd="0" presId="urn:microsoft.com/office/officeart/2018/2/layout/IconVerticalSolidList"/>
    <dgm:cxn modelId="{147F9915-A24C-4CD7-BF50-2A736FA2C36F}" type="presParOf" srcId="{3D28171C-E74A-4181-B30A-7321A1A185BF}" destId="{03094DAA-3089-4E82-B242-589B65070F6F}" srcOrd="2" destOrd="0" presId="urn:microsoft.com/office/officeart/2018/2/layout/IconVerticalSolidList"/>
    <dgm:cxn modelId="{917DA71C-52C9-4569-9033-E8FD95450DAB}" type="presParOf" srcId="{03094DAA-3089-4E82-B242-589B65070F6F}" destId="{F633DB1A-A300-4B19-BA61-64319C34DCA6}" srcOrd="0" destOrd="0" presId="urn:microsoft.com/office/officeart/2018/2/layout/IconVerticalSolidList"/>
    <dgm:cxn modelId="{74147065-3B87-4717-ACEF-23D03F1528F5}" type="presParOf" srcId="{03094DAA-3089-4E82-B242-589B65070F6F}" destId="{C6DF12EC-B2D8-45C9-AF29-C405B98AA6CA}" srcOrd="1" destOrd="0" presId="urn:microsoft.com/office/officeart/2018/2/layout/IconVerticalSolidList"/>
    <dgm:cxn modelId="{FCA2B7FE-CE09-48E6-B4E5-1AA1D2C0CA8B}" type="presParOf" srcId="{03094DAA-3089-4E82-B242-589B65070F6F}" destId="{E6E766A1-D8C4-4F5E-902F-832E214113B3}" srcOrd="2" destOrd="0" presId="urn:microsoft.com/office/officeart/2018/2/layout/IconVerticalSolidList"/>
    <dgm:cxn modelId="{2AAF0D39-D7F6-48C2-A175-474541F889E3}" type="presParOf" srcId="{03094DAA-3089-4E82-B242-589B65070F6F}" destId="{E376F7DD-6B08-4579-8BFA-D617471A3B1A}" srcOrd="3" destOrd="0" presId="urn:microsoft.com/office/officeart/2018/2/layout/IconVerticalSolidList"/>
    <dgm:cxn modelId="{330CCB13-81BC-43DF-86FE-6577ED092D24}" type="presParOf" srcId="{3D28171C-E74A-4181-B30A-7321A1A185BF}" destId="{B6A118CB-4627-4D8C-9A68-8A631C0F6141}" srcOrd="3" destOrd="0" presId="urn:microsoft.com/office/officeart/2018/2/layout/IconVerticalSolidList"/>
    <dgm:cxn modelId="{8298BAAA-A52A-4B01-800C-72981A84CCBC}" type="presParOf" srcId="{3D28171C-E74A-4181-B30A-7321A1A185BF}" destId="{55C62729-3678-4683-82C4-D3C4C9E9CE0E}" srcOrd="4" destOrd="0" presId="urn:microsoft.com/office/officeart/2018/2/layout/IconVerticalSolidList"/>
    <dgm:cxn modelId="{3688EED7-CA78-43AE-ADAA-7AB0323D5162}" type="presParOf" srcId="{55C62729-3678-4683-82C4-D3C4C9E9CE0E}" destId="{176D7265-968B-4129-980D-C83A27E67B22}" srcOrd="0" destOrd="0" presId="urn:microsoft.com/office/officeart/2018/2/layout/IconVerticalSolidList"/>
    <dgm:cxn modelId="{85015EAD-669D-41EC-899B-F6AC62F5D49A}" type="presParOf" srcId="{55C62729-3678-4683-82C4-D3C4C9E9CE0E}" destId="{08EEBF99-2B06-46CF-9577-55ECB3EB499D}" srcOrd="1" destOrd="0" presId="urn:microsoft.com/office/officeart/2018/2/layout/IconVerticalSolidList"/>
    <dgm:cxn modelId="{D1F52869-B01A-4FE3-8B50-E79B36A3962D}" type="presParOf" srcId="{55C62729-3678-4683-82C4-D3C4C9E9CE0E}" destId="{27C5FCC6-6177-4CEC-8E65-18C623A76CE3}" srcOrd="2" destOrd="0" presId="urn:microsoft.com/office/officeart/2018/2/layout/IconVerticalSolidList"/>
    <dgm:cxn modelId="{DF285C68-602E-4C63-9615-4FC61974B727}" type="presParOf" srcId="{55C62729-3678-4683-82C4-D3C4C9E9CE0E}" destId="{C7B3AA97-6485-4D92-B69D-F8A0F5D4E32D}" srcOrd="3" destOrd="0" presId="urn:microsoft.com/office/officeart/2018/2/layout/IconVerticalSolidList"/>
    <dgm:cxn modelId="{16CAA075-F2F4-42A8-8641-CC7E60F105D0}" type="presParOf" srcId="{3D28171C-E74A-4181-B30A-7321A1A185BF}" destId="{0A838FF3-59AD-42F0-9D62-35CB6D0C515E}" srcOrd="5" destOrd="0" presId="urn:microsoft.com/office/officeart/2018/2/layout/IconVerticalSolidList"/>
    <dgm:cxn modelId="{20465613-6FC0-4A5D-95F0-3F9B476DC3FB}" type="presParOf" srcId="{3D28171C-E74A-4181-B30A-7321A1A185BF}" destId="{15A19703-9A09-4B20-A6BE-CB08D06EB350}" srcOrd="6" destOrd="0" presId="urn:microsoft.com/office/officeart/2018/2/layout/IconVerticalSolidList"/>
    <dgm:cxn modelId="{1FD10369-0984-4B6B-8F72-F48E49C9CD47}" type="presParOf" srcId="{15A19703-9A09-4B20-A6BE-CB08D06EB350}" destId="{D54B4B2A-846C-4B85-925F-472334132463}" srcOrd="0" destOrd="0" presId="urn:microsoft.com/office/officeart/2018/2/layout/IconVerticalSolidList"/>
    <dgm:cxn modelId="{7BEE30F6-FBE7-434D-86BF-D9EBF27ED045}" type="presParOf" srcId="{15A19703-9A09-4B20-A6BE-CB08D06EB350}" destId="{DF711447-8ACD-44D1-AD90-200BF9AD5F08}" srcOrd="1" destOrd="0" presId="urn:microsoft.com/office/officeart/2018/2/layout/IconVerticalSolidList"/>
    <dgm:cxn modelId="{3B640877-89E6-452D-9B1E-FCBC6E3BBD6C}" type="presParOf" srcId="{15A19703-9A09-4B20-A6BE-CB08D06EB350}" destId="{8A09D812-5565-44F3-BC32-01D513F109CE}" srcOrd="2" destOrd="0" presId="urn:microsoft.com/office/officeart/2018/2/layout/IconVerticalSolidList"/>
    <dgm:cxn modelId="{0B156FB4-ADF2-4D75-8136-A5963CF73904}" type="presParOf" srcId="{15A19703-9A09-4B20-A6BE-CB08D06EB350}" destId="{051227ED-0D98-4CBE-AB26-92C55BA7F89E}" srcOrd="3" destOrd="0" presId="urn:microsoft.com/office/officeart/2018/2/layout/IconVerticalSolidList"/>
    <dgm:cxn modelId="{6D6A4363-A837-4212-ACAC-AC8C5C08F6A4}" type="presParOf" srcId="{3D28171C-E74A-4181-B30A-7321A1A185BF}" destId="{8E6AF97F-45A3-42B4-B5FF-CEBD34DE209E}" srcOrd="7" destOrd="0" presId="urn:microsoft.com/office/officeart/2018/2/layout/IconVerticalSolidList"/>
    <dgm:cxn modelId="{4825F2E5-AAAC-4E42-A79A-ECCB9C8BCADD}" type="presParOf" srcId="{3D28171C-E74A-4181-B30A-7321A1A185BF}" destId="{BA8B9BF5-DE93-471F-8406-49BB84F0FA7E}" srcOrd="8" destOrd="0" presId="urn:microsoft.com/office/officeart/2018/2/layout/IconVerticalSolidList"/>
    <dgm:cxn modelId="{302FD7BF-74C2-4D15-8779-FD67C2BB22D4}" type="presParOf" srcId="{BA8B9BF5-DE93-471F-8406-49BB84F0FA7E}" destId="{BE8782A6-8A94-4ED4-8985-23B5402EE25D}" srcOrd="0" destOrd="0" presId="urn:microsoft.com/office/officeart/2018/2/layout/IconVerticalSolidList"/>
    <dgm:cxn modelId="{6212307B-0DBD-486D-B93D-87607FA706CE}" type="presParOf" srcId="{BA8B9BF5-DE93-471F-8406-49BB84F0FA7E}" destId="{6FDC1EF2-4E2D-48D6-8397-64B632A19163}" srcOrd="1" destOrd="0" presId="urn:microsoft.com/office/officeart/2018/2/layout/IconVerticalSolidList"/>
    <dgm:cxn modelId="{F7DF889F-BF74-42D9-B537-91F39FA4A19A}" type="presParOf" srcId="{BA8B9BF5-DE93-471F-8406-49BB84F0FA7E}" destId="{B4F5D499-C109-4444-82BB-55C268C9E491}" srcOrd="2" destOrd="0" presId="urn:microsoft.com/office/officeart/2018/2/layout/IconVerticalSolidList"/>
    <dgm:cxn modelId="{CE21A113-ADED-4D65-800C-CF40C4A985B7}" type="presParOf" srcId="{BA8B9BF5-DE93-471F-8406-49BB84F0FA7E}" destId="{BCC2CEE1-E1A5-4B42-BD89-7713A6DBBD9E}" srcOrd="3" destOrd="0" presId="urn:microsoft.com/office/officeart/2018/2/layout/IconVerticalSolidList"/>
    <dgm:cxn modelId="{730BBAD9-5570-49E8-A19A-3E7152560C24}" type="presParOf" srcId="{3D28171C-E74A-4181-B30A-7321A1A185BF}" destId="{5EFEFEA6-1890-4028-9CEE-5AEEE1547DF0}" srcOrd="9" destOrd="0" presId="urn:microsoft.com/office/officeart/2018/2/layout/IconVerticalSolidList"/>
    <dgm:cxn modelId="{2118AB42-A597-4F30-BA53-E44AF41E3849}" type="presParOf" srcId="{3D28171C-E74A-4181-B30A-7321A1A185BF}" destId="{0CADBB31-BB4A-4DCA-B803-61781E89B4DA}" srcOrd="10" destOrd="0" presId="urn:microsoft.com/office/officeart/2018/2/layout/IconVerticalSolidList"/>
    <dgm:cxn modelId="{A7503B62-2BC1-49D3-B16E-E189882FF95E}" type="presParOf" srcId="{0CADBB31-BB4A-4DCA-B803-61781E89B4DA}" destId="{179C9BB9-66EF-45FD-A1EA-A3E81C9D30E8}" srcOrd="0" destOrd="0" presId="urn:microsoft.com/office/officeart/2018/2/layout/IconVerticalSolidList"/>
    <dgm:cxn modelId="{628FFCE7-8CB9-40E3-861B-14ACF82332A6}" type="presParOf" srcId="{0CADBB31-BB4A-4DCA-B803-61781E89B4DA}" destId="{0CD2C0F4-8BFB-4C66-981D-2BFFBB1B1748}" srcOrd="1" destOrd="0" presId="urn:microsoft.com/office/officeart/2018/2/layout/IconVerticalSolidList"/>
    <dgm:cxn modelId="{C608F84D-F7B7-40F8-AC7E-B121F48092C4}" type="presParOf" srcId="{0CADBB31-BB4A-4DCA-B803-61781E89B4DA}" destId="{802A3FDC-FFB5-45C7-91CF-9F461343FE62}" srcOrd="2" destOrd="0" presId="urn:microsoft.com/office/officeart/2018/2/layout/IconVerticalSolidList"/>
    <dgm:cxn modelId="{89B96BF1-E8FB-4696-AE3C-A5C3D7D0CB50}" type="presParOf" srcId="{0CADBB31-BB4A-4DCA-B803-61781E89B4DA}" destId="{7E788052-4381-45EA-BE03-955E54081DFE}" srcOrd="3" destOrd="0" presId="urn:microsoft.com/office/officeart/2018/2/layout/IconVerticalSolidList"/>
    <dgm:cxn modelId="{6B49876C-0A53-4142-A2B6-21F39FF1B3A4}" type="presParOf" srcId="{3D28171C-E74A-4181-B30A-7321A1A185BF}" destId="{89C8C5B5-37C9-40BF-B90F-14112A3B4D61}" srcOrd="11" destOrd="0" presId="urn:microsoft.com/office/officeart/2018/2/layout/IconVerticalSolidList"/>
    <dgm:cxn modelId="{8437BE5B-C849-4084-9069-3394715D0A8A}" type="presParOf" srcId="{3D28171C-E74A-4181-B30A-7321A1A185BF}" destId="{6931DE8F-D6AE-4F48-B92E-CBDE5218DD32}" srcOrd="12" destOrd="0" presId="urn:microsoft.com/office/officeart/2018/2/layout/IconVerticalSolidList"/>
    <dgm:cxn modelId="{8EFB861A-1799-44D0-8AC2-D9450CDF1CD1}" type="presParOf" srcId="{6931DE8F-D6AE-4F48-B92E-CBDE5218DD32}" destId="{749A1023-FCF2-4D5E-BFA4-27553C75B90B}" srcOrd="0" destOrd="0" presId="urn:microsoft.com/office/officeart/2018/2/layout/IconVerticalSolidList"/>
    <dgm:cxn modelId="{73134230-2A11-470B-AEA4-1273DF2F44B5}" type="presParOf" srcId="{6931DE8F-D6AE-4F48-B92E-CBDE5218DD32}" destId="{6BE0A6C3-817E-494E-BC5F-A1B215015074}" srcOrd="1" destOrd="0" presId="urn:microsoft.com/office/officeart/2018/2/layout/IconVerticalSolidList"/>
    <dgm:cxn modelId="{F5976DB6-097D-4998-AFA6-423C5EB83768}" type="presParOf" srcId="{6931DE8F-D6AE-4F48-B92E-CBDE5218DD32}" destId="{431CF2C6-39DA-489E-B826-5580A87DEFA8}" srcOrd="2" destOrd="0" presId="urn:microsoft.com/office/officeart/2018/2/layout/IconVerticalSolidList"/>
    <dgm:cxn modelId="{A16A7F8E-CB10-4D37-9437-6FC43EBAB397}" type="presParOf" srcId="{6931DE8F-D6AE-4F48-B92E-CBDE5218DD32}" destId="{CEAA7CA9-0CBC-426C-9CD2-93C02AE312CC}" srcOrd="3" destOrd="0" presId="urn:microsoft.com/office/officeart/2018/2/layout/IconVerticalSolidList"/>
    <dgm:cxn modelId="{741489D8-A1ED-481A-93AC-8A003CC727EF}" type="presParOf" srcId="{3D28171C-E74A-4181-B30A-7321A1A185BF}" destId="{F0F8AA06-01D8-4CD3-A623-A46EFA747CE5}" srcOrd="13" destOrd="0" presId="urn:microsoft.com/office/officeart/2018/2/layout/IconVerticalSolidList"/>
    <dgm:cxn modelId="{EA11B6B5-E4DC-4BCA-987D-52B59AC7F5F1}" type="presParOf" srcId="{3D28171C-E74A-4181-B30A-7321A1A185BF}" destId="{B7C3873F-0FB3-475A-97E5-2A6DD8F07180}" srcOrd="14" destOrd="0" presId="urn:microsoft.com/office/officeart/2018/2/layout/IconVerticalSolidList"/>
    <dgm:cxn modelId="{736DCD08-DA0B-48D8-AEEF-0E38255ED294}" type="presParOf" srcId="{B7C3873F-0FB3-475A-97E5-2A6DD8F07180}" destId="{057DD981-BBE2-4A71-A024-E8CD55FB1828}" srcOrd="0" destOrd="0" presId="urn:microsoft.com/office/officeart/2018/2/layout/IconVerticalSolidList"/>
    <dgm:cxn modelId="{CE6B1FF1-D8FB-4174-861A-97F051EC4095}" type="presParOf" srcId="{B7C3873F-0FB3-475A-97E5-2A6DD8F07180}" destId="{69180C44-B641-4A2D-A149-1354BB086CBD}" srcOrd="1" destOrd="0" presId="urn:microsoft.com/office/officeart/2018/2/layout/IconVerticalSolidList"/>
    <dgm:cxn modelId="{9D87A2DA-F343-47C5-BC61-FF6C0414A2B9}" type="presParOf" srcId="{B7C3873F-0FB3-475A-97E5-2A6DD8F07180}" destId="{A6F4230D-9B8C-4143-BD86-4B7218C1BEFC}" srcOrd="2" destOrd="0" presId="urn:microsoft.com/office/officeart/2018/2/layout/IconVerticalSolidList"/>
    <dgm:cxn modelId="{F4C44054-10F2-4C8F-81C2-8794A40D7B52}" type="presParOf" srcId="{B7C3873F-0FB3-475A-97E5-2A6DD8F07180}" destId="{BDD1837F-7B67-482F-B1B1-28E70FF5EAA4}" srcOrd="3" destOrd="0" presId="urn:microsoft.com/office/officeart/2018/2/layout/IconVerticalSolidList"/>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DD74854D-9AD4-46C9-B382-1CA361ECF03B}" type="doc">
      <dgm:prSet loTypeId="urn:microsoft.com/office/officeart/2018/layout/CircleProcess" loCatId="officeonline" qsTypeId="urn:microsoft.com/office/officeart/2005/8/quickstyle/simple1" qsCatId="simple" csTypeId="urn:microsoft.com/office/officeart/2005/8/colors/accent1_2" csCatId="accent1" phldr="1"/>
      <dgm:spPr/>
      <dgm:t>
        <a:bodyPr/>
        <a:lstStyle/>
        <a:p>
          <a:endParaRPr lang="ru-RU"/>
        </a:p>
      </dgm:t>
    </dgm:pt>
    <dgm:pt modelId="{77BE1F4E-118D-4304-9D24-1453E318C6A4}">
      <dgm:prSet phldrT="[Text]" custT="1"/>
      <dgm:spPr/>
      <dgm:t>
        <a:bodyPr/>
        <a:lstStyle/>
        <a:p>
          <a:r>
            <a:rPr lang="en-US" sz="2800" dirty="0"/>
            <a:t>Step 1</a:t>
          </a:r>
          <a:endParaRPr lang="ru-RU" sz="2800" dirty="0"/>
        </a:p>
      </dgm:t>
    </dgm:pt>
    <dgm:pt modelId="{C603C84C-616C-4EE6-B5A5-08B6A7AD0230}" type="parTrans" cxnId="{411375EA-CA21-4857-A0F7-F3B9D675AE3D}">
      <dgm:prSet/>
      <dgm:spPr/>
      <dgm:t>
        <a:bodyPr/>
        <a:lstStyle/>
        <a:p>
          <a:endParaRPr lang="ru-RU"/>
        </a:p>
      </dgm:t>
    </dgm:pt>
    <dgm:pt modelId="{19C5824F-42F8-4292-9143-AB06C37B1DC6}" type="sibTrans" cxnId="{411375EA-CA21-4857-A0F7-F3B9D675AE3D}">
      <dgm:prSet/>
      <dgm:spPr/>
      <dgm:t>
        <a:bodyPr/>
        <a:lstStyle/>
        <a:p>
          <a:endParaRPr lang="ru-RU"/>
        </a:p>
      </dgm:t>
    </dgm:pt>
    <dgm:pt modelId="{D5EE77C5-9CDD-4F68-A126-AD345E7A8042}">
      <dgm:prSet phldrT="[Text]" custT="1"/>
      <dgm:spPr>
        <a:solidFill>
          <a:schemeClr val="bg1"/>
        </a:solidFill>
        <a:ln>
          <a:noFill/>
        </a:ln>
      </dgm:spPr>
      <dgm:t>
        <a:bodyPr/>
        <a:lstStyle/>
        <a:p>
          <a:r>
            <a:rPr lang="en-US" sz="2800" dirty="0">
              <a:solidFill>
                <a:schemeClr val="accent1"/>
              </a:solidFill>
            </a:rPr>
            <a:t>Step 2</a:t>
          </a:r>
          <a:endParaRPr lang="ru-RU" sz="2800" dirty="0">
            <a:solidFill>
              <a:schemeClr val="accent1"/>
            </a:solidFill>
          </a:endParaRPr>
        </a:p>
      </dgm:t>
    </dgm:pt>
    <dgm:pt modelId="{D60D2118-7C86-4CCA-96B8-D7948643FF4F}" type="parTrans" cxnId="{654E655A-7BEE-4010-8F1B-1E6EAC0EB464}">
      <dgm:prSet/>
      <dgm:spPr/>
      <dgm:t>
        <a:bodyPr/>
        <a:lstStyle/>
        <a:p>
          <a:endParaRPr lang="ru-RU"/>
        </a:p>
      </dgm:t>
    </dgm:pt>
    <dgm:pt modelId="{EA9EF87C-A61F-4517-8D7D-A43FC75D6920}" type="sibTrans" cxnId="{654E655A-7BEE-4010-8F1B-1E6EAC0EB464}">
      <dgm:prSet/>
      <dgm:spPr/>
      <dgm:t>
        <a:bodyPr/>
        <a:lstStyle/>
        <a:p>
          <a:endParaRPr lang="ru-RU"/>
        </a:p>
      </dgm:t>
    </dgm:pt>
    <dgm:pt modelId="{1C211810-EC35-4323-AB8E-165A73483C3E}">
      <dgm:prSet phldrT="[Text]" custT="1"/>
      <dgm:spPr>
        <a:ln>
          <a:noFill/>
        </a:ln>
      </dgm:spPr>
      <dgm:t>
        <a:bodyPr/>
        <a:lstStyle/>
        <a:p>
          <a:r>
            <a:rPr lang="en-US" sz="2800" dirty="0"/>
            <a:t>Step 3</a:t>
          </a:r>
          <a:endParaRPr lang="ru-RU" sz="2800" dirty="0"/>
        </a:p>
      </dgm:t>
    </dgm:pt>
    <dgm:pt modelId="{970EDB94-05D8-41A1-9D63-B2858FF90223}" type="parTrans" cxnId="{C1D6266E-7CBE-41CE-8C60-5BCB26F81765}">
      <dgm:prSet/>
      <dgm:spPr/>
      <dgm:t>
        <a:bodyPr/>
        <a:lstStyle/>
        <a:p>
          <a:endParaRPr lang="ru-RU"/>
        </a:p>
      </dgm:t>
    </dgm:pt>
    <dgm:pt modelId="{EFDFF833-2389-49F2-A8D2-EE54261B86F2}" type="sibTrans" cxnId="{C1D6266E-7CBE-41CE-8C60-5BCB26F81765}">
      <dgm:prSet/>
      <dgm:spPr/>
      <dgm:t>
        <a:bodyPr/>
        <a:lstStyle/>
        <a:p>
          <a:endParaRPr lang="ru-RU"/>
        </a:p>
      </dgm:t>
    </dgm:pt>
    <dgm:pt modelId="{58985FCD-1DF8-48A5-AAAD-8E6AADA6A3C2}" type="pres">
      <dgm:prSet presAssocID="{DD74854D-9AD4-46C9-B382-1CA361ECF03B}" presName="Name0" presStyleCnt="0">
        <dgm:presLayoutVars>
          <dgm:chMax val="11"/>
          <dgm:chPref val="11"/>
          <dgm:dir/>
          <dgm:resizeHandles/>
        </dgm:presLayoutVars>
      </dgm:prSet>
      <dgm:spPr/>
    </dgm:pt>
    <dgm:pt modelId="{F4D580C2-594A-4C69-ADCF-37EC029FDCC9}" type="pres">
      <dgm:prSet presAssocID="{1C211810-EC35-4323-AB8E-165A73483C3E}" presName="Accent3" presStyleCnt="0"/>
      <dgm:spPr/>
    </dgm:pt>
    <dgm:pt modelId="{F55F095A-EF2D-4E7B-B3A2-D01921607CB3}" type="pres">
      <dgm:prSet presAssocID="{1C211810-EC35-4323-AB8E-165A73483C3E}" presName="Accent" presStyleLbl="node1" presStyleIdx="0" presStyleCnt="6"/>
      <dgm:spPr>
        <a:solidFill>
          <a:schemeClr val="tx1"/>
        </a:solidFill>
        <a:ln>
          <a:noFill/>
        </a:ln>
      </dgm:spPr>
    </dgm:pt>
    <dgm:pt modelId="{E661F07F-B585-4293-BA80-0F0A4E6C9AFC}" type="pres">
      <dgm:prSet presAssocID="{1C211810-EC35-4323-AB8E-165A73483C3E}" presName="ParentBackground3" presStyleCnt="0"/>
      <dgm:spPr/>
    </dgm:pt>
    <dgm:pt modelId="{2E9D8639-635A-47CA-82F5-C8FE2CDE2FEF}" type="pres">
      <dgm:prSet presAssocID="{1C211810-EC35-4323-AB8E-165A73483C3E}" presName="ParentBackground" presStyleLbl="node1" presStyleIdx="1" presStyleCnt="6"/>
      <dgm:spPr/>
    </dgm:pt>
    <dgm:pt modelId="{3DF83759-5939-4F66-9356-FA4097F79CF0}" type="pres">
      <dgm:prSet presAssocID="{1C211810-EC35-4323-AB8E-165A73483C3E}" presName="Parent3" presStyleLbl="fgAcc0" presStyleIdx="0" presStyleCnt="0">
        <dgm:presLayoutVars>
          <dgm:chMax val="1"/>
          <dgm:chPref val="1"/>
          <dgm:bulletEnabled val="1"/>
        </dgm:presLayoutVars>
      </dgm:prSet>
      <dgm:spPr/>
    </dgm:pt>
    <dgm:pt modelId="{38842F02-F8E5-4E8F-9E89-123E1DC99B7B}" type="pres">
      <dgm:prSet presAssocID="{D5EE77C5-9CDD-4F68-A126-AD345E7A8042}" presName="Accent2" presStyleCnt="0"/>
      <dgm:spPr/>
    </dgm:pt>
    <dgm:pt modelId="{3C45A882-C932-4A7A-AACC-873CAABAC936}" type="pres">
      <dgm:prSet presAssocID="{D5EE77C5-9CDD-4F68-A126-AD345E7A8042}" presName="Accent" presStyleLbl="node1" presStyleIdx="2" presStyleCnt="6"/>
      <dgm:spPr>
        <a:solidFill>
          <a:schemeClr val="tx1"/>
        </a:solidFill>
        <a:ln>
          <a:noFill/>
        </a:ln>
      </dgm:spPr>
    </dgm:pt>
    <dgm:pt modelId="{6FED367A-050C-479A-A75D-F57E94E1DB89}" type="pres">
      <dgm:prSet presAssocID="{D5EE77C5-9CDD-4F68-A126-AD345E7A8042}" presName="ParentBackground2" presStyleCnt="0"/>
      <dgm:spPr/>
    </dgm:pt>
    <dgm:pt modelId="{64B1D1D9-992F-46DA-8F20-3B9BE2D5030F}" type="pres">
      <dgm:prSet presAssocID="{D5EE77C5-9CDD-4F68-A126-AD345E7A8042}" presName="ParentBackground" presStyleLbl="node1" presStyleIdx="3" presStyleCnt="6"/>
      <dgm:spPr/>
    </dgm:pt>
    <dgm:pt modelId="{84204330-F53F-4FBD-8F96-3E7103937BAE}" type="pres">
      <dgm:prSet presAssocID="{D5EE77C5-9CDD-4F68-A126-AD345E7A8042}" presName="Parent2" presStyleLbl="fgAcc0" presStyleIdx="0" presStyleCnt="0">
        <dgm:presLayoutVars>
          <dgm:chMax val="1"/>
          <dgm:chPref val="1"/>
          <dgm:bulletEnabled val="1"/>
        </dgm:presLayoutVars>
      </dgm:prSet>
      <dgm:spPr/>
    </dgm:pt>
    <dgm:pt modelId="{425F2E4C-EB30-4A71-9D7A-FD9E04A5D135}" type="pres">
      <dgm:prSet presAssocID="{77BE1F4E-118D-4304-9D24-1453E318C6A4}" presName="Accent1" presStyleCnt="0"/>
      <dgm:spPr/>
    </dgm:pt>
    <dgm:pt modelId="{E2923B5A-B89A-4865-B34E-436A3447BFF4}" type="pres">
      <dgm:prSet presAssocID="{77BE1F4E-118D-4304-9D24-1453E318C6A4}" presName="Accent" presStyleLbl="node1" presStyleIdx="4" presStyleCnt="6"/>
      <dgm:spPr>
        <a:solidFill>
          <a:schemeClr val="tx1"/>
        </a:solidFill>
        <a:ln>
          <a:noFill/>
        </a:ln>
      </dgm:spPr>
    </dgm:pt>
    <dgm:pt modelId="{4CC8EBCD-96D4-48A7-A082-E4843D088663}" type="pres">
      <dgm:prSet presAssocID="{77BE1F4E-118D-4304-9D24-1453E318C6A4}" presName="ParentBackground1" presStyleCnt="0"/>
      <dgm:spPr/>
    </dgm:pt>
    <dgm:pt modelId="{C70E5E5A-85ED-4124-9D65-ACB6ECD0D091}" type="pres">
      <dgm:prSet presAssocID="{77BE1F4E-118D-4304-9D24-1453E318C6A4}" presName="ParentBackground" presStyleLbl="node1" presStyleIdx="5" presStyleCnt="6"/>
      <dgm:spPr/>
    </dgm:pt>
    <dgm:pt modelId="{DBEC0F9E-D053-416E-86A6-D3E669A6BF39}" type="pres">
      <dgm:prSet presAssocID="{77BE1F4E-118D-4304-9D24-1453E318C6A4}" presName="Parent1" presStyleLbl="fgAcc0" presStyleIdx="0" presStyleCnt="0">
        <dgm:presLayoutVars>
          <dgm:chMax val="1"/>
          <dgm:chPref val="1"/>
          <dgm:bulletEnabled val="1"/>
        </dgm:presLayoutVars>
      </dgm:prSet>
      <dgm:spPr/>
    </dgm:pt>
  </dgm:ptLst>
  <dgm:cxnLst>
    <dgm:cxn modelId="{51BD491B-EE14-4B6E-BFBA-D1F44668A872}" type="presOf" srcId="{77BE1F4E-118D-4304-9D24-1453E318C6A4}" destId="{C70E5E5A-85ED-4124-9D65-ACB6ECD0D091}" srcOrd="0" destOrd="0" presId="urn:microsoft.com/office/officeart/2018/layout/CircleProcess"/>
    <dgm:cxn modelId="{003B5321-F5D7-43B1-B966-03B47AC74BD9}" type="presOf" srcId="{77BE1F4E-118D-4304-9D24-1453E318C6A4}" destId="{DBEC0F9E-D053-416E-86A6-D3E669A6BF39}" srcOrd="1" destOrd="0" presId="urn:microsoft.com/office/officeart/2018/layout/CircleProcess"/>
    <dgm:cxn modelId="{C1D6266E-7CBE-41CE-8C60-5BCB26F81765}" srcId="{DD74854D-9AD4-46C9-B382-1CA361ECF03B}" destId="{1C211810-EC35-4323-AB8E-165A73483C3E}" srcOrd="2" destOrd="0" parTransId="{970EDB94-05D8-41A1-9D63-B2858FF90223}" sibTransId="{EFDFF833-2389-49F2-A8D2-EE54261B86F2}"/>
    <dgm:cxn modelId="{EEA78C54-267E-4935-B823-A36B13051562}" type="presOf" srcId="{D5EE77C5-9CDD-4F68-A126-AD345E7A8042}" destId="{84204330-F53F-4FBD-8F96-3E7103937BAE}" srcOrd="1" destOrd="0" presId="urn:microsoft.com/office/officeart/2018/layout/CircleProcess"/>
    <dgm:cxn modelId="{654E655A-7BEE-4010-8F1B-1E6EAC0EB464}" srcId="{DD74854D-9AD4-46C9-B382-1CA361ECF03B}" destId="{D5EE77C5-9CDD-4F68-A126-AD345E7A8042}" srcOrd="1" destOrd="0" parTransId="{D60D2118-7C86-4CCA-96B8-D7948643FF4F}" sibTransId="{EA9EF87C-A61F-4517-8D7D-A43FC75D6920}"/>
    <dgm:cxn modelId="{369B7F82-15F3-4437-8D1E-66B7139E80FF}" type="presOf" srcId="{1C211810-EC35-4323-AB8E-165A73483C3E}" destId="{3DF83759-5939-4F66-9356-FA4097F79CF0}" srcOrd="1" destOrd="0" presId="urn:microsoft.com/office/officeart/2018/layout/CircleProcess"/>
    <dgm:cxn modelId="{ACA92987-C120-4C8D-AFF6-367A54EEA74F}" type="presOf" srcId="{D5EE77C5-9CDD-4F68-A126-AD345E7A8042}" destId="{64B1D1D9-992F-46DA-8F20-3B9BE2D5030F}" srcOrd="0" destOrd="0" presId="urn:microsoft.com/office/officeart/2018/layout/CircleProcess"/>
    <dgm:cxn modelId="{C38C2F95-D01A-48D3-B066-1E5E944992B2}" type="presOf" srcId="{1C211810-EC35-4323-AB8E-165A73483C3E}" destId="{2E9D8639-635A-47CA-82F5-C8FE2CDE2FEF}" srcOrd="0" destOrd="0" presId="urn:microsoft.com/office/officeart/2018/layout/CircleProcess"/>
    <dgm:cxn modelId="{183660AD-05F2-4AA9-9EAD-26056BF51A7C}" type="presOf" srcId="{DD74854D-9AD4-46C9-B382-1CA361ECF03B}" destId="{58985FCD-1DF8-48A5-AAAD-8E6AADA6A3C2}" srcOrd="0" destOrd="0" presId="urn:microsoft.com/office/officeart/2018/layout/CircleProcess"/>
    <dgm:cxn modelId="{411375EA-CA21-4857-A0F7-F3B9D675AE3D}" srcId="{DD74854D-9AD4-46C9-B382-1CA361ECF03B}" destId="{77BE1F4E-118D-4304-9D24-1453E318C6A4}" srcOrd="0" destOrd="0" parTransId="{C603C84C-616C-4EE6-B5A5-08B6A7AD0230}" sibTransId="{19C5824F-42F8-4292-9143-AB06C37B1DC6}"/>
    <dgm:cxn modelId="{346A9DB0-2CCD-4954-A866-1D5D1A816DCF}" type="presParOf" srcId="{58985FCD-1DF8-48A5-AAAD-8E6AADA6A3C2}" destId="{F4D580C2-594A-4C69-ADCF-37EC029FDCC9}" srcOrd="0" destOrd="0" presId="urn:microsoft.com/office/officeart/2018/layout/CircleProcess"/>
    <dgm:cxn modelId="{93C63595-FDF5-4B5C-94C3-20496A06D378}" type="presParOf" srcId="{F4D580C2-594A-4C69-ADCF-37EC029FDCC9}" destId="{F55F095A-EF2D-4E7B-B3A2-D01921607CB3}" srcOrd="0" destOrd="0" presId="urn:microsoft.com/office/officeart/2018/layout/CircleProcess"/>
    <dgm:cxn modelId="{9C0D6FDD-2DB0-4C6A-8867-E52DD207C5A6}" type="presParOf" srcId="{58985FCD-1DF8-48A5-AAAD-8E6AADA6A3C2}" destId="{E661F07F-B585-4293-BA80-0F0A4E6C9AFC}" srcOrd="1" destOrd="0" presId="urn:microsoft.com/office/officeart/2018/layout/CircleProcess"/>
    <dgm:cxn modelId="{DAE806C5-5B92-478A-BA62-CFEA4479CFB6}" type="presParOf" srcId="{E661F07F-B585-4293-BA80-0F0A4E6C9AFC}" destId="{2E9D8639-635A-47CA-82F5-C8FE2CDE2FEF}" srcOrd="0" destOrd="0" presId="urn:microsoft.com/office/officeart/2018/layout/CircleProcess"/>
    <dgm:cxn modelId="{B1EB7FA7-69C6-4B6A-9B55-D75BCE3C38B1}" type="presParOf" srcId="{58985FCD-1DF8-48A5-AAAD-8E6AADA6A3C2}" destId="{3DF83759-5939-4F66-9356-FA4097F79CF0}" srcOrd="2" destOrd="0" presId="urn:microsoft.com/office/officeart/2018/layout/CircleProcess"/>
    <dgm:cxn modelId="{73CA2A76-C05C-4BDB-9205-68135FD0D9A7}" type="presParOf" srcId="{58985FCD-1DF8-48A5-AAAD-8E6AADA6A3C2}" destId="{38842F02-F8E5-4E8F-9E89-123E1DC99B7B}" srcOrd="3" destOrd="0" presId="urn:microsoft.com/office/officeart/2018/layout/CircleProcess"/>
    <dgm:cxn modelId="{566684F1-5801-48BB-9750-B1C4C5CEE8B5}" type="presParOf" srcId="{38842F02-F8E5-4E8F-9E89-123E1DC99B7B}" destId="{3C45A882-C932-4A7A-AACC-873CAABAC936}" srcOrd="0" destOrd="0" presId="urn:microsoft.com/office/officeart/2018/layout/CircleProcess"/>
    <dgm:cxn modelId="{1919B8BB-5DC8-4B09-AA3B-F0A65197CA26}" type="presParOf" srcId="{58985FCD-1DF8-48A5-AAAD-8E6AADA6A3C2}" destId="{6FED367A-050C-479A-A75D-F57E94E1DB89}" srcOrd="4" destOrd="0" presId="urn:microsoft.com/office/officeart/2018/layout/CircleProcess"/>
    <dgm:cxn modelId="{A907123B-7D76-4EB2-9BCB-75E2BDC41167}" type="presParOf" srcId="{6FED367A-050C-479A-A75D-F57E94E1DB89}" destId="{64B1D1D9-992F-46DA-8F20-3B9BE2D5030F}" srcOrd="0" destOrd="0" presId="urn:microsoft.com/office/officeart/2018/layout/CircleProcess"/>
    <dgm:cxn modelId="{1E646502-D240-4E6C-9BBF-ADA79C99FB00}" type="presParOf" srcId="{58985FCD-1DF8-48A5-AAAD-8E6AADA6A3C2}" destId="{84204330-F53F-4FBD-8F96-3E7103937BAE}" srcOrd="5" destOrd="0" presId="urn:microsoft.com/office/officeart/2018/layout/CircleProcess"/>
    <dgm:cxn modelId="{F357A8DB-F5A2-4F04-8BF4-F7ECC217DF83}" type="presParOf" srcId="{58985FCD-1DF8-48A5-AAAD-8E6AADA6A3C2}" destId="{425F2E4C-EB30-4A71-9D7A-FD9E04A5D135}" srcOrd="6" destOrd="0" presId="urn:microsoft.com/office/officeart/2018/layout/CircleProcess"/>
    <dgm:cxn modelId="{09EC25FD-C1B9-4323-831C-BCC041199758}" type="presParOf" srcId="{425F2E4C-EB30-4A71-9D7A-FD9E04A5D135}" destId="{E2923B5A-B89A-4865-B34E-436A3447BFF4}" srcOrd="0" destOrd="0" presId="urn:microsoft.com/office/officeart/2018/layout/CircleProcess"/>
    <dgm:cxn modelId="{C461D29A-625D-4378-B283-0F2E63656919}" type="presParOf" srcId="{58985FCD-1DF8-48A5-AAAD-8E6AADA6A3C2}" destId="{4CC8EBCD-96D4-48A7-A082-E4843D088663}" srcOrd="7" destOrd="0" presId="urn:microsoft.com/office/officeart/2018/layout/CircleProcess"/>
    <dgm:cxn modelId="{D91D103E-51CF-408F-9E88-D759AEB4A701}" type="presParOf" srcId="{4CC8EBCD-96D4-48A7-A082-E4843D088663}" destId="{C70E5E5A-85ED-4124-9D65-ACB6ECD0D091}" srcOrd="0" destOrd="0" presId="urn:microsoft.com/office/officeart/2018/layout/CircleProcess"/>
    <dgm:cxn modelId="{E622ECCF-01B2-4D9B-8B4A-CDAC9EAC5FC8}" type="presParOf" srcId="{58985FCD-1DF8-48A5-AAAD-8E6AADA6A3C2}" destId="{DBEC0F9E-D053-416E-86A6-D3E669A6BF39}" srcOrd="8" destOrd="0" presId="urn:microsoft.com/office/officeart/2018/layout/CircleProcess"/>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DD74854D-9AD4-46C9-B382-1CA361ECF03B}" type="doc">
      <dgm:prSet loTypeId="urn:microsoft.com/office/officeart/2018/layout/CircleProcess" loCatId="officeonline" qsTypeId="urn:microsoft.com/office/officeart/2005/8/quickstyle/simple1" qsCatId="simple" csTypeId="urn:microsoft.com/office/officeart/2005/8/colors/accent1_2" csCatId="accent1" phldr="1"/>
      <dgm:spPr/>
      <dgm:t>
        <a:bodyPr/>
        <a:lstStyle/>
        <a:p>
          <a:endParaRPr lang="ru-RU"/>
        </a:p>
      </dgm:t>
    </dgm:pt>
    <dgm:pt modelId="{77BE1F4E-118D-4304-9D24-1453E318C6A4}">
      <dgm:prSet phldrT="[Text]" custT="1"/>
      <dgm:spPr/>
      <dgm:t>
        <a:bodyPr/>
        <a:lstStyle/>
        <a:p>
          <a:r>
            <a:rPr lang="en-US" sz="2800" dirty="0"/>
            <a:t>Step 1</a:t>
          </a:r>
          <a:endParaRPr lang="ru-RU" sz="2800" dirty="0"/>
        </a:p>
      </dgm:t>
    </dgm:pt>
    <dgm:pt modelId="{C603C84C-616C-4EE6-B5A5-08B6A7AD0230}" type="parTrans" cxnId="{411375EA-CA21-4857-A0F7-F3B9D675AE3D}">
      <dgm:prSet/>
      <dgm:spPr/>
      <dgm:t>
        <a:bodyPr/>
        <a:lstStyle/>
        <a:p>
          <a:endParaRPr lang="ru-RU"/>
        </a:p>
      </dgm:t>
    </dgm:pt>
    <dgm:pt modelId="{19C5824F-42F8-4292-9143-AB06C37B1DC6}" type="sibTrans" cxnId="{411375EA-CA21-4857-A0F7-F3B9D675AE3D}">
      <dgm:prSet/>
      <dgm:spPr/>
      <dgm:t>
        <a:bodyPr/>
        <a:lstStyle/>
        <a:p>
          <a:endParaRPr lang="ru-RU"/>
        </a:p>
      </dgm:t>
    </dgm:pt>
    <dgm:pt modelId="{D5EE77C5-9CDD-4F68-A126-AD345E7A8042}">
      <dgm:prSet phldrT="[Text]" custT="1"/>
      <dgm:spPr>
        <a:solidFill>
          <a:schemeClr val="bg1"/>
        </a:solidFill>
        <a:ln>
          <a:noFill/>
        </a:ln>
      </dgm:spPr>
      <dgm:t>
        <a:bodyPr/>
        <a:lstStyle/>
        <a:p>
          <a:r>
            <a:rPr lang="en-US" sz="2800" dirty="0">
              <a:solidFill>
                <a:schemeClr val="accent1"/>
              </a:solidFill>
            </a:rPr>
            <a:t>Step 2</a:t>
          </a:r>
          <a:endParaRPr lang="ru-RU" sz="2800" dirty="0">
            <a:solidFill>
              <a:schemeClr val="accent1"/>
            </a:solidFill>
          </a:endParaRPr>
        </a:p>
      </dgm:t>
    </dgm:pt>
    <dgm:pt modelId="{D60D2118-7C86-4CCA-96B8-D7948643FF4F}" type="parTrans" cxnId="{654E655A-7BEE-4010-8F1B-1E6EAC0EB464}">
      <dgm:prSet/>
      <dgm:spPr/>
      <dgm:t>
        <a:bodyPr/>
        <a:lstStyle/>
        <a:p>
          <a:endParaRPr lang="ru-RU"/>
        </a:p>
      </dgm:t>
    </dgm:pt>
    <dgm:pt modelId="{EA9EF87C-A61F-4517-8D7D-A43FC75D6920}" type="sibTrans" cxnId="{654E655A-7BEE-4010-8F1B-1E6EAC0EB464}">
      <dgm:prSet/>
      <dgm:spPr/>
      <dgm:t>
        <a:bodyPr/>
        <a:lstStyle/>
        <a:p>
          <a:endParaRPr lang="ru-RU"/>
        </a:p>
      </dgm:t>
    </dgm:pt>
    <dgm:pt modelId="{1C211810-EC35-4323-AB8E-165A73483C3E}">
      <dgm:prSet phldrT="[Text]" custT="1"/>
      <dgm:spPr>
        <a:ln>
          <a:noFill/>
        </a:ln>
      </dgm:spPr>
      <dgm:t>
        <a:bodyPr/>
        <a:lstStyle/>
        <a:p>
          <a:r>
            <a:rPr lang="en-US" sz="2800" dirty="0"/>
            <a:t>Step 3</a:t>
          </a:r>
          <a:endParaRPr lang="ru-RU" sz="2800" dirty="0"/>
        </a:p>
      </dgm:t>
    </dgm:pt>
    <dgm:pt modelId="{970EDB94-05D8-41A1-9D63-B2858FF90223}" type="parTrans" cxnId="{C1D6266E-7CBE-41CE-8C60-5BCB26F81765}">
      <dgm:prSet/>
      <dgm:spPr/>
      <dgm:t>
        <a:bodyPr/>
        <a:lstStyle/>
        <a:p>
          <a:endParaRPr lang="ru-RU"/>
        </a:p>
      </dgm:t>
    </dgm:pt>
    <dgm:pt modelId="{EFDFF833-2389-49F2-A8D2-EE54261B86F2}" type="sibTrans" cxnId="{C1D6266E-7CBE-41CE-8C60-5BCB26F81765}">
      <dgm:prSet/>
      <dgm:spPr/>
      <dgm:t>
        <a:bodyPr/>
        <a:lstStyle/>
        <a:p>
          <a:endParaRPr lang="ru-RU"/>
        </a:p>
      </dgm:t>
    </dgm:pt>
    <dgm:pt modelId="{58985FCD-1DF8-48A5-AAAD-8E6AADA6A3C2}" type="pres">
      <dgm:prSet presAssocID="{DD74854D-9AD4-46C9-B382-1CA361ECF03B}" presName="Name0" presStyleCnt="0">
        <dgm:presLayoutVars>
          <dgm:chMax val="11"/>
          <dgm:chPref val="11"/>
          <dgm:dir/>
          <dgm:resizeHandles/>
        </dgm:presLayoutVars>
      </dgm:prSet>
      <dgm:spPr/>
    </dgm:pt>
    <dgm:pt modelId="{F4D580C2-594A-4C69-ADCF-37EC029FDCC9}" type="pres">
      <dgm:prSet presAssocID="{1C211810-EC35-4323-AB8E-165A73483C3E}" presName="Accent3" presStyleCnt="0"/>
      <dgm:spPr/>
    </dgm:pt>
    <dgm:pt modelId="{F55F095A-EF2D-4E7B-B3A2-D01921607CB3}" type="pres">
      <dgm:prSet presAssocID="{1C211810-EC35-4323-AB8E-165A73483C3E}" presName="Accent" presStyleLbl="node1" presStyleIdx="0" presStyleCnt="6"/>
      <dgm:spPr>
        <a:solidFill>
          <a:schemeClr val="tx1"/>
        </a:solidFill>
        <a:ln>
          <a:noFill/>
        </a:ln>
      </dgm:spPr>
    </dgm:pt>
    <dgm:pt modelId="{E661F07F-B585-4293-BA80-0F0A4E6C9AFC}" type="pres">
      <dgm:prSet presAssocID="{1C211810-EC35-4323-AB8E-165A73483C3E}" presName="ParentBackground3" presStyleCnt="0"/>
      <dgm:spPr/>
    </dgm:pt>
    <dgm:pt modelId="{2E9D8639-635A-47CA-82F5-C8FE2CDE2FEF}" type="pres">
      <dgm:prSet presAssocID="{1C211810-EC35-4323-AB8E-165A73483C3E}" presName="ParentBackground" presStyleLbl="node1" presStyleIdx="1" presStyleCnt="6"/>
      <dgm:spPr/>
    </dgm:pt>
    <dgm:pt modelId="{3DF83759-5939-4F66-9356-FA4097F79CF0}" type="pres">
      <dgm:prSet presAssocID="{1C211810-EC35-4323-AB8E-165A73483C3E}" presName="Parent3" presStyleLbl="fgAcc0" presStyleIdx="0" presStyleCnt="0">
        <dgm:presLayoutVars>
          <dgm:chMax val="1"/>
          <dgm:chPref val="1"/>
          <dgm:bulletEnabled val="1"/>
        </dgm:presLayoutVars>
      </dgm:prSet>
      <dgm:spPr/>
    </dgm:pt>
    <dgm:pt modelId="{38842F02-F8E5-4E8F-9E89-123E1DC99B7B}" type="pres">
      <dgm:prSet presAssocID="{D5EE77C5-9CDD-4F68-A126-AD345E7A8042}" presName="Accent2" presStyleCnt="0"/>
      <dgm:spPr/>
    </dgm:pt>
    <dgm:pt modelId="{3C45A882-C932-4A7A-AACC-873CAABAC936}" type="pres">
      <dgm:prSet presAssocID="{D5EE77C5-9CDD-4F68-A126-AD345E7A8042}" presName="Accent" presStyleLbl="node1" presStyleIdx="2" presStyleCnt="6"/>
      <dgm:spPr>
        <a:solidFill>
          <a:schemeClr val="tx1"/>
        </a:solidFill>
        <a:ln>
          <a:noFill/>
        </a:ln>
      </dgm:spPr>
    </dgm:pt>
    <dgm:pt modelId="{6FED367A-050C-479A-A75D-F57E94E1DB89}" type="pres">
      <dgm:prSet presAssocID="{D5EE77C5-9CDD-4F68-A126-AD345E7A8042}" presName="ParentBackground2" presStyleCnt="0"/>
      <dgm:spPr/>
    </dgm:pt>
    <dgm:pt modelId="{64B1D1D9-992F-46DA-8F20-3B9BE2D5030F}" type="pres">
      <dgm:prSet presAssocID="{D5EE77C5-9CDD-4F68-A126-AD345E7A8042}" presName="ParentBackground" presStyleLbl="node1" presStyleIdx="3" presStyleCnt="6"/>
      <dgm:spPr/>
    </dgm:pt>
    <dgm:pt modelId="{84204330-F53F-4FBD-8F96-3E7103937BAE}" type="pres">
      <dgm:prSet presAssocID="{D5EE77C5-9CDD-4F68-A126-AD345E7A8042}" presName="Parent2" presStyleLbl="fgAcc0" presStyleIdx="0" presStyleCnt="0">
        <dgm:presLayoutVars>
          <dgm:chMax val="1"/>
          <dgm:chPref val="1"/>
          <dgm:bulletEnabled val="1"/>
        </dgm:presLayoutVars>
      </dgm:prSet>
      <dgm:spPr/>
    </dgm:pt>
    <dgm:pt modelId="{425F2E4C-EB30-4A71-9D7A-FD9E04A5D135}" type="pres">
      <dgm:prSet presAssocID="{77BE1F4E-118D-4304-9D24-1453E318C6A4}" presName="Accent1" presStyleCnt="0"/>
      <dgm:spPr/>
    </dgm:pt>
    <dgm:pt modelId="{E2923B5A-B89A-4865-B34E-436A3447BFF4}" type="pres">
      <dgm:prSet presAssocID="{77BE1F4E-118D-4304-9D24-1453E318C6A4}" presName="Accent" presStyleLbl="node1" presStyleIdx="4" presStyleCnt="6"/>
      <dgm:spPr>
        <a:solidFill>
          <a:schemeClr val="tx1"/>
        </a:solidFill>
        <a:ln>
          <a:noFill/>
        </a:ln>
      </dgm:spPr>
    </dgm:pt>
    <dgm:pt modelId="{4CC8EBCD-96D4-48A7-A082-E4843D088663}" type="pres">
      <dgm:prSet presAssocID="{77BE1F4E-118D-4304-9D24-1453E318C6A4}" presName="ParentBackground1" presStyleCnt="0"/>
      <dgm:spPr/>
    </dgm:pt>
    <dgm:pt modelId="{C70E5E5A-85ED-4124-9D65-ACB6ECD0D091}" type="pres">
      <dgm:prSet presAssocID="{77BE1F4E-118D-4304-9D24-1453E318C6A4}" presName="ParentBackground" presStyleLbl="node1" presStyleIdx="5" presStyleCnt="6"/>
      <dgm:spPr/>
    </dgm:pt>
    <dgm:pt modelId="{DBEC0F9E-D053-416E-86A6-D3E669A6BF39}" type="pres">
      <dgm:prSet presAssocID="{77BE1F4E-118D-4304-9D24-1453E318C6A4}" presName="Parent1" presStyleLbl="fgAcc0" presStyleIdx="0" presStyleCnt="0">
        <dgm:presLayoutVars>
          <dgm:chMax val="1"/>
          <dgm:chPref val="1"/>
          <dgm:bulletEnabled val="1"/>
        </dgm:presLayoutVars>
      </dgm:prSet>
      <dgm:spPr/>
    </dgm:pt>
  </dgm:ptLst>
  <dgm:cxnLst>
    <dgm:cxn modelId="{51BD491B-EE14-4B6E-BFBA-D1F44668A872}" type="presOf" srcId="{77BE1F4E-118D-4304-9D24-1453E318C6A4}" destId="{C70E5E5A-85ED-4124-9D65-ACB6ECD0D091}" srcOrd="0" destOrd="0" presId="urn:microsoft.com/office/officeart/2018/layout/CircleProcess"/>
    <dgm:cxn modelId="{003B5321-F5D7-43B1-B966-03B47AC74BD9}" type="presOf" srcId="{77BE1F4E-118D-4304-9D24-1453E318C6A4}" destId="{DBEC0F9E-D053-416E-86A6-D3E669A6BF39}" srcOrd="1" destOrd="0" presId="urn:microsoft.com/office/officeart/2018/layout/CircleProcess"/>
    <dgm:cxn modelId="{C1D6266E-7CBE-41CE-8C60-5BCB26F81765}" srcId="{DD74854D-9AD4-46C9-B382-1CA361ECF03B}" destId="{1C211810-EC35-4323-AB8E-165A73483C3E}" srcOrd="2" destOrd="0" parTransId="{970EDB94-05D8-41A1-9D63-B2858FF90223}" sibTransId="{EFDFF833-2389-49F2-A8D2-EE54261B86F2}"/>
    <dgm:cxn modelId="{EEA78C54-267E-4935-B823-A36B13051562}" type="presOf" srcId="{D5EE77C5-9CDD-4F68-A126-AD345E7A8042}" destId="{84204330-F53F-4FBD-8F96-3E7103937BAE}" srcOrd="1" destOrd="0" presId="urn:microsoft.com/office/officeart/2018/layout/CircleProcess"/>
    <dgm:cxn modelId="{654E655A-7BEE-4010-8F1B-1E6EAC0EB464}" srcId="{DD74854D-9AD4-46C9-B382-1CA361ECF03B}" destId="{D5EE77C5-9CDD-4F68-A126-AD345E7A8042}" srcOrd="1" destOrd="0" parTransId="{D60D2118-7C86-4CCA-96B8-D7948643FF4F}" sibTransId="{EA9EF87C-A61F-4517-8D7D-A43FC75D6920}"/>
    <dgm:cxn modelId="{369B7F82-15F3-4437-8D1E-66B7139E80FF}" type="presOf" srcId="{1C211810-EC35-4323-AB8E-165A73483C3E}" destId="{3DF83759-5939-4F66-9356-FA4097F79CF0}" srcOrd="1" destOrd="0" presId="urn:microsoft.com/office/officeart/2018/layout/CircleProcess"/>
    <dgm:cxn modelId="{ACA92987-C120-4C8D-AFF6-367A54EEA74F}" type="presOf" srcId="{D5EE77C5-9CDD-4F68-A126-AD345E7A8042}" destId="{64B1D1D9-992F-46DA-8F20-3B9BE2D5030F}" srcOrd="0" destOrd="0" presId="urn:microsoft.com/office/officeart/2018/layout/CircleProcess"/>
    <dgm:cxn modelId="{C38C2F95-D01A-48D3-B066-1E5E944992B2}" type="presOf" srcId="{1C211810-EC35-4323-AB8E-165A73483C3E}" destId="{2E9D8639-635A-47CA-82F5-C8FE2CDE2FEF}" srcOrd="0" destOrd="0" presId="urn:microsoft.com/office/officeart/2018/layout/CircleProcess"/>
    <dgm:cxn modelId="{183660AD-05F2-4AA9-9EAD-26056BF51A7C}" type="presOf" srcId="{DD74854D-9AD4-46C9-B382-1CA361ECF03B}" destId="{58985FCD-1DF8-48A5-AAAD-8E6AADA6A3C2}" srcOrd="0" destOrd="0" presId="urn:microsoft.com/office/officeart/2018/layout/CircleProcess"/>
    <dgm:cxn modelId="{411375EA-CA21-4857-A0F7-F3B9D675AE3D}" srcId="{DD74854D-9AD4-46C9-B382-1CA361ECF03B}" destId="{77BE1F4E-118D-4304-9D24-1453E318C6A4}" srcOrd="0" destOrd="0" parTransId="{C603C84C-616C-4EE6-B5A5-08B6A7AD0230}" sibTransId="{19C5824F-42F8-4292-9143-AB06C37B1DC6}"/>
    <dgm:cxn modelId="{346A9DB0-2CCD-4954-A866-1D5D1A816DCF}" type="presParOf" srcId="{58985FCD-1DF8-48A5-AAAD-8E6AADA6A3C2}" destId="{F4D580C2-594A-4C69-ADCF-37EC029FDCC9}" srcOrd="0" destOrd="0" presId="urn:microsoft.com/office/officeart/2018/layout/CircleProcess"/>
    <dgm:cxn modelId="{93C63595-FDF5-4B5C-94C3-20496A06D378}" type="presParOf" srcId="{F4D580C2-594A-4C69-ADCF-37EC029FDCC9}" destId="{F55F095A-EF2D-4E7B-B3A2-D01921607CB3}" srcOrd="0" destOrd="0" presId="urn:microsoft.com/office/officeart/2018/layout/CircleProcess"/>
    <dgm:cxn modelId="{9C0D6FDD-2DB0-4C6A-8867-E52DD207C5A6}" type="presParOf" srcId="{58985FCD-1DF8-48A5-AAAD-8E6AADA6A3C2}" destId="{E661F07F-B585-4293-BA80-0F0A4E6C9AFC}" srcOrd="1" destOrd="0" presId="urn:microsoft.com/office/officeart/2018/layout/CircleProcess"/>
    <dgm:cxn modelId="{DAE806C5-5B92-478A-BA62-CFEA4479CFB6}" type="presParOf" srcId="{E661F07F-B585-4293-BA80-0F0A4E6C9AFC}" destId="{2E9D8639-635A-47CA-82F5-C8FE2CDE2FEF}" srcOrd="0" destOrd="0" presId="urn:microsoft.com/office/officeart/2018/layout/CircleProcess"/>
    <dgm:cxn modelId="{B1EB7FA7-69C6-4B6A-9B55-D75BCE3C38B1}" type="presParOf" srcId="{58985FCD-1DF8-48A5-AAAD-8E6AADA6A3C2}" destId="{3DF83759-5939-4F66-9356-FA4097F79CF0}" srcOrd="2" destOrd="0" presId="urn:microsoft.com/office/officeart/2018/layout/CircleProcess"/>
    <dgm:cxn modelId="{73CA2A76-C05C-4BDB-9205-68135FD0D9A7}" type="presParOf" srcId="{58985FCD-1DF8-48A5-AAAD-8E6AADA6A3C2}" destId="{38842F02-F8E5-4E8F-9E89-123E1DC99B7B}" srcOrd="3" destOrd="0" presId="urn:microsoft.com/office/officeart/2018/layout/CircleProcess"/>
    <dgm:cxn modelId="{566684F1-5801-48BB-9750-B1C4C5CEE8B5}" type="presParOf" srcId="{38842F02-F8E5-4E8F-9E89-123E1DC99B7B}" destId="{3C45A882-C932-4A7A-AACC-873CAABAC936}" srcOrd="0" destOrd="0" presId="urn:microsoft.com/office/officeart/2018/layout/CircleProcess"/>
    <dgm:cxn modelId="{1919B8BB-5DC8-4B09-AA3B-F0A65197CA26}" type="presParOf" srcId="{58985FCD-1DF8-48A5-AAAD-8E6AADA6A3C2}" destId="{6FED367A-050C-479A-A75D-F57E94E1DB89}" srcOrd="4" destOrd="0" presId="urn:microsoft.com/office/officeart/2018/layout/CircleProcess"/>
    <dgm:cxn modelId="{A907123B-7D76-4EB2-9BCB-75E2BDC41167}" type="presParOf" srcId="{6FED367A-050C-479A-A75D-F57E94E1DB89}" destId="{64B1D1D9-992F-46DA-8F20-3B9BE2D5030F}" srcOrd="0" destOrd="0" presId="urn:microsoft.com/office/officeart/2018/layout/CircleProcess"/>
    <dgm:cxn modelId="{1E646502-D240-4E6C-9BBF-ADA79C99FB00}" type="presParOf" srcId="{58985FCD-1DF8-48A5-AAAD-8E6AADA6A3C2}" destId="{84204330-F53F-4FBD-8F96-3E7103937BAE}" srcOrd="5" destOrd="0" presId="urn:microsoft.com/office/officeart/2018/layout/CircleProcess"/>
    <dgm:cxn modelId="{F357A8DB-F5A2-4F04-8BF4-F7ECC217DF83}" type="presParOf" srcId="{58985FCD-1DF8-48A5-AAAD-8E6AADA6A3C2}" destId="{425F2E4C-EB30-4A71-9D7A-FD9E04A5D135}" srcOrd="6" destOrd="0" presId="urn:microsoft.com/office/officeart/2018/layout/CircleProcess"/>
    <dgm:cxn modelId="{09EC25FD-C1B9-4323-831C-BCC041199758}" type="presParOf" srcId="{425F2E4C-EB30-4A71-9D7A-FD9E04A5D135}" destId="{E2923B5A-B89A-4865-B34E-436A3447BFF4}" srcOrd="0" destOrd="0" presId="urn:microsoft.com/office/officeart/2018/layout/CircleProcess"/>
    <dgm:cxn modelId="{C461D29A-625D-4378-B283-0F2E63656919}" type="presParOf" srcId="{58985FCD-1DF8-48A5-AAAD-8E6AADA6A3C2}" destId="{4CC8EBCD-96D4-48A7-A082-E4843D088663}" srcOrd="7" destOrd="0" presId="urn:microsoft.com/office/officeart/2018/layout/CircleProcess"/>
    <dgm:cxn modelId="{D91D103E-51CF-408F-9E88-D759AEB4A701}" type="presParOf" srcId="{4CC8EBCD-96D4-48A7-A082-E4843D088663}" destId="{C70E5E5A-85ED-4124-9D65-ACB6ECD0D091}" srcOrd="0" destOrd="0" presId="urn:microsoft.com/office/officeart/2018/layout/CircleProcess"/>
    <dgm:cxn modelId="{E622ECCF-01B2-4D9B-8B4A-CDAC9EAC5FC8}" type="presParOf" srcId="{58985FCD-1DF8-48A5-AAAD-8E6AADA6A3C2}" destId="{DBEC0F9E-D053-416E-86A6-D3E669A6BF39}" srcOrd="8" destOrd="0" presId="urn:microsoft.com/office/officeart/2018/layout/CircleProcess"/>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DD74854D-9AD4-46C9-B382-1CA361ECF03B}" type="doc">
      <dgm:prSet loTypeId="urn:microsoft.com/office/officeart/2018/layout/CircleProcess" loCatId="officeonline" qsTypeId="urn:microsoft.com/office/officeart/2005/8/quickstyle/simple1" qsCatId="simple" csTypeId="urn:microsoft.com/office/officeart/2005/8/colors/accent1_2" csCatId="accent1" phldr="1"/>
      <dgm:spPr/>
      <dgm:t>
        <a:bodyPr/>
        <a:lstStyle/>
        <a:p>
          <a:endParaRPr lang="ru-RU"/>
        </a:p>
      </dgm:t>
    </dgm:pt>
    <dgm:pt modelId="{77BE1F4E-118D-4304-9D24-1453E318C6A4}">
      <dgm:prSet phldrT="[Text]" custT="1"/>
      <dgm:spPr/>
      <dgm:t>
        <a:bodyPr/>
        <a:lstStyle/>
        <a:p>
          <a:r>
            <a:rPr lang="en-US" sz="2800" dirty="0"/>
            <a:t>Step 1</a:t>
          </a:r>
          <a:endParaRPr lang="ru-RU" sz="2800" dirty="0"/>
        </a:p>
      </dgm:t>
    </dgm:pt>
    <dgm:pt modelId="{C603C84C-616C-4EE6-B5A5-08B6A7AD0230}" type="parTrans" cxnId="{411375EA-CA21-4857-A0F7-F3B9D675AE3D}">
      <dgm:prSet/>
      <dgm:spPr/>
      <dgm:t>
        <a:bodyPr/>
        <a:lstStyle/>
        <a:p>
          <a:endParaRPr lang="ru-RU"/>
        </a:p>
      </dgm:t>
    </dgm:pt>
    <dgm:pt modelId="{19C5824F-42F8-4292-9143-AB06C37B1DC6}" type="sibTrans" cxnId="{411375EA-CA21-4857-A0F7-F3B9D675AE3D}">
      <dgm:prSet/>
      <dgm:spPr/>
      <dgm:t>
        <a:bodyPr/>
        <a:lstStyle/>
        <a:p>
          <a:endParaRPr lang="ru-RU"/>
        </a:p>
      </dgm:t>
    </dgm:pt>
    <dgm:pt modelId="{D5EE77C5-9CDD-4F68-A126-AD345E7A8042}">
      <dgm:prSet phldrT="[Text]" custT="1"/>
      <dgm:spPr>
        <a:solidFill>
          <a:schemeClr val="bg1"/>
        </a:solidFill>
        <a:ln>
          <a:noFill/>
        </a:ln>
      </dgm:spPr>
      <dgm:t>
        <a:bodyPr/>
        <a:lstStyle/>
        <a:p>
          <a:r>
            <a:rPr lang="en-US" sz="2800" dirty="0">
              <a:solidFill>
                <a:schemeClr val="accent1"/>
              </a:solidFill>
            </a:rPr>
            <a:t>Step 2</a:t>
          </a:r>
          <a:endParaRPr lang="ru-RU" sz="2800" dirty="0">
            <a:solidFill>
              <a:schemeClr val="accent1"/>
            </a:solidFill>
          </a:endParaRPr>
        </a:p>
      </dgm:t>
    </dgm:pt>
    <dgm:pt modelId="{D60D2118-7C86-4CCA-96B8-D7948643FF4F}" type="parTrans" cxnId="{654E655A-7BEE-4010-8F1B-1E6EAC0EB464}">
      <dgm:prSet/>
      <dgm:spPr/>
      <dgm:t>
        <a:bodyPr/>
        <a:lstStyle/>
        <a:p>
          <a:endParaRPr lang="ru-RU"/>
        </a:p>
      </dgm:t>
    </dgm:pt>
    <dgm:pt modelId="{EA9EF87C-A61F-4517-8D7D-A43FC75D6920}" type="sibTrans" cxnId="{654E655A-7BEE-4010-8F1B-1E6EAC0EB464}">
      <dgm:prSet/>
      <dgm:spPr/>
      <dgm:t>
        <a:bodyPr/>
        <a:lstStyle/>
        <a:p>
          <a:endParaRPr lang="ru-RU"/>
        </a:p>
      </dgm:t>
    </dgm:pt>
    <dgm:pt modelId="{1C211810-EC35-4323-AB8E-165A73483C3E}">
      <dgm:prSet phldrT="[Text]" custT="1"/>
      <dgm:spPr>
        <a:ln>
          <a:noFill/>
        </a:ln>
      </dgm:spPr>
      <dgm:t>
        <a:bodyPr/>
        <a:lstStyle/>
        <a:p>
          <a:r>
            <a:rPr lang="en-US" sz="2800" dirty="0"/>
            <a:t>Step 3</a:t>
          </a:r>
          <a:endParaRPr lang="ru-RU" sz="2800" dirty="0"/>
        </a:p>
      </dgm:t>
    </dgm:pt>
    <dgm:pt modelId="{970EDB94-05D8-41A1-9D63-B2858FF90223}" type="parTrans" cxnId="{C1D6266E-7CBE-41CE-8C60-5BCB26F81765}">
      <dgm:prSet/>
      <dgm:spPr/>
      <dgm:t>
        <a:bodyPr/>
        <a:lstStyle/>
        <a:p>
          <a:endParaRPr lang="ru-RU"/>
        </a:p>
      </dgm:t>
    </dgm:pt>
    <dgm:pt modelId="{EFDFF833-2389-49F2-A8D2-EE54261B86F2}" type="sibTrans" cxnId="{C1D6266E-7CBE-41CE-8C60-5BCB26F81765}">
      <dgm:prSet/>
      <dgm:spPr/>
      <dgm:t>
        <a:bodyPr/>
        <a:lstStyle/>
        <a:p>
          <a:endParaRPr lang="ru-RU"/>
        </a:p>
      </dgm:t>
    </dgm:pt>
    <dgm:pt modelId="{58985FCD-1DF8-48A5-AAAD-8E6AADA6A3C2}" type="pres">
      <dgm:prSet presAssocID="{DD74854D-9AD4-46C9-B382-1CA361ECF03B}" presName="Name0" presStyleCnt="0">
        <dgm:presLayoutVars>
          <dgm:chMax val="11"/>
          <dgm:chPref val="11"/>
          <dgm:dir/>
          <dgm:resizeHandles/>
        </dgm:presLayoutVars>
      </dgm:prSet>
      <dgm:spPr/>
    </dgm:pt>
    <dgm:pt modelId="{F4D580C2-594A-4C69-ADCF-37EC029FDCC9}" type="pres">
      <dgm:prSet presAssocID="{1C211810-EC35-4323-AB8E-165A73483C3E}" presName="Accent3" presStyleCnt="0"/>
      <dgm:spPr/>
    </dgm:pt>
    <dgm:pt modelId="{F55F095A-EF2D-4E7B-B3A2-D01921607CB3}" type="pres">
      <dgm:prSet presAssocID="{1C211810-EC35-4323-AB8E-165A73483C3E}" presName="Accent" presStyleLbl="node1" presStyleIdx="0" presStyleCnt="6"/>
      <dgm:spPr>
        <a:solidFill>
          <a:schemeClr val="tx1"/>
        </a:solidFill>
        <a:ln>
          <a:noFill/>
        </a:ln>
      </dgm:spPr>
    </dgm:pt>
    <dgm:pt modelId="{E661F07F-B585-4293-BA80-0F0A4E6C9AFC}" type="pres">
      <dgm:prSet presAssocID="{1C211810-EC35-4323-AB8E-165A73483C3E}" presName="ParentBackground3" presStyleCnt="0"/>
      <dgm:spPr/>
    </dgm:pt>
    <dgm:pt modelId="{2E9D8639-635A-47CA-82F5-C8FE2CDE2FEF}" type="pres">
      <dgm:prSet presAssocID="{1C211810-EC35-4323-AB8E-165A73483C3E}" presName="ParentBackground" presStyleLbl="node1" presStyleIdx="1" presStyleCnt="6"/>
      <dgm:spPr/>
    </dgm:pt>
    <dgm:pt modelId="{3DF83759-5939-4F66-9356-FA4097F79CF0}" type="pres">
      <dgm:prSet presAssocID="{1C211810-EC35-4323-AB8E-165A73483C3E}" presName="Parent3" presStyleLbl="fgAcc0" presStyleIdx="0" presStyleCnt="0">
        <dgm:presLayoutVars>
          <dgm:chMax val="1"/>
          <dgm:chPref val="1"/>
          <dgm:bulletEnabled val="1"/>
        </dgm:presLayoutVars>
      </dgm:prSet>
      <dgm:spPr/>
    </dgm:pt>
    <dgm:pt modelId="{38842F02-F8E5-4E8F-9E89-123E1DC99B7B}" type="pres">
      <dgm:prSet presAssocID="{D5EE77C5-9CDD-4F68-A126-AD345E7A8042}" presName="Accent2" presStyleCnt="0"/>
      <dgm:spPr/>
    </dgm:pt>
    <dgm:pt modelId="{3C45A882-C932-4A7A-AACC-873CAABAC936}" type="pres">
      <dgm:prSet presAssocID="{D5EE77C5-9CDD-4F68-A126-AD345E7A8042}" presName="Accent" presStyleLbl="node1" presStyleIdx="2" presStyleCnt="6"/>
      <dgm:spPr>
        <a:solidFill>
          <a:schemeClr val="tx1"/>
        </a:solidFill>
        <a:ln>
          <a:noFill/>
        </a:ln>
      </dgm:spPr>
    </dgm:pt>
    <dgm:pt modelId="{6FED367A-050C-479A-A75D-F57E94E1DB89}" type="pres">
      <dgm:prSet presAssocID="{D5EE77C5-9CDD-4F68-A126-AD345E7A8042}" presName="ParentBackground2" presStyleCnt="0"/>
      <dgm:spPr/>
    </dgm:pt>
    <dgm:pt modelId="{64B1D1D9-992F-46DA-8F20-3B9BE2D5030F}" type="pres">
      <dgm:prSet presAssocID="{D5EE77C5-9CDD-4F68-A126-AD345E7A8042}" presName="ParentBackground" presStyleLbl="node1" presStyleIdx="3" presStyleCnt="6"/>
      <dgm:spPr/>
    </dgm:pt>
    <dgm:pt modelId="{84204330-F53F-4FBD-8F96-3E7103937BAE}" type="pres">
      <dgm:prSet presAssocID="{D5EE77C5-9CDD-4F68-A126-AD345E7A8042}" presName="Parent2" presStyleLbl="fgAcc0" presStyleIdx="0" presStyleCnt="0">
        <dgm:presLayoutVars>
          <dgm:chMax val="1"/>
          <dgm:chPref val="1"/>
          <dgm:bulletEnabled val="1"/>
        </dgm:presLayoutVars>
      </dgm:prSet>
      <dgm:spPr/>
    </dgm:pt>
    <dgm:pt modelId="{425F2E4C-EB30-4A71-9D7A-FD9E04A5D135}" type="pres">
      <dgm:prSet presAssocID="{77BE1F4E-118D-4304-9D24-1453E318C6A4}" presName="Accent1" presStyleCnt="0"/>
      <dgm:spPr/>
    </dgm:pt>
    <dgm:pt modelId="{E2923B5A-B89A-4865-B34E-436A3447BFF4}" type="pres">
      <dgm:prSet presAssocID="{77BE1F4E-118D-4304-9D24-1453E318C6A4}" presName="Accent" presStyleLbl="node1" presStyleIdx="4" presStyleCnt="6"/>
      <dgm:spPr>
        <a:solidFill>
          <a:schemeClr val="tx1"/>
        </a:solidFill>
        <a:ln>
          <a:noFill/>
        </a:ln>
      </dgm:spPr>
    </dgm:pt>
    <dgm:pt modelId="{4CC8EBCD-96D4-48A7-A082-E4843D088663}" type="pres">
      <dgm:prSet presAssocID="{77BE1F4E-118D-4304-9D24-1453E318C6A4}" presName="ParentBackground1" presStyleCnt="0"/>
      <dgm:spPr/>
    </dgm:pt>
    <dgm:pt modelId="{C70E5E5A-85ED-4124-9D65-ACB6ECD0D091}" type="pres">
      <dgm:prSet presAssocID="{77BE1F4E-118D-4304-9D24-1453E318C6A4}" presName="ParentBackground" presStyleLbl="node1" presStyleIdx="5" presStyleCnt="6"/>
      <dgm:spPr/>
    </dgm:pt>
    <dgm:pt modelId="{DBEC0F9E-D053-416E-86A6-D3E669A6BF39}" type="pres">
      <dgm:prSet presAssocID="{77BE1F4E-118D-4304-9D24-1453E318C6A4}" presName="Parent1" presStyleLbl="fgAcc0" presStyleIdx="0" presStyleCnt="0">
        <dgm:presLayoutVars>
          <dgm:chMax val="1"/>
          <dgm:chPref val="1"/>
          <dgm:bulletEnabled val="1"/>
        </dgm:presLayoutVars>
      </dgm:prSet>
      <dgm:spPr/>
    </dgm:pt>
  </dgm:ptLst>
  <dgm:cxnLst>
    <dgm:cxn modelId="{51BD491B-EE14-4B6E-BFBA-D1F44668A872}" type="presOf" srcId="{77BE1F4E-118D-4304-9D24-1453E318C6A4}" destId="{C70E5E5A-85ED-4124-9D65-ACB6ECD0D091}" srcOrd="0" destOrd="0" presId="urn:microsoft.com/office/officeart/2018/layout/CircleProcess"/>
    <dgm:cxn modelId="{003B5321-F5D7-43B1-B966-03B47AC74BD9}" type="presOf" srcId="{77BE1F4E-118D-4304-9D24-1453E318C6A4}" destId="{DBEC0F9E-D053-416E-86A6-D3E669A6BF39}" srcOrd="1" destOrd="0" presId="urn:microsoft.com/office/officeart/2018/layout/CircleProcess"/>
    <dgm:cxn modelId="{C1D6266E-7CBE-41CE-8C60-5BCB26F81765}" srcId="{DD74854D-9AD4-46C9-B382-1CA361ECF03B}" destId="{1C211810-EC35-4323-AB8E-165A73483C3E}" srcOrd="2" destOrd="0" parTransId="{970EDB94-05D8-41A1-9D63-B2858FF90223}" sibTransId="{EFDFF833-2389-49F2-A8D2-EE54261B86F2}"/>
    <dgm:cxn modelId="{EEA78C54-267E-4935-B823-A36B13051562}" type="presOf" srcId="{D5EE77C5-9CDD-4F68-A126-AD345E7A8042}" destId="{84204330-F53F-4FBD-8F96-3E7103937BAE}" srcOrd="1" destOrd="0" presId="urn:microsoft.com/office/officeart/2018/layout/CircleProcess"/>
    <dgm:cxn modelId="{654E655A-7BEE-4010-8F1B-1E6EAC0EB464}" srcId="{DD74854D-9AD4-46C9-B382-1CA361ECF03B}" destId="{D5EE77C5-9CDD-4F68-A126-AD345E7A8042}" srcOrd="1" destOrd="0" parTransId="{D60D2118-7C86-4CCA-96B8-D7948643FF4F}" sibTransId="{EA9EF87C-A61F-4517-8D7D-A43FC75D6920}"/>
    <dgm:cxn modelId="{369B7F82-15F3-4437-8D1E-66B7139E80FF}" type="presOf" srcId="{1C211810-EC35-4323-AB8E-165A73483C3E}" destId="{3DF83759-5939-4F66-9356-FA4097F79CF0}" srcOrd="1" destOrd="0" presId="urn:microsoft.com/office/officeart/2018/layout/CircleProcess"/>
    <dgm:cxn modelId="{ACA92987-C120-4C8D-AFF6-367A54EEA74F}" type="presOf" srcId="{D5EE77C5-9CDD-4F68-A126-AD345E7A8042}" destId="{64B1D1D9-992F-46DA-8F20-3B9BE2D5030F}" srcOrd="0" destOrd="0" presId="urn:microsoft.com/office/officeart/2018/layout/CircleProcess"/>
    <dgm:cxn modelId="{C38C2F95-D01A-48D3-B066-1E5E944992B2}" type="presOf" srcId="{1C211810-EC35-4323-AB8E-165A73483C3E}" destId="{2E9D8639-635A-47CA-82F5-C8FE2CDE2FEF}" srcOrd="0" destOrd="0" presId="urn:microsoft.com/office/officeart/2018/layout/CircleProcess"/>
    <dgm:cxn modelId="{183660AD-05F2-4AA9-9EAD-26056BF51A7C}" type="presOf" srcId="{DD74854D-9AD4-46C9-B382-1CA361ECF03B}" destId="{58985FCD-1DF8-48A5-AAAD-8E6AADA6A3C2}" srcOrd="0" destOrd="0" presId="urn:microsoft.com/office/officeart/2018/layout/CircleProcess"/>
    <dgm:cxn modelId="{411375EA-CA21-4857-A0F7-F3B9D675AE3D}" srcId="{DD74854D-9AD4-46C9-B382-1CA361ECF03B}" destId="{77BE1F4E-118D-4304-9D24-1453E318C6A4}" srcOrd="0" destOrd="0" parTransId="{C603C84C-616C-4EE6-B5A5-08B6A7AD0230}" sibTransId="{19C5824F-42F8-4292-9143-AB06C37B1DC6}"/>
    <dgm:cxn modelId="{346A9DB0-2CCD-4954-A866-1D5D1A816DCF}" type="presParOf" srcId="{58985FCD-1DF8-48A5-AAAD-8E6AADA6A3C2}" destId="{F4D580C2-594A-4C69-ADCF-37EC029FDCC9}" srcOrd="0" destOrd="0" presId="urn:microsoft.com/office/officeart/2018/layout/CircleProcess"/>
    <dgm:cxn modelId="{93C63595-FDF5-4B5C-94C3-20496A06D378}" type="presParOf" srcId="{F4D580C2-594A-4C69-ADCF-37EC029FDCC9}" destId="{F55F095A-EF2D-4E7B-B3A2-D01921607CB3}" srcOrd="0" destOrd="0" presId="urn:microsoft.com/office/officeart/2018/layout/CircleProcess"/>
    <dgm:cxn modelId="{9C0D6FDD-2DB0-4C6A-8867-E52DD207C5A6}" type="presParOf" srcId="{58985FCD-1DF8-48A5-AAAD-8E6AADA6A3C2}" destId="{E661F07F-B585-4293-BA80-0F0A4E6C9AFC}" srcOrd="1" destOrd="0" presId="urn:microsoft.com/office/officeart/2018/layout/CircleProcess"/>
    <dgm:cxn modelId="{DAE806C5-5B92-478A-BA62-CFEA4479CFB6}" type="presParOf" srcId="{E661F07F-B585-4293-BA80-0F0A4E6C9AFC}" destId="{2E9D8639-635A-47CA-82F5-C8FE2CDE2FEF}" srcOrd="0" destOrd="0" presId="urn:microsoft.com/office/officeart/2018/layout/CircleProcess"/>
    <dgm:cxn modelId="{B1EB7FA7-69C6-4B6A-9B55-D75BCE3C38B1}" type="presParOf" srcId="{58985FCD-1DF8-48A5-AAAD-8E6AADA6A3C2}" destId="{3DF83759-5939-4F66-9356-FA4097F79CF0}" srcOrd="2" destOrd="0" presId="urn:microsoft.com/office/officeart/2018/layout/CircleProcess"/>
    <dgm:cxn modelId="{73CA2A76-C05C-4BDB-9205-68135FD0D9A7}" type="presParOf" srcId="{58985FCD-1DF8-48A5-AAAD-8E6AADA6A3C2}" destId="{38842F02-F8E5-4E8F-9E89-123E1DC99B7B}" srcOrd="3" destOrd="0" presId="urn:microsoft.com/office/officeart/2018/layout/CircleProcess"/>
    <dgm:cxn modelId="{566684F1-5801-48BB-9750-B1C4C5CEE8B5}" type="presParOf" srcId="{38842F02-F8E5-4E8F-9E89-123E1DC99B7B}" destId="{3C45A882-C932-4A7A-AACC-873CAABAC936}" srcOrd="0" destOrd="0" presId="urn:microsoft.com/office/officeart/2018/layout/CircleProcess"/>
    <dgm:cxn modelId="{1919B8BB-5DC8-4B09-AA3B-F0A65197CA26}" type="presParOf" srcId="{58985FCD-1DF8-48A5-AAAD-8E6AADA6A3C2}" destId="{6FED367A-050C-479A-A75D-F57E94E1DB89}" srcOrd="4" destOrd="0" presId="urn:microsoft.com/office/officeart/2018/layout/CircleProcess"/>
    <dgm:cxn modelId="{A907123B-7D76-4EB2-9BCB-75E2BDC41167}" type="presParOf" srcId="{6FED367A-050C-479A-A75D-F57E94E1DB89}" destId="{64B1D1D9-992F-46DA-8F20-3B9BE2D5030F}" srcOrd="0" destOrd="0" presId="urn:microsoft.com/office/officeart/2018/layout/CircleProcess"/>
    <dgm:cxn modelId="{1E646502-D240-4E6C-9BBF-ADA79C99FB00}" type="presParOf" srcId="{58985FCD-1DF8-48A5-AAAD-8E6AADA6A3C2}" destId="{84204330-F53F-4FBD-8F96-3E7103937BAE}" srcOrd="5" destOrd="0" presId="urn:microsoft.com/office/officeart/2018/layout/CircleProcess"/>
    <dgm:cxn modelId="{F357A8DB-F5A2-4F04-8BF4-F7ECC217DF83}" type="presParOf" srcId="{58985FCD-1DF8-48A5-AAAD-8E6AADA6A3C2}" destId="{425F2E4C-EB30-4A71-9D7A-FD9E04A5D135}" srcOrd="6" destOrd="0" presId="urn:microsoft.com/office/officeart/2018/layout/CircleProcess"/>
    <dgm:cxn modelId="{09EC25FD-C1B9-4323-831C-BCC041199758}" type="presParOf" srcId="{425F2E4C-EB30-4A71-9D7A-FD9E04A5D135}" destId="{E2923B5A-B89A-4865-B34E-436A3447BFF4}" srcOrd="0" destOrd="0" presId="urn:microsoft.com/office/officeart/2018/layout/CircleProcess"/>
    <dgm:cxn modelId="{C461D29A-625D-4378-B283-0F2E63656919}" type="presParOf" srcId="{58985FCD-1DF8-48A5-AAAD-8E6AADA6A3C2}" destId="{4CC8EBCD-96D4-48A7-A082-E4843D088663}" srcOrd="7" destOrd="0" presId="urn:microsoft.com/office/officeart/2018/layout/CircleProcess"/>
    <dgm:cxn modelId="{D91D103E-51CF-408F-9E88-D759AEB4A701}" type="presParOf" srcId="{4CC8EBCD-96D4-48A7-A082-E4843D088663}" destId="{C70E5E5A-85ED-4124-9D65-ACB6ECD0D091}" srcOrd="0" destOrd="0" presId="urn:microsoft.com/office/officeart/2018/layout/CircleProcess"/>
    <dgm:cxn modelId="{E622ECCF-01B2-4D9B-8B4A-CDAC9EAC5FC8}" type="presParOf" srcId="{58985FCD-1DF8-48A5-AAAD-8E6AADA6A3C2}" destId="{DBEC0F9E-D053-416E-86A6-D3E669A6BF39}" srcOrd="8" destOrd="0" presId="urn:microsoft.com/office/officeart/2018/layout/CircleProcess"/>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DD74854D-9AD4-46C9-B382-1CA361ECF03B}" type="doc">
      <dgm:prSet loTypeId="urn:microsoft.com/office/officeart/2018/layout/CircleProcess" loCatId="officeonline" qsTypeId="urn:microsoft.com/office/officeart/2005/8/quickstyle/simple1" qsCatId="simple" csTypeId="urn:microsoft.com/office/officeart/2005/8/colors/accent1_2" csCatId="accent1" phldr="1"/>
      <dgm:spPr/>
      <dgm:t>
        <a:bodyPr/>
        <a:lstStyle/>
        <a:p>
          <a:endParaRPr lang="ru-RU"/>
        </a:p>
      </dgm:t>
    </dgm:pt>
    <dgm:pt modelId="{77BE1F4E-118D-4304-9D24-1453E318C6A4}">
      <dgm:prSet phldrT="[Text]" custT="1"/>
      <dgm:spPr/>
      <dgm:t>
        <a:bodyPr/>
        <a:lstStyle/>
        <a:p>
          <a:r>
            <a:rPr lang="en-US" sz="2800" dirty="0"/>
            <a:t>Step 1</a:t>
          </a:r>
          <a:endParaRPr lang="ru-RU" sz="2800" dirty="0"/>
        </a:p>
      </dgm:t>
    </dgm:pt>
    <dgm:pt modelId="{C603C84C-616C-4EE6-B5A5-08B6A7AD0230}" type="parTrans" cxnId="{411375EA-CA21-4857-A0F7-F3B9D675AE3D}">
      <dgm:prSet/>
      <dgm:spPr/>
      <dgm:t>
        <a:bodyPr/>
        <a:lstStyle/>
        <a:p>
          <a:endParaRPr lang="ru-RU"/>
        </a:p>
      </dgm:t>
    </dgm:pt>
    <dgm:pt modelId="{19C5824F-42F8-4292-9143-AB06C37B1DC6}" type="sibTrans" cxnId="{411375EA-CA21-4857-A0F7-F3B9D675AE3D}">
      <dgm:prSet/>
      <dgm:spPr/>
      <dgm:t>
        <a:bodyPr/>
        <a:lstStyle/>
        <a:p>
          <a:endParaRPr lang="ru-RU"/>
        </a:p>
      </dgm:t>
    </dgm:pt>
    <dgm:pt modelId="{D5EE77C5-9CDD-4F68-A126-AD345E7A8042}">
      <dgm:prSet phldrT="[Text]" custT="1"/>
      <dgm:spPr>
        <a:solidFill>
          <a:schemeClr val="bg1"/>
        </a:solidFill>
        <a:ln>
          <a:noFill/>
        </a:ln>
      </dgm:spPr>
      <dgm:t>
        <a:bodyPr/>
        <a:lstStyle/>
        <a:p>
          <a:r>
            <a:rPr lang="en-US" sz="2800" dirty="0">
              <a:solidFill>
                <a:schemeClr val="accent1"/>
              </a:solidFill>
            </a:rPr>
            <a:t>Step 2</a:t>
          </a:r>
          <a:endParaRPr lang="ru-RU" sz="2800" dirty="0">
            <a:solidFill>
              <a:schemeClr val="accent1"/>
            </a:solidFill>
          </a:endParaRPr>
        </a:p>
      </dgm:t>
    </dgm:pt>
    <dgm:pt modelId="{D60D2118-7C86-4CCA-96B8-D7948643FF4F}" type="parTrans" cxnId="{654E655A-7BEE-4010-8F1B-1E6EAC0EB464}">
      <dgm:prSet/>
      <dgm:spPr/>
      <dgm:t>
        <a:bodyPr/>
        <a:lstStyle/>
        <a:p>
          <a:endParaRPr lang="ru-RU"/>
        </a:p>
      </dgm:t>
    </dgm:pt>
    <dgm:pt modelId="{EA9EF87C-A61F-4517-8D7D-A43FC75D6920}" type="sibTrans" cxnId="{654E655A-7BEE-4010-8F1B-1E6EAC0EB464}">
      <dgm:prSet/>
      <dgm:spPr/>
      <dgm:t>
        <a:bodyPr/>
        <a:lstStyle/>
        <a:p>
          <a:endParaRPr lang="ru-RU"/>
        </a:p>
      </dgm:t>
    </dgm:pt>
    <dgm:pt modelId="{1C211810-EC35-4323-AB8E-165A73483C3E}">
      <dgm:prSet phldrT="[Text]" custT="1"/>
      <dgm:spPr>
        <a:ln>
          <a:noFill/>
        </a:ln>
      </dgm:spPr>
      <dgm:t>
        <a:bodyPr/>
        <a:lstStyle/>
        <a:p>
          <a:r>
            <a:rPr lang="en-US" sz="2800" dirty="0"/>
            <a:t>Step 3</a:t>
          </a:r>
          <a:endParaRPr lang="ru-RU" sz="2800" dirty="0"/>
        </a:p>
      </dgm:t>
    </dgm:pt>
    <dgm:pt modelId="{970EDB94-05D8-41A1-9D63-B2858FF90223}" type="parTrans" cxnId="{C1D6266E-7CBE-41CE-8C60-5BCB26F81765}">
      <dgm:prSet/>
      <dgm:spPr/>
      <dgm:t>
        <a:bodyPr/>
        <a:lstStyle/>
        <a:p>
          <a:endParaRPr lang="ru-RU"/>
        </a:p>
      </dgm:t>
    </dgm:pt>
    <dgm:pt modelId="{EFDFF833-2389-49F2-A8D2-EE54261B86F2}" type="sibTrans" cxnId="{C1D6266E-7CBE-41CE-8C60-5BCB26F81765}">
      <dgm:prSet/>
      <dgm:spPr/>
      <dgm:t>
        <a:bodyPr/>
        <a:lstStyle/>
        <a:p>
          <a:endParaRPr lang="ru-RU"/>
        </a:p>
      </dgm:t>
    </dgm:pt>
    <dgm:pt modelId="{58985FCD-1DF8-48A5-AAAD-8E6AADA6A3C2}" type="pres">
      <dgm:prSet presAssocID="{DD74854D-9AD4-46C9-B382-1CA361ECF03B}" presName="Name0" presStyleCnt="0">
        <dgm:presLayoutVars>
          <dgm:chMax val="11"/>
          <dgm:chPref val="11"/>
          <dgm:dir/>
          <dgm:resizeHandles/>
        </dgm:presLayoutVars>
      </dgm:prSet>
      <dgm:spPr/>
    </dgm:pt>
    <dgm:pt modelId="{F4D580C2-594A-4C69-ADCF-37EC029FDCC9}" type="pres">
      <dgm:prSet presAssocID="{1C211810-EC35-4323-AB8E-165A73483C3E}" presName="Accent3" presStyleCnt="0"/>
      <dgm:spPr/>
    </dgm:pt>
    <dgm:pt modelId="{F55F095A-EF2D-4E7B-B3A2-D01921607CB3}" type="pres">
      <dgm:prSet presAssocID="{1C211810-EC35-4323-AB8E-165A73483C3E}" presName="Accent" presStyleLbl="node1" presStyleIdx="0" presStyleCnt="6"/>
      <dgm:spPr>
        <a:solidFill>
          <a:schemeClr val="tx1"/>
        </a:solidFill>
        <a:ln>
          <a:noFill/>
        </a:ln>
      </dgm:spPr>
    </dgm:pt>
    <dgm:pt modelId="{E661F07F-B585-4293-BA80-0F0A4E6C9AFC}" type="pres">
      <dgm:prSet presAssocID="{1C211810-EC35-4323-AB8E-165A73483C3E}" presName="ParentBackground3" presStyleCnt="0"/>
      <dgm:spPr/>
    </dgm:pt>
    <dgm:pt modelId="{2E9D8639-635A-47CA-82F5-C8FE2CDE2FEF}" type="pres">
      <dgm:prSet presAssocID="{1C211810-EC35-4323-AB8E-165A73483C3E}" presName="ParentBackground" presStyleLbl="node1" presStyleIdx="1" presStyleCnt="6"/>
      <dgm:spPr/>
    </dgm:pt>
    <dgm:pt modelId="{3DF83759-5939-4F66-9356-FA4097F79CF0}" type="pres">
      <dgm:prSet presAssocID="{1C211810-EC35-4323-AB8E-165A73483C3E}" presName="Parent3" presStyleLbl="fgAcc0" presStyleIdx="0" presStyleCnt="0">
        <dgm:presLayoutVars>
          <dgm:chMax val="1"/>
          <dgm:chPref val="1"/>
          <dgm:bulletEnabled val="1"/>
        </dgm:presLayoutVars>
      </dgm:prSet>
      <dgm:spPr/>
    </dgm:pt>
    <dgm:pt modelId="{38842F02-F8E5-4E8F-9E89-123E1DC99B7B}" type="pres">
      <dgm:prSet presAssocID="{D5EE77C5-9CDD-4F68-A126-AD345E7A8042}" presName="Accent2" presStyleCnt="0"/>
      <dgm:spPr/>
    </dgm:pt>
    <dgm:pt modelId="{3C45A882-C932-4A7A-AACC-873CAABAC936}" type="pres">
      <dgm:prSet presAssocID="{D5EE77C5-9CDD-4F68-A126-AD345E7A8042}" presName="Accent" presStyleLbl="node1" presStyleIdx="2" presStyleCnt="6"/>
      <dgm:spPr>
        <a:solidFill>
          <a:schemeClr val="tx1"/>
        </a:solidFill>
        <a:ln>
          <a:noFill/>
        </a:ln>
      </dgm:spPr>
    </dgm:pt>
    <dgm:pt modelId="{6FED367A-050C-479A-A75D-F57E94E1DB89}" type="pres">
      <dgm:prSet presAssocID="{D5EE77C5-9CDD-4F68-A126-AD345E7A8042}" presName="ParentBackground2" presStyleCnt="0"/>
      <dgm:spPr/>
    </dgm:pt>
    <dgm:pt modelId="{64B1D1D9-992F-46DA-8F20-3B9BE2D5030F}" type="pres">
      <dgm:prSet presAssocID="{D5EE77C5-9CDD-4F68-A126-AD345E7A8042}" presName="ParentBackground" presStyleLbl="node1" presStyleIdx="3" presStyleCnt="6"/>
      <dgm:spPr/>
    </dgm:pt>
    <dgm:pt modelId="{84204330-F53F-4FBD-8F96-3E7103937BAE}" type="pres">
      <dgm:prSet presAssocID="{D5EE77C5-9CDD-4F68-A126-AD345E7A8042}" presName="Parent2" presStyleLbl="fgAcc0" presStyleIdx="0" presStyleCnt="0">
        <dgm:presLayoutVars>
          <dgm:chMax val="1"/>
          <dgm:chPref val="1"/>
          <dgm:bulletEnabled val="1"/>
        </dgm:presLayoutVars>
      </dgm:prSet>
      <dgm:spPr/>
    </dgm:pt>
    <dgm:pt modelId="{425F2E4C-EB30-4A71-9D7A-FD9E04A5D135}" type="pres">
      <dgm:prSet presAssocID="{77BE1F4E-118D-4304-9D24-1453E318C6A4}" presName="Accent1" presStyleCnt="0"/>
      <dgm:spPr/>
    </dgm:pt>
    <dgm:pt modelId="{E2923B5A-B89A-4865-B34E-436A3447BFF4}" type="pres">
      <dgm:prSet presAssocID="{77BE1F4E-118D-4304-9D24-1453E318C6A4}" presName="Accent" presStyleLbl="node1" presStyleIdx="4" presStyleCnt="6"/>
      <dgm:spPr>
        <a:solidFill>
          <a:schemeClr val="tx1"/>
        </a:solidFill>
        <a:ln>
          <a:noFill/>
        </a:ln>
      </dgm:spPr>
    </dgm:pt>
    <dgm:pt modelId="{4CC8EBCD-96D4-48A7-A082-E4843D088663}" type="pres">
      <dgm:prSet presAssocID="{77BE1F4E-118D-4304-9D24-1453E318C6A4}" presName="ParentBackground1" presStyleCnt="0"/>
      <dgm:spPr/>
    </dgm:pt>
    <dgm:pt modelId="{C70E5E5A-85ED-4124-9D65-ACB6ECD0D091}" type="pres">
      <dgm:prSet presAssocID="{77BE1F4E-118D-4304-9D24-1453E318C6A4}" presName="ParentBackground" presStyleLbl="node1" presStyleIdx="5" presStyleCnt="6"/>
      <dgm:spPr/>
    </dgm:pt>
    <dgm:pt modelId="{DBEC0F9E-D053-416E-86A6-D3E669A6BF39}" type="pres">
      <dgm:prSet presAssocID="{77BE1F4E-118D-4304-9D24-1453E318C6A4}" presName="Parent1" presStyleLbl="fgAcc0" presStyleIdx="0" presStyleCnt="0">
        <dgm:presLayoutVars>
          <dgm:chMax val="1"/>
          <dgm:chPref val="1"/>
          <dgm:bulletEnabled val="1"/>
        </dgm:presLayoutVars>
      </dgm:prSet>
      <dgm:spPr/>
    </dgm:pt>
  </dgm:ptLst>
  <dgm:cxnLst>
    <dgm:cxn modelId="{51BD491B-EE14-4B6E-BFBA-D1F44668A872}" type="presOf" srcId="{77BE1F4E-118D-4304-9D24-1453E318C6A4}" destId="{C70E5E5A-85ED-4124-9D65-ACB6ECD0D091}" srcOrd="0" destOrd="0" presId="urn:microsoft.com/office/officeart/2018/layout/CircleProcess"/>
    <dgm:cxn modelId="{003B5321-F5D7-43B1-B966-03B47AC74BD9}" type="presOf" srcId="{77BE1F4E-118D-4304-9D24-1453E318C6A4}" destId="{DBEC0F9E-D053-416E-86A6-D3E669A6BF39}" srcOrd="1" destOrd="0" presId="urn:microsoft.com/office/officeart/2018/layout/CircleProcess"/>
    <dgm:cxn modelId="{C1D6266E-7CBE-41CE-8C60-5BCB26F81765}" srcId="{DD74854D-9AD4-46C9-B382-1CA361ECF03B}" destId="{1C211810-EC35-4323-AB8E-165A73483C3E}" srcOrd="2" destOrd="0" parTransId="{970EDB94-05D8-41A1-9D63-B2858FF90223}" sibTransId="{EFDFF833-2389-49F2-A8D2-EE54261B86F2}"/>
    <dgm:cxn modelId="{EEA78C54-267E-4935-B823-A36B13051562}" type="presOf" srcId="{D5EE77C5-9CDD-4F68-A126-AD345E7A8042}" destId="{84204330-F53F-4FBD-8F96-3E7103937BAE}" srcOrd="1" destOrd="0" presId="urn:microsoft.com/office/officeart/2018/layout/CircleProcess"/>
    <dgm:cxn modelId="{654E655A-7BEE-4010-8F1B-1E6EAC0EB464}" srcId="{DD74854D-9AD4-46C9-B382-1CA361ECF03B}" destId="{D5EE77C5-9CDD-4F68-A126-AD345E7A8042}" srcOrd="1" destOrd="0" parTransId="{D60D2118-7C86-4CCA-96B8-D7948643FF4F}" sibTransId="{EA9EF87C-A61F-4517-8D7D-A43FC75D6920}"/>
    <dgm:cxn modelId="{369B7F82-15F3-4437-8D1E-66B7139E80FF}" type="presOf" srcId="{1C211810-EC35-4323-AB8E-165A73483C3E}" destId="{3DF83759-5939-4F66-9356-FA4097F79CF0}" srcOrd="1" destOrd="0" presId="urn:microsoft.com/office/officeart/2018/layout/CircleProcess"/>
    <dgm:cxn modelId="{ACA92987-C120-4C8D-AFF6-367A54EEA74F}" type="presOf" srcId="{D5EE77C5-9CDD-4F68-A126-AD345E7A8042}" destId="{64B1D1D9-992F-46DA-8F20-3B9BE2D5030F}" srcOrd="0" destOrd="0" presId="urn:microsoft.com/office/officeart/2018/layout/CircleProcess"/>
    <dgm:cxn modelId="{C38C2F95-D01A-48D3-B066-1E5E944992B2}" type="presOf" srcId="{1C211810-EC35-4323-AB8E-165A73483C3E}" destId="{2E9D8639-635A-47CA-82F5-C8FE2CDE2FEF}" srcOrd="0" destOrd="0" presId="urn:microsoft.com/office/officeart/2018/layout/CircleProcess"/>
    <dgm:cxn modelId="{183660AD-05F2-4AA9-9EAD-26056BF51A7C}" type="presOf" srcId="{DD74854D-9AD4-46C9-B382-1CA361ECF03B}" destId="{58985FCD-1DF8-48A5-AAAD-8E6AADA6A3C2}" srcOrd="0" destOrd="0" presId="urn:microsoft.com/office/officeart/2018/layout/CircleProcess"/>
    <dgm:cxn modelId="{411375EA-CA21-4857-A0F7-F3B9D675AE3D}" srcId="{DD74854D-9AD4-46C9-B382-1CA361ECF03B}" destId="{77BE1F4E-118D-4304-9D24-1453E318C6A4}" srcOrd="0" destOrd="0" parTransId="{C603C84C-616C-4EE6-B5A5-08B6A7AD0230}" sibTransId="{19C5824F-42F8-4292-9143-AB06C37B1DC6}"/>
    <dgm:cxn modelId="{346A9DB0-2CCD-4954-A866-1D5D1A816DCF}" type="presParOf" srcId="{58985FCD-1DF8-48A5-AAAD-8E6AADA6A3C2}" destId="{F4D580C2-594A-4C69-ADCF-37EC029FDCC9}" srcOrd="0" destOrd="0" presId="urn:microsoft.com/office/officeart/2018/layout/CircleProcess"/>
    <dgm:cxn modelId="{93C63595-FDF5-4B5C-94C3-20496A06D378}" type="presParOf" srcId="{F4D580C2-594A-4C69-ADCF-37EC029FDCC9}" destId="{F55F095A-EF2D-4E7B-B3A2-D01921607CB3}" srcOrd="0" destOrd="0" presId="urn:microsoft.com/office/officeart/2018/layout/CircleProcess"/>
    <dgm:cxn modelId="{9C0D6FDD-2DB0-4C6A-8867-E52DD207C5A6}" type="presParOf" srcId="{58985FCD-1DF8-48A5-AAAD-8E6AADA6A3C2}" destId="{E661F07F-B585-4293-BA80-0F0A4E6C9AFC}" srcOrd="1" destOrd="0" presId="urn:microsoft.com/office/officeart/2018/layout/CircleProcess"/>
    <dgm:cxn modelId="{DAE806C5-5B92-478A-BA62-CFEA4479CFB6}" type="presParOf" srcId="{E661F07F-B585-4293-BA80-0F0A4E6C9AFC}" destId="{2E9D8639-635A-47CA-82F5-C8FE2CDE2FEF}" srcOrd="0" destOrd="0" presId="urn:microsoft.com/office/officeart/2018/layout/CircleProcess"/>
    <dgm:cxn modelId="{B1EB7FA7-69C6-4B6A-9B55-D75BCE3C38B1}" type="presParOf" srcId="{58985FCD-1DF8-48A5-AAAD-8E6AADA6A3C2}" destId="{3DF83759-5939-4F66-9356-FA4097F79CF0}" srcOrd="2" destOrd="0" presId="urn:microsoft.com/office/officeart/2018/layout/CircleProcess"/>
    <dgm:cxn modelId="{73CA2A76-C05C-4BDB-9205-68135FD0D9A7}" type="presParOf" srcId="{58985FCD-1DF8-48A5-AAAD-8E6AADA6A3C2}" destId="{38842F02-F8E5-4E8F-9E89-123E1DC99B7B}" srcOrd="3" destOrd="0" presId="urn:microsoft.com/office/officeart/2018/layout/CircleProcess"/>
    <dgm:cxn modelId="{566684F1-5801-48BB-9750-B1C4C5CEE8B5}" type="presParOf" srcId="{38842F02-F8E5-4E8F-9E89-123E1DC99B7B}" destId="{3C45A882-C932-4A7A-AACC-873CAABAC936}" srcOrd="0" destOrd="0" presId="urn:microsoft.com/office/officeart/2018/layout/CircleProcess"/>
    <dgm:cxn modelId="{1919B8BB-5DC8-4B09-AA3B-F0A65197CA26}" type="presParOf" srcId="{58985FCD-1DF8-48A5-AAAD-8E6AADA6A3C2}" destId="{6FED367A-050C-479A-A75D-F57E94E1DB89}" srcOrd="4" destOrd="0" presId="urn:microsoft.com/office/officeart/2018/layout/CircleProcess"/>
    <dgm:cxn modelId="{A907123B-7D76-4EB2-9BCB-75E2BDC41167}" type="presParOf" srcId="{6FED367A-050C-479A-A75D-F57E94E1DB89}" destId="{64B1D1D9-992F-46DA-8F20-3B9BE2D5030F}" srcOrd="0" destOrd="0" presId="urn:microsoft.com/office/officeart/2018/layout/CircleProcess"/>
    <dgm:cxn modelId="{1E646502-D240-4E6C-9BBF-ADA79C99FB00}" type="presParOf" srcId="{58985FCD-1DF8-48A5-AAAD-8E6AADA6A3C2}" destId="{84204330-F53F-4FBD-8F96-3E7103937BAE}" srcOrd="5" destOrd="0" presId="urn:microsoft.com/office/officeart/2018/layout/CircleProcess"/>
    <dgm:cxn modelId="{F357A8DB-F5A2-4F04-8BF4-F7ECC217DF83}" type="presParOf" srcId="{58985FCD-1DF8-48A5-AAAD-8E6AADA6A3C2}" destId="{425F2E4C-EB30-4A71-9D7A-FD9E04A5D135}" srcOrd="6" destOrd="0" presId="urn:microsoft.com/office/officeart/2018/layout/CircleProcess"/>
    <dgm:cxn modelId="{09EC25FD-C1B9-4323-831C-BCC041199758}" type="presParOf" srcId="{425F2E4C-EB30-4A71-9D7A-FD9E04A5D135}" destId="{E2923B5A-B89A-4865-B34E-436A3447BFF4}" srcOrd="0" destOrd="0" presId="urn:microsoft.com/office/officeart/2018/layout/CircleProcess"/>
    <dgm:cxn modelId="{C461D29A-625D-4378-B283-0F2E63656919}" type="presParOf" srcId="{58985FCD-1DF8-48A5-AAAD-8E6AADA6A3C2}" destId="{4CC8EBCD-96D4-48A7-A082-E4843D088663}" srcOrd="7" destOrd="0" presId="urn:microsoft.com/office/officeart/2018/layout/CircleProcess"/>
    <dgm:cxn modelId="{D91D103E-51CF-408F-9E88-D759AEB4A701}" type="presParOf" srcId="{4CC8EBCD-96D4-48A7-A082-E4843D088663}" destId="{C70E5E5A-85ED-4124-9D65-ACB6ECD0D091}" srcOrd="0" destOrd="0" presId="urn:microsoft.com/office/officeart/2018/layout/CircleProcess"/>
    <dgm:cxn modelId="{E622ECCF-01B2-4D9B-8B4A-CDAC9EAC5FC8}" type="presParOf" srcId="{58985FCD-1DF8-48A5-AAAD-8E6AADA6A3C2}" destId="{DBEC0F9E-D053-416E-86A6-D3E669A6BF39}" srcOrd="8" destOrd="0" presId="urn:microsoft.com/office/officeart/2018/layout/CircleProcess"/>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DD74854D-9AD4-46C9-B382-1CA361ECF03B}" type="doc">
      <dgm:prSet loTypeId="urn:microsoft.com/office/officeart/2018/layout/CircleProcess" loCatId="officeonline" qsTypeId="urn:microsoft.com/office/officeart/2005/8/quickstyle/simple1" qsCatId="simple" csTypeId="urn:microsoft.com/office/officeart/2005/8/colors/accent1_2" csCatId="accent1" phldr="1"/>
      <dgm:spPr/>
      <dgm:t>
        <a:bodyPr/>
        <a:lstStyle/>
        <a:p>
          <a:endParaRPr lang="ru-RU"/>
        </a:p>
      </dgm:t>
    </dgm:pt>
    <dgm:pt modelId="{77BE1F4E-118D-4304-9D24-1453E318C6A4}">
      <dgm:prSet phldrT="[Text]" custT="1"/>
      <dgm:spPr/>
      <dgm:t>
        <a:bodyPr/>
        <a:lstStyle/>
        <a:p>
          <a:r>
            <a:rPr lang="en-US" sz="2800" dirty="0"/>
            <a:t>Step 1</a:t>
          </a:r>
          <a:endParaRPr lang="ru-RU" sz="2800" dirty="0"/>
        </a:p>
      </dgm:t>
    </dgm:pt>
    <dgm:pt modelId="{C603C84C-616C-4EE6-B5A5-08B6A7AD0230}" type="parTrans" cxnId="{411375EA-CA21-4857-A0F7-F3B9D675AE3D}">
      <dgm:prSet/>
      <dgm:spPr/>
      <dgm:t>
        <a:bodyPr/>
        <a:lstStyle/>
        <a:p>
          <a:endParaRPr lang="ru-RU"/>
        </a:p>
      </dgm:t>
    </dgm:pt>
    <dgm:pt modelId="{19C5824F-42F8-4292-9143-AB06C37B1DC6}" type="sibTrans" cxnId="{411375EA-CA21-4857-A0F7-F3B9D675AE3D}">
      <dgm:prSet/>
      <dgm:spPr/>
      <dgm:t>
        <a:bodyPr/>
        <a:lstStyle/>
        <a:p>
          <a:endParaRPr lang="ru-RU"/>
        </a:p>
      </dgm:t>
    </dgm:pt>
    <dgm:pt modelId="{D5EE77C5-9CDD-4F68-A126-AD345E7A8042}">
      <dgm:prSet phldrT="[Text]" custT="1"/>
      <dgm:spPr>
        <a:solidFill>
          <a:schemeClr val="bg1"/>
        </a:solidFill>
        <a:ln>
          <a:noFill/>
        </a:ln>
      </dgm:spPr>
      <dgm:t>
        <a:bodyPr/>
        <a:lstStyle/>
        <a:p>
          <a:r>
            <a:rPr lang="en-US" sz="2800" dirty="0">
              <a:solidFill>
                <a:schemeClr val="accent1"/>
              </a:solidFill>
            </a:rPr>
            <a:t>Step 2</a:t>
          </a:r>
          <a:endParaRPr lang="ru-RU" sz="2800" dirty="0">
            <a:solidFill>
              <a:schemeClr val="accent1"/>
            </a:solidFill>
          </a:endParaRPr>
        </a:p>
      </dgm:t>
    </dgm:pt>
    <dgm:pt modelId="{D60D2118-7C86-4CCA-96B8-D7948643FF4F}" type="parTrans" cxnId="{654E655A-7BEE-4010-8F1B-1E6EAC0EB464}">
      <dgm:prSet/>
      <dgm:spPr/>
      <dgm:t>
        <a:bodyPr/>
        <a:lstStyle/>
        <a:p>
          <a:endParaRPr lang="ru-RU"/>
        </a:p>
      </dgm:t>
    </dgm:pt>
    <dgm:pt modelId="{EA9EF87C-A61F-4517-8D7D-A43FC75D6920}" type="sibTrans" cxnId="{654E655A-7BEE-4010-8F1B-1E6EAC0EB464}">
      <dgm:prSet/>
      <dgm:spPr/>
      <dgm:t>
        <a:bodyPr/>
        <a:lstStyle/>
        <a:p>
          <a:endParaRPr lang="ru-RU"/>
        </a:p>
      </dgm:t>
    </dgm:pt>
    <dgm:pt modelId="{1C211810-EC35-4323-AB8E-165A73483C3E}">
      <dgm:prSet phldrT="[Text]" custT="1"/>
      <dgm:spPr>
        <a:ln>
          <a:noFill/>
        </a:ln>
      </dgm:spPr>
      <dgm:t>
        <a:bodyPr/>
        <a:lstStyle/>
        <a:p>
          <a:r>
            <a:rPr lang="en-US" sz="2800" dirty="0"/>
            <a:t>Step 3</a:t>
          </a:r>
          <a:endParaRPr lang="ru-RU" sz="2800" dirty="0"/>
        </a:p>
      </dgm:t>
    </dgm:pt>
    <dgm:pt modelId="{970EDB94-05D8-41A1-9D63-B2858FF90223}" type="parTrans" cxnId="{C1D6266E-7CBE-41CE-8C60-5BCB26F81765}">
      <dgm:prSet/>
      <dgm:spPr/>
      <dgm:t>
        <a:bodyPr/>
        <a:lstStyle/>
        <a:p>
          <a:endParaRPr lang="ru-RU"/>
        </a:p>
      </dgm:t>
    </dgm:pt>
    <dgm:pt modelId="{EFDFF833-2389-49F2-A8D2-EE54261B86F2}" type="sibTrans" cxnId="{C1D6266E-7CBE-41CE-8C60-5BCB26F81765}">
      <dgm:prSet/>
      <dgm:spPr/>
      <dgm:t>
        <a:bodyPr/>
        <a:lstStyle/>
        <a:p>
          <a:endParaRPr lang="ru-RU"/>
        </a:p>
      </dgm:t>
    </dgm:pt>
    <dgm:pt modelId="{58985FCD-1DF8-48A5-AAAD-8E6AADA6A3C2}" type="pres">
      <dgm:prSet presAssocID="{DD74854D-9AD4-46C9-B382-1CA361ECF03B}" presName="Name0" presStyleCnt="0">
        <dgm:presLayoutVars>
          <dgm:chMax val="11"/>
          <dgm:chPref val="11"/>
          <dgm:dir/>
          <dgm:resizeHandles/>
        </dgm:presLayoutVars>
      </dgm:prSet>
      <dgm:spPr/>
    </dgm:pt>
    <dgm:pt modelId="{F4D580C2-594A-4C69-ADCF-37EC029FDCC9}" type="pres">
      <dgm:prSet presAssocID="{1C211810-EC35-4323-AB8E-165A73483C3E}" presName="Accent3" presStyleCnt="0"/>
      <dgm:spPr/>
    </dgm:pt>
    <dgm:pt modelId="{F55F095A-EF2D-4E7B-B3A2-D01921607CB3}" type="pres">
      <dgm:prSet presAssocID="{1C211810-EC35-4323-AB8E-165A73483C3E}" presName="Accent" presStyleLbl="node1" presStyleIdx="0" presStyleCnt="6"/>
      <dgm:spPr>
        <a:solidFill>
          <a:schemeClr val="tx1"/>
        </a:solidFill>
        <a:ln>
          <a:noFill/>
        </a:ln>
      </dgm:spPr>
    </dgm:pt>
    <dgm:pt modelId="{E661F07F-B585-4293-BA80-0F0A4E6C9AFC}" type="pres">
      <dgm:prSet presAssocID="{1C211810-EC35-4323-AB8E-165A73483C3E}" presName="ParentBackground3" presStyleCnt="0"/>
      <dgm:spPr/>
    </dgm:pt>
    <dgm:pt modelId="{2E9D8639-635A-47CA-82F5-C8FE2CDE2FEF}" type="pres">
      <dgm:prSet presAssocID="{1C211810-EC35-4323-AB8E-165A73483C3E}" presName="ParentBackground" presStyleLbl="node1" presStyleIdx="1" presStyleCnt="6"/>
      <dgm:spPr/>
    </dgm:pt>
    <dgm:pt modelId="{3DF83759-5939-4F66-9356-FA4097F79CF0}" type="pres">
      <dgm:prSet presAssocID="{1C211810-EC35-4323-AB8E-165A73483C3E}" presName="Parent3" presStyleLbl="fgAcc0" presStyleIdx="0" presStyleCnt="0">
        <dgm:presLayoutVars>
          <dgm:chMax val="1"/>
          <dgm:chPref val="1"/>
          <dgm:bulletEnabled val="1"/>
        </dgm:presLayoutVars>
      </dgm:prSet>
      <dgm:spPr/>
    </dgm:pt>
    <dgm:pt modelId="{38842F02-F8E5-4E8F-9E89-123E1DC99B7B}" type="pres">
      <dgm:prSet presAssocID="{D5EE77C5-9CDD-4F68-A126-AD345E7A8042}" presName="Accent2" presStyleCnt="0"/>
      <dgm:spPr/>
    </dgm:pt>
    <dgm:pt modelId="{3C45A882-C932-4A7A-AACC-873CAABAC936}" type="pres">
      <dgm:prSet presAssocID="{D5EE77C5-9CDD-4F68-A126-AD345E7A8042}" presName="Accent" presStyleLbl="node1" presStyleIdx="2" presStyleCnt="6"/>
      <dgm:spPr>
        <a:solidFill>
          <a:schemeClr val="tx1"/>
        </a:solidFill>
        <a:ln>
          <a:noFill/>
        </a:ln>
      </dgm:spPr>
    </dgm:pt>
    <dgm:pt modelId="{6FED367A-050C-479A-A75D-F57E94E1DB89}" type="pres">
      <dgm:prSet presAssocID="{D5EE77C5-9CDD-4F68-A126-AD345E7A8042}" presName="ParentBackground2" presStyleCnt="0"/>
      <dgm:spPr/>
    </dgm:pt>
    <dgm:pt modelId="{64B1D1D9-992F-46DA-8F20-3B9BE2D5030F}" type="pres">
      <dgm:prSet presAssocID="{D5EE77C5-9CDD-4F68-A126-AD345E7A8042}" presName="ParentBackground" presStyleLbl="node1" presStyleIdx="3" presStyleCnt="6"/>
      <dgm:spPr/>
    </dgm:pt>
    <dgm:pt modelId="{84204330-F53F-4FBD-8F96-3E7103937BAE}" type="pres">
      <dgm:prSet presAssocID="{D5EE77C5-9CDD-4F68-A126-AD345E7A8042}" presName="Parent2" presStyleLbl="fgAcc0" presStyleIdx="0" presStyleCnt="0">
        <dgm:presLayoutVars>
          <dgm:chMax val="1"/>
          <dgm:chPref val="1"/>
          <dgm:bulletEnabled val="1"/>
        </dgm:presLayoutVars>
      </dgm:prSet>
      <dgm:spPr/>
    </dgm:pt>
    <dgm:pt modelId="{425F2E4C-EB30-4A71-9D7A-FD9E04A5D135}" type="pres">
      <dgm:prSet presAssocID="{77BE1F4E-118D-4304-9D24-1453E318C6A4}" presName="Accent1" presStyleCnt="0"/>
      <dgm:spPr/>
    </dgm:pt>
    <dgm:pt modelId="{E2923B5A-B89A-4865-B34E-436A3447BFF4}" type="pres">
      <dgm:prSet presAssocID="{77BE1F4E-118D-4304-9D24-1453E318C6A4}" presName="Accent" presStyleLbl="node1" presStyleIdx="4" presStyleCnt="6"/>
      <dgm:spPr>
        <a:solidFill>
          <a:schemeClr val="tx1"/>
        </a:solidFill>
        <a:ln>
          <a:noFill/>
        </a:ln>
      </dgm:spPr>
    </dgm:pt>
    <dgm:pt modelId="{4CC8EBCD-96D4-48A7-A082-E4843D088663}" type="pres">
      <dgm:prSet presAssocID="{77BE1F4E-118D-4304-9D24-1453E318C6A4}" presName="ParentBackground1" presStyleCnt="0"/>
      <dgm:spPr/>
    </dgm:pt>
    <dgm:pt modelId="{C70E5E5A-85ED-4124-9D65-ACB6ECD0D091}" type="pres">
      <dgm:prSet presAssocID="{77BE1F4E-118D-4304-9D24-1453E318C6A4}" presName="ParentBackground" presStyleLbl="node1" presStyleIdx="5" presStyleCnt="6"/>
      <dgm:spPr/>
    </dgm:pt>
    <dgm:pt modelId="{DBEC0F9E-D053-416E-86A6-D3E669A6BF39}" type="pres">
      <dgm:prSet presAssocID="{77BE1F4E-118D-4304-9D24-1453E318C6A4}" presName="Parent1" presStyleLbl="fgAcc0" presStyleIdx="0" presStyleCnt="0">
        <dgm:presLayoutVars>
          <dgm:chMax val="1"/>
          <dgm:chPref val="1"/>
          <dgm:bulletEnabled val="1"/>
        </dgm:presLayoutVars>
      </dgm:prSet>
      <dgm:spPr/>
    </dgm:pt>
  </dgm:ptLst>
  <dgm:cxnLst>
    <dgm:cxn modelId="{51BD491B-EE14-4B6E-BFBA-D1F44668A872}" type="presOf" srcId="{77BE1F4E-118D-4304-9D24-1453E318C6A4}" destId="{C70E5E5A-85ED-4124-9D65-ACB6ECD0D091}" srcOrd="0" destOrd="0" presId="urn:microsoft.com/office/officeart/2018/layout/CircleProcess"/>
    <dgm:cxn modelId="{003B5321-F5D7-43B1-B966-03B47AC74BD9}" type="presOf" srcId="{77BE1F4E-118D-4304-9D24-1453E318C6A4}" destId="{DBEC0F9E-D053-416E-86A6-D3E669A6BF39}" srcOrd="1" destOrd="0" presId="urn:microsoft.com/office/officeart/2018/layout/CircleProcess"/>
    <dgm:cxn modelId="{C1D6266E-7CBE-41CE-8C60-5BCB26F81765}" srcId="{DD74854D-9AD4-46C9-B382-1CA361ECF03B}" destId="{1C211810-EC35-4323-AB8E-165A73483C3E}" srcOrd="2" destOrd="0" parTransId="{970EDB94-05D8-41A1-9D63-B2858FF90223}" sibTransId="{EFDFF833-2389-49F2-A8D2-EE54261B86F2}"/>
    <dgm:cxn modelId="{EEA78C54-267E-4935-B823-A36B13051562}" type="presOf" srcId="{D5EE77C5-9CDD-4F68-A126-AD345E7A8042}" destId="{84204330-F53F-4FBD-8F96-3E7103937BAE}" srcOrd="1" destOrd="0" presId="urn:microsoft.com/office/officeart/2018/layout/CircleProcess"/>
    <dgm:cxn modelId="{654E655A-7BEE-4010-8F1B-1E6EAC0EB464}" srcId="{DD74854D-9AD4-46C9-B382-1CA361ECF03B}" destId="{D5EE77C5-9CDD-4F68-A126-AD345E7A8042}" srcOrd="1" destOrd="0" parTransId="{D60D2118-7C86-4CCA-96B8-D7948643FF4F}" sibTransId="{EA9EF87C-A61F-4517-8D7D-A43FC75D6920}"/>
    <dgm:cxn modelId="{369B7F82-15F3-4437-8D1E-66B7139E80FF}" type="presOf" srcId="{1C211810-EC35-4323-AB8E-165A73483C3E}" destId="{3DF83759-5939-4F66-9356-FA4097F79CF0}" srcOrd="1" destOrd="0" presId="urn:microsoft.com/office/officeart/2018/layout/CircleProcess"/>
    <dgm:cxn modelId="{ACA92987-C120-4C8D-AFF6-367A54EEA74F}" type="presOf" srcId="{D5EE77C5-9CDD-4F68-A126-AD345E7A8042}" destId="{64B1D1D9-992F-46DA-8F20-3B9BE2D5030F}" srcOrd="0" destOrd="0" presId="urn:microsoft.com/office/officeart/2018/layout/CircleProcess"/>
    <dgm:cxn modelId="{C38C2F95-D01A-48D3-B066-1E5E944992B2}" type="presOf" srcId="{1C211810-EC35-4323-AB8E-165A73483C3E}" destId="{2E9D8639-635A-47CA-82F5-C8FE2CDE2FEF}" srcOrd="0" destOrd="0" presId="urn:microsoft.com/office/officeart/2018/layout/CircleProcess"/>
    <dgm:cxn modelId="{183660AD-05F2-4AA9-9EAD-26056BF51A7C}" type="presOf" srcId="{DD74854D-9AD4-46C9-B382-1CA361ECF03B}" destId="{58985FCD-1DF8-48A5-AAAD-8E6AADA6A3C2}" srcOrd="0" destOrd="0" presId="urn:microsoft.com/office/officeart/2018/layout/CircleProcess"/>
    <dgm:cxn modelId="{411375EA-CA21-4857-A0F7-F3B9D675AE3D}" srcId="{DD74854D-9AD4-46C9-B382-1CA361ECF03B}" destId="{77BE1F4E-118D-4304-9D24-1453E318C6A4}" srcOrd="0" destOrd="0" parTransId="{C603C84C-616C-4EE6-B5A5-08B6A7AD0230}" sibTransId="{19C5824F-42F8-4292-9143-AB06C37B1DC6}"/>
    <dgm:cxn modelId="{346A9DB0-2CCD-4954-A866-1D5D1A816DCF}" type="presParOf" srcId="{58985FCD-1DF8-48A5-AAAD-8E6AADA6A3C2}" destId="{F4D580C2-594A-4C69-ADCF-37EC029FDCC9}" srcOrd="0" destOrd="0" presId="urn:microsoft.com/office/officeart/2018/layout/CircleProcess"/>
    <dgm:cxn modelId="{93C63595-FDF5-4B5C-94C3-20496A06D378}" type="presParOf" srcId="{F4D580C2-594A-4C69-ADCF-37EC029FDCC9}" destId="{F55F095A-EF2D-4E7B-B3A2-D01921607CB3}" srcOrd="0" destOrd="0" presId="urn:microsoft.com/office/officeart/2018/layout/CircleProcess"/>
    <dgm:cxn modelId="{9C0D6FDD-2DB0-4C6A-8867-E52DD207C5A6}" type="presParOf" srcId="{58985FCD-1DF8-48A5-AAAD-8E6AADA6A3C2}" destId="{E661F07F-B585-4293-BA80-0F0A4E6C9AFC}" srcOrd="1" destOrd="0" presId="urn:microsoft.com/office/officeart/2018/layout/CircleProcess"/>
    <dgm:cxn modelId="{DAE806C5-5B92-478A-BA62-CFEA4479CFB6}" type="presParOf" srcId="{E661F07F-B585-4293-BA80-0F0A4E6C9AFC}" destId="{2E9D8639-635A-47CA-82F5-C8FE2CDE2FEF}" srcOrd="0" destOrd="0" presId="urn:microsoft.com/office/officeart/2018/layout/CircleProcess"/>
    <dgm:cxn modelId="{B1EB7FA7-69C6-4B6A-9B55-D75BCE3C38B1}" type="presParOf" srcId="{58985FCD-1DF8-48A5-AAAD-8E6AADA6A3C2}" destId="{3DF83759-5939-4F66-9356-FA4097F79CF0}" srcOrd="2" destOrd="0" presId="urn:microsoft.com/office/officeart/2018/layout/CircleProcess"/>
    <dgm:cxn modelId="{73CA2A76-C05C-4BDB-9205-68135FD0D9A7}" type="presParOf" srcId="{58985FCD-1DF8-48A5-AAAD-8E6AADA6A3C2}" destId="{38842F02-F8E5-4E8F-9E89-123E1DC99B7B}" srcOrd="3" destOrd="0" presId="urn:microsoft.com/office/officeart/2018/layout/CircleProcess"/>
    <dgm:cxn modelId="{566684F1-5801-48BB-9750-B1C4C5CEE8B5}" type="presParOf" srcId="{38842F02-F8E5-4E8F-9E89-123E1DC99B7B}" destId="{3C45A882-C932-4A7A-AACC-873CAABAC936}" srcOrd="0" destOrd="0" presId="urn:microsoft.com/office/officeart/2018/layout/CircleProcess"/>
    <dgm:cxn modelId="{1919B8BB-5DC8-4B09-AA3B-F0A65197CA26}" type="presParOf" srcId="{58985FCD-1DF8-48A5-AAAD-8E6AADA6A3C2}" destId="{6FED367A-050C-479A-A75D-F57E94E1DB89}" srcOrd="4" destOrd="0" presId="urn:microsoft.com/office/officeart/2018/layout/CircleProcess"/>
    <dgm:cxn modelId="{A907123B-7D76-4EB2-9BCB-75E2BDC41167}" type="presParOf" srcId="{6FED367A-050C-479A-A75D-F57E94E1DB89}" destId="{64B1D1D9-992F-46DA-8F20-3B9BE2D5030F}" srcOrd="0" destOrd="0" presId="urn:microsoft.com/office/officeart/2018/layout/CircleProcess"/>
    <dgm:cxn modelId="{1E646502-D240-4E6C-9BBF-ADA79C99FB00}" type="presParOf" srcId="{58985FCD-1DF8-48A5-AAAD-8E6AADA6A3C2}" destId="{84204330-F53F-4FBD-8F96-3E7103937BAE}" srcOrd="5" destOrd="0" presId="urn:microsoft.com/office/officeart/2018/layout/CircleProcess"/>
    <dgm:cxn modelId="{F357A8DB-F5A2-4F04-8BF4-F7ECC217DF83}" type="presParOf" srcId="{58985FCD-1DF8-48A5-AAAD-8E6AADA6A3C2}" destId="{425F2E4C-EB30-4A71-9D7A-FD9E04A5D135}" srcOrd="6" destOrd="0" presId="urn:microsoft.com/office/officeart/2018/layout/CircleProcess"/>
    <dgm:cxn modelId="{09EC25FD-C1B9-4323-831C-BCC041199758}" type="presParOf" srcId="{425F2E4C-EB30-4A71-9D7A-FD9E04A5D135}" destId="{E2923B5A-B89A-4865-B34E-436A3447BFF4}" srcOrd="0" destOrd="0" presId="urn:microsoft.com/office/officeart/2018/layout/CircleProcess"/>
    <dgm:cxn modelId="{C461D29A-625D-4378-B283-0F2E63656919}" type="presParOf" srcId="{58985FCD-1DF8-48A5-AAAD-8E6AADA6A3C2}" destId="{4CC8EBCD-96D4-48A7-A082-E4843D088663}" srcOrd="7" destOrd="0" presId="urn:microsoft.com/office/officeart/2018/layout/CircleProcess"/>
    <dgm:cxn modelId="{D91D103E-51CF-408F-9E88-D759AEB4A701}" type="presParOf" srcId="{4CC8EBCD-96D4-48A7-A082-E4843D088663}" destId="{C70E5E5A-85ED-4124-9D65-ACB6ECD0D091}" srcOrd="0" destOrd="0" presId="urn:microsoft.com/office/officeart/2018/layout/CircleProcess"/>
    <dgm:cxn modelId="{E622ECCF-01B2-4D9B-8B4A-CDAC9EAC5FC8}" type="presParOf" srcId="{58985FCD-1DF8-48A5-AAAD-8E6AADA6A3C2}" destId="{DBEC0F9E-D053-416E-86A6-D3E669A6BF39}" srcOrd="8" destOrd="0" presId="urn:microsoft.com/office/officeart/2018/layout/CircleProcess"/>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DD74854D-9AD4-46C9-B382-1CA361ECF03B}" type="doc">
      <dgm:prSet loTypeId="urn:microsoft.com/office/officeart/2018/layout/CircleProcess" loCatId="officeonline" qsTypeId="urn:microsoft.com/office/officeart/2005/8/quickstyle/simple1" qsCatId="simple" csTypeId="urn:microsoft.com/office/officeart/2005/8/colors/accent1_2" csCatId="accent1" phldr="1"/>
      <dgm:spPr/>
      <dgm:t>
        <a:bodyPr/>
        <a:lstStyle/>
        <a:p>
          <a:endParaRPr lang="ru-RU"/>
        </a:p>
      </dgm:t>
    </dgm:pt>
    <dgm:pt modelId="{77BE1F4E-118D-4304-9D24-1453E318C6A4}">
      <dgm:prSet phldrT="[Text]" custT="1"/>
      <dgm:spPr/>
      <dgm:t>
        <a:bodyPr/>
        <a:lstStyle/>
        <a:p>
          <a:r>
            <a:rPr lang="en-US" sz="2800" dirty="0"/>
            <a:t>Step 1</a:t>
          </a:r>
          <a:endParaRPr lang="ru-RU" sz="2800" dirty="0"/>
        </a:p>
      </dgm:t>
    </dgm:pt>
    <dgm:pt modelId="{C603C84C-616C-4EE6-B5A5-08B6A7AD0230}" type="parTrans" cxnId="{411375EA-CA21-4857-A0F7-F3B9D675AE3D}">
      <dgm:prSet/>
      <dgm:spPr/>
      <dgm:t>
        <a:bodyPr/>
        <a:lstStyle/>
        <a:p>
          <a:endParaRPr lang="ru-RU"/>
        </a:p>
      </dgm:t>
    </dgm:pt>
    <dgm:pt modelId="{19C5824F-42F8-4292-9143-AB06C37B1DC6}" type="sibTrans" cxnId="{411375EA-CA21-4857-A0F7-F3B9D675AE3D}">
      <dgm:prSet/>
      <dgm:spPr/>
      <dgm:t>
        <a:bodyPr/>
        <a:lstStyle/>
        <a:p>
          <a:endParaRPr lang="ru-RU"/>
        </a:p>
      </dgm:t>
    </dgm:pt>
    <dgm:pt modelId="{D5EE77C5-9CDD-4F68-A126-AD345E7A8042}">
      <dgm:prSet phldrT="[Text]" custT="1"/>
      <dgm:spPr>
        <a:solidFill>
          <a:schemeClr val="bg1"/>
        </a:solidFill>
        <a:ln>
          <a:noFill/>
        </a:ln>
      </dgm:spPr>
      <dgm:t>
        <a:bodyPr/>
        <a:lstStyle/>
        <a:p>
          <a:r>
            <a:rPr lang="en-US" sz="2800" dirty="0">
              <a:solidFill>
                <a:schemeClr val="accent1"/>
              </a:solidFill>
            </a:rPr>
            <a:t>Step 2</a:t>
          </a:r>
          <a:endParaRPr lang="ru-RU" sz="2800" dirty="0">
            <a:solidFill>
              <a:schemeClr val="accent1"/>
            </a:solidFill>
          </a:endParaRPr>
        </a:p>
      </dgm:t>
    </dgm:pt>
    <dgm:pt modelId="{D60D2118-7C86-4CCA-96B8-D7948643FF4F}" type="parTrans" cxnId="{654E655A-7BEE-4010-8F1B-1E6EAC0EB464}">
      <dgm:prSet/>
      <dgm:spPr/>
      <dgm:t>
        <a:bodyPr/>
        <a:lstStyle/>
        <a:p>
          <a:endParaRPr lang="ru-RU"/>
        </a:p>
      </dgm:t>
    </dgm:pt>
    <dgm:pt modelId="{EA9EF87C-A61F-4517-8D7D-A43FC75D6920}" type="sibTrans" cxnId="{654E655A-7BEE-4010-8F1B-1E6EAC0EB464}">
      <dgm:prSet/>
      <dgm:spPr/>
      <dgm:t>
        <a:bodyPr/>
        <a:lstStyle/>
        <a:p>
          <a:endParaRPr lang="ru-RU"/>
        </a:p>
      </dgm:t>
    </dgm:pt>
    <dgm:pt modelId="{1C211810-EC35-4323-AB8E-165A73483C3E}">
      <dgm:prSet phldrT="[Text]" custT="1"/>
      <dgm:spPr>
        <a:ln>
          <a:noFill/>
        </a:ln>
      </dgm:spPr>
      <dgm:t>
        <a:bodyPr/>
        <a:lstStyle/>
        <a:p>
          <a:r>
            <a:rPr lang="en-US" sz="2800" dirty="0"/>
            <a:t>Step 3</a:t>
          </a:r>
          <a:endParaRPr lang="ru-RU" sz="2800" dirty="0"/>
        </a:p>
      </dgm:t>
    </dgm:pt>
    <dgm:pt modelId="{970EDB94-05D8-41A1-9D63-B2858FF90223}" type="parTrans" cxnId="{C1D6266E-7CBE-41CE-8C60-5BCB26F81765}">
      <dgm:prSet/>
      <dgm:spPr/>
      <dgm:t>
        <a:bodyPr/>
        <a:lstStyle/>
        <a:p>
          <a:endParaRPr lang="ru-RU"/>
        </a:p>
      </dgm:t>
    </dgm:pt>
    <dgm:pt modelId="{EFDFF833-2389-49F2-A8D2-EE54261B86F2}" type="sibTrans" cxnId="{C1D6266E-7CBE-41CE-8C60-5BCB26F81765}">
      <dgm:prSet/>
      <dgm:spPr/>
      <dgm:t>
        <a:bodyPr/>
        <a:lstStyle/>
        <a:p>
          <a:endParaRPr lang="ru-RU"/>
        </a:p>
      </dgm:t>
    </dgm:pt>
    <dgm:pt modelId="{58985FCD-1DF8-48A5-AAAD-8E6AADA6A3C2}" type="pres">
      <dgm:prSet presAssocID="{DD74854D-9AD4-46C9-B382-1CA361ECF03B}" presName="Name0" presStyleCnt="0">
        <dgm:presLayoutVars>
          <dgm:chMax val="11"/>
          <dgm:chPref val="11"/>
          <dgm:dir/>
          <dgm:resizeHandles/>
        </dgm:presLayoutVars>
      </dgm:prSet>
      <dgm:spPr/>
    </dgm:pt>
    <dgm:pt modelId="{F4D580C2-594A-4C69-ADCF-37EC029FDCC9}" type="pres">
      <dgm:prSet presAssocID="{1C211810-EC35-4323-AB8E-165A73483C3E}" presName="Accent3" presStyleCnt="0"/>
      <dgm:spPr/>
    </dgm:pt>
    <dgm:pt modelId="{F55F095A-EF2D-4E7B-B3A2-D01921607CB3}" type="pres">
      <dgm:prSet presAssocID="{1C211810-EC35-4323-AB8E-165A73483C3E}" presName="Accent" presStyleLbl="node1" presStyleIdx="0" presStyleCnt="6"/>
      <dgm:spPr>
        <a:solidFill>
          <a:schemeClr val="tx1"/>
        </a:solidFill>
        <a:ln>
          <a:noFill/>
        </a:ln>
      </dgm:spPr>
    </dgm:pt>
    <dgm:pt modelId="{E661F07F-B585-4293-BA80-0F0A4E6C9AFC}" type="pres">
      <dgm:prSet presAssocID="{1C211810-EC35-4323-AB8E-165A73483C3E}" presName="ParentBackground3" presStyleCnt="0"/>
      <dgm:spPr/>
    </dgm:pt>
    <dgm:pt modelId="{2E9D8639-635A-47CA-82F5-C8FE2CDE2FEF}" type="pres">
      <dgm:prSet presAssocID="{1C211810-EC35-4323-AB8E-165A73483C3E}" presName="ParentBackground" presStyleLbl="node1" presStyleIdx="1" presStyleCnt="6"/>
      <dgm:spPr/>
    </dgm:pt>
    <dgm:pt modelId="{3DF83759-5939-4F66-9356-FA4097F79CF0}" type="pres">
      <dgm:prSet presAssocID="{1C211810-EC35-4323-AB8E-165A73483C3E}" presName="Parent3" presStyleLbl="fgAcc0" presStyleIdx="0" presStyleCnt="0">
        <dgm:presLayoutVars>
          <dgm:chMax val="1"/>
          <dgm:chPref val="1"/>
          <dgm:bulletEnabled val="1"/>
        </dgm:presLayoutVars>
      </dgm:prSet>
      <dgm:spPr/>
    </dgm:pt>
    <dgm:pt modelId="{38842F02-F8E5-4E8F-9E89-123E1DC99B7B}" type="pres">
      <dgm:prSet presAssocID="{D5EE77C5-9CDD-4F68-A126-AD345E7A8042}" presName="Accent2" presStyleCnt="0"/>
      <dgm:spPr/>
    </dgm:pt>
    <dgm:pt modelId="{3C45A882-C932-4A7A-AACC-873CAABAC936}" type="pres">
      <dgm:prSet presAssocID="{D5EE77C5-9CDD-4F68-A126-AD345E7A8042}" presName="Accent" presStyleLbl="node1" presStyleIdx="2" presStyleCnt="6"/>
      <dgm:spPr>
        <a:solidFill>
          <a:schemeClr val="tx1"/>
        </a:solidFill>
        <a:ln>
          <a:noFill/>
        </a:ln>
      </dgm:spPr>
    </dgm:pt>
    <dgm:pt modelId="{6FED367A-050C-479A-A75D-F57E94E1DB89}" type="pres">
      <dgm:prSet presAssocID="{D5EE77C5-9CDD-4F68-A126-AD345E7A8042}" presName="ParentBackground2" presStyleCnt="0"/>
      <dgm:spPr/>
    </dgm:pt>
    <dgm:pt modelId="{64B1D1D9-992F-46DA-8F20-3B9BE2D5030F}" type="pres">
      <dgm:prSet presAssocID="{D5EE77C5-9CDD-4F68-A126-AD345E7A8042}" presName="ParentBackground" presStyleLbl="node1" presStyleIdx="3" presStyleCnt="6"/>
      <dgm:spPr/>
    </dgm:pt>
    <dgm:pt modelId="{84204330-F53F-4FBD-8F96-3E7103937BAE}" type="pres">
      <dgm:prSet presAssocID="{D5EE77C5-9CDD-4F68-A126-AD345E7A8042}" presName="Parent2" presStyleLbl="fgAcc0" presStyleIdx="0" presStyleCnt="0">
        <dgm:presLayoutVars>
          <dgm:chMax val="1"/>
          <dgm:chPref val="1"/>
          <dgm:bulletEnabled val="1"/>
        </dgm:presLayoutVars>
      </dgm:prSet>
      <dgm:spPr/>
    </dgm:pt>
    <dgm:pt modelId="{425F2E4C-EB30-4A71-9D7A-FD9E04A5D135}" type="pres">
      <dgm:prSet presAssocID="{77BE1F4E-118D-4304-9D24-1453E318C6A4}" presName="Accent1" presStyleCnt="0"/>
      <dgm:spPr/>
    </dgm:pt>
    <dgm:pt modelId="{E2923B5A-B89A-4865-B34E-436A3447BFF4}" type="pres">
      <dgm:prSet presAssocID="{77BE1F4E-118D-4304-9D24-1453E318C6A4}" presName="Accent" presStyleLbl="node1" presStyleIdx="4" presStyleCnt="6"/>
      <dgm:spPr>
        <a:solidFill>
          <a:schemeClr val="tx1"/>
        </a:solidFill>
        <a:ln>
          <a:noFill/>
        </a:ln>
      </dgm:spPr>
    </dgm:pt>
    <dgm:pt modelId="{4CC8EBCD-96D4-48A7-A082-E4843D088663}" type="pres">
      <dgm:prSet presAssocID="{77BE1F4E-118D-4304-9D24-1453E318C6A4}" presName="ParentBackground1" presStyleCnt="0"/>
      <dgm:spPr/>
    </dgm:pt>
    <dgm:pt modelId="{C70E5E5A-85ED-4124-9D65-ACB6ECD0D091}" type="pres">
      <dgm:prSet presAssocID="{77BE1F4E-118D-4304-9D24-1453E318C6A4}" presName="ParentBackground" presStyleLbl="node1" presStyleIdx="5" presStyleCnt="6"/>
      <dgm:spPr/>
    </dgm:pt>
    <dgm:pt modelId="{DBEC0F9E-D053-416E-86A6-D3E669A6BF39}" type="pres">
      <dgm:prSet presAssocID="{77BE1F4E-118D-4304-9D24-1453E318C6A4}" presName="Parent1" presStyleLbl="fgAcc0" presStyleIdx="0" presStyleCnt="0">
        <dgm:presLayoutVars>
          <dgm:chMax val="1"/>
          <dgm:chPref val="1"/>
          <dgm:bulletEnabled val="1"/>
        </dgm:presLayoutVars>
      </dgm:prSet>
      <dgm:spPr/>
    </dgm:pt>
  </dgm:ptLst>
  <dgm:cxnLst>
    <dgm:cxn modelId="{51BD491B-EE14-4B6E-BFBA-D1F44668A872}" type="presOf" srcId="{77BE1F4E-118D-4304-9D24-1453E318C6A4}" destId="{C70E5E5A-85ED-4124-9D65-ACB6ECD0D091}" srcOrd="0" destOrd="0" presId="urn:microsoft.com/office/officeart/2018/layout/CircleProcess"/>
    <dgm:cxn modelId="{003B5321-F5D7-43B1-B966-03B47AC74BD9}" type="presOf" srcId="{77BE1F4E-118D-4304-9D24-1453E318C6A4}" destId="{DBEC0F9E-D053-416E-86A6-D3E669A6BF39}" srcOrd="1" destOrd="0" presId="urn:microsoft.com/office/officeart/2018/layout/CircleProcess"/>
    <dgm:cxn modelId="{C1D6266E-7CBE-41CE-8C60-5BCB26F81765}" srcId="{DD74854D-9AD4-46C9-B382-1CA361ECF03B}" destId="{1C211810-EC35-4323-AB8E-165A73483C3E}" srcOrd="2" destOrd="0" parTransId="{970EDB94-05D8-41A1-9D63-B2858FF90223}" sibTransId="{EFDFF833-2389-49F2-A8D2-EE54261B86F2}"/>
    <dgm:cxn modelId="{EEA78C54-267E-4935-B823-A36B13051562}" type="presOf" srcId="{D5EE77C5-9CDD-4F68-A126-AD345E7A8042}" destId="{84204330-F53F-4FBD-8F96-3E7103937BAE}" srcOrd="1" destOrd="0" presId="urn:microsoft.com/office/officeart/2018/layout/CircleProcess"/>
    <dgm:cxn modelId="{654E655A-7BEE-4010-8F1B-1E6EAC0EB464}" srcId="{DD74854D-9AD4-46C9-B382-1CA361ECF03B}" destId="{D5EE77C5-9CDD-4F68-A126-AD345E7A8042}" srcOrd="1" destOrd="0" parTransId="{D60D2118-7C86-4CCA-96B8-D7948643FF4F}" sibTransId="{EA9EF87C-A61F-4517-8D7D-A43FC75D6920}"/>
    <dgm:cxn modelId="{369B7F82-15F3-4437-8D1E-66B7139E80FF}" type="presOf" srcId="{1C211810-EC35-4323-AB8E-165A73483C3E}" destId="{3DF83759-5939-4F66-9356-FA4097F79CF0}" srcOrd="1" destOrd="0" presId="urn:microsoft.com/office/officeart/2018/layout/CircleProcess"/>
    <dgm:cxn modelId="{ACA92987-C120-4C8D-AFF6-367A54EEA74F}" type="presOf" srcId="{D5EE77C5-9CDD-4F68-A126-AD345E7A8042}" destId="{64B1D1D9-992F-46DA-8F20-3B9BE2D5030F}" srcOrd="0" destOrd="0" presId="urn:microsoft.com/office/officeart/2018/layout/CircleProcess"/>
    <dgm:cxn modelId="{C38C2F95-D01A-48D3-B066-1E5E944992B2}" type="presOf" srcId="{1C211810-EC35-4323-AB8E-165A73483C3E}" destId="{2E9D8639-635A-47CA-82F5-C8FE2CDE2FEF}" srcOrd="0" destOrd="0" presId="urn:microsoft.com/office/officeart/2018/layout/CircleProcess"/>
    <dgm:cxn modelId="{183660AD-05F2-4AA9-9EAD-26056BF51A7C}" type="presOf" srcId="{DD74854D-9AD4-46C9-B382-1CA361ECF03B}" destId="{58985FCD-1DF8-48A5-AAAD-8E6AADA6A3C2}" srcOrd="0" destOrd="0" presId="urn:microsoft.com/office/officeart/2018/layout/CircleProcess"/>
    <dgm:cxn modelId="{411375EA-CA21-4857-A0F7-F3B9D675AE3D}" srcId="{DD74854D-9AD4-46C9-B382-1CA361ECF03B}" destId="{77BE1F4E-118D-4304-9D24-1453E318C6A4}" srcOrd="0" destOrd="0" parTransId="{C603C84C-616C-4EE6-B5A5-08B6A7AD0230}" sibTransId="{19C5824F-42F8-4292-9143-AB06C37B1DC6}"/>
    <dgm:cxn modelId="{346A9DB0-2CCD-4954-A866-1D5D1A816DCF}" type="presParOf" srcId="{58985FCD-1DF8-48A5-AAAD-8E6AADA6A3C2}" destId="{F4D580C2-594A-4C69-ADCF-37EC029FDCC9}" srcOrd="0" destOrd="0" presId="urn:microsoft.com/office/officeart/2018/layout/CircleProcess"/>
    <dgm:cxn modelId="{93C63595-FDF5-4B5C-94C3-20496A06D378}" type="presParOf" srcId="{F4D580C2-594A-4C69-ADCF-37EC029FDCC9}" destId="{F55F095A-EF2D-4E7B-B3A2-D01921607CB3}" srcOrd="0" destOrd="0" presId="urn:microsoft.com/office/officeart/2018/layout/CircleProcess"/>
    <dgm:cxn modelId="{9C0D6FDD-2DB0-4C6A-8867-E52DD207C5A6}" type="presParOf" srcId="{58985FCD-1DF8-48A5-AAAD-8E6AADA6A3C2}" destId="{E661F07F-B585-4293-BA80-0F0A4E6C9AFC}" srcOrd="1" destOrd="0" presId="urn:microsoft.com/office/officeart/2018/layout/CircleProcess"/>
    <dgm:cxn modelId="{DAE806C5-5B92-478A-BA62-CFEA4479CFB6}" type="presParOf" srcId="{E661F07F-B585-4293-BA80-0F0A4E6C9AFC}" destId="{2E9D8639-635A-47CA-82F5-C8FE2CDE2FEF}" srcOrd="0" destOrd="0" presId="urn:microsoft.com/office/officeart/2018/layout/CircleProcess"/>
    <dgm:cxn modelId="{B1EB7FA7-69C6-4B6A-9B55-D75BCE3C38B1}" type="presParOf" srcId="{58985FCD-1DF8-48A5-AAAD-8E6AADA6A3C2}" destId="{3DF83759-5939-4F66-9356-FA4097F79CF0}" srcOrd="2" destOrd="0" presId="urn:microsoft.com/office/officeart/2018/layout/CircleProcess"/>
    <dgm:cxn modelId="{73CA2A76-C05C-4BDB-9205-68135FD0D9A7}" type="presParOf" srcId="{58985FCD-1DF8-48A5-AAAD-8E6AADA6A3C2}" destId="{38842F02-F8E5-4E8F-9E89-123E1DC99B7B}" srcOrd="3" destOrd="0" presId="urn:microsoft.com/office/officeart/2018/layout/CircleProcess"/>
    <dgm:cxn modelId="{566684F1-5801-48BB-9750-B1C4C5CEE8B5}" type="presParOf" srcId="{38842F02-F8E5-4E8F-9E89-123E1DC99B7B}" destId="{3C45A882-C932-4A7A-AACC-873CAABAC936}" srcOrd="0" destOrd="0" presId="urn:microsoft.com/office/officeart/2018/layout/CircleProcess"/>
    <dgm:cxn modelId="{1919B8BB-5DC8-4B09-AA3B-F0A65197CA26}" type="presParOf" srcId="{58985FCD-1DF8-48A5-AAAD-8E6AADA6A3C2}" destId="{6FED367A-050C-479A-A75D-F57E94E1DB89}" srcOrd="4" destOrd="0" presId="urn:microsoft.com/office/officeart/2018/layout/CircleProcess"/>
    <dgm:cxn modelId="{A907123B-7D76-4EB2-9BCB-75E2BDC41167}" type="presParOf" srcId="{6FED367A-050C-479A-A75D-F57E94E1DB89}" destId="{64B1D1D9-992F-46DA-8F20-3B9BE2D5030F}" srcOrd="0" destOrd="0" presId="urn:microsoft.com/office/officeart/2018/layout/CircleProcess"/>
    <dgm:cxn modelId="{1E646502-D240-4E6C-9BBF-ADA79C99FB00}" type="presParOf" srcId="{58985FCD-1DF8-48A5-AAAD-8E6AADA6A3C2}" destId="{84204330-F53F-4FBD-8F96-3E7103937BAE}" srcOrd="5" destOrd="0" presId="urn:microsoft.com/office/officeart/2018/layout/CircleProcess"/>
    <dgm:cxn modelId="{F357A8DB-F5A2-4F04-8BF4-F7ECC217DF83}" type="presParOf" srcId="{58985FCD-1DF8-48A5-AAAD-8E6AADA6A3C2}" destId="{425F2E4C-EB30-4A71-9D7A-FD9E04A5D135}" srcOrd="6" destOrd="0" presId="urn:microsoft.com/office/officeart/2018/layout/CircleProcess"/>
    <dgm:cxn modelId="{09EC25FD-C1B9-4323-831C-BCC041199758}" type="presParOf" srcId="{425F2E4C-EB30-4A71-9D7A-FD9E04A5D135}" destId="{E2923B5A-B89A-4865-B34E-436A3447BFF4}" srcOrd="0" destOrd="0" presId="urn:microsoft.com/office/officeart/2018/layout/CircleProcess"/>
    <dgm:cxn modelId="{C461D29A-625D-4378-B283-0F2E63656919}" type="presParOf" srcId="{58985FCD-1DF8-48A5-AAAD-8E6AADA6A3C2}" destId="{4CC8EBCD-96D4-48A7-A082-E4843D088663}" srcOrd="7" destOrd="0" presId="urn:microsoft.com/office/officeart/2018/layout/CircleProcess"/>
    <dgm:cxn modelId="{D91D103E-51CF-408F-9E88-D759AEB4A701}" type="presParOf" srcId="{4CC8EBCD-96D4-48A7-A082-E4843D088663}" destId="{C70E5E5A-85ED-4124-9D65-ACB6ECD0D091}" srcOrd="0" destOrd="0" presId="urn:microsoft.com/office/officeart/2018/layout/CircleProcess"/>
    <dgm:cxn modelId="{E622ECCF-01B2-4D9B-8B4A-CDAC9EAC5FC8}" type="presParOf" srcId="{58985FCD-1DF8-48A5-AAAD-8E6AADA6A3C2}" destId="{DBEC0F9E-D053-416E-86A6-D3E669A6BF39}" srcOrd="8" destOrd="0" presId="urn:microsoft.com/office/officeart/2018/layout/CircleProcess"/>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77BF717-DC47-4C41-ACCC-1E786F59BF75}"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pt>
    <dgm:pt modelId="{56B34FDE-09BC-411D-9A88-D4F20D15BC3A}">
      <dgm:prSet phldrT="[Text]"/>
      <dgm:spPr/>
      <dgm:t>
        <a:bodyPr/>
        <a:lstStyle/>
        <a:p>
          <a:pPr>
            <a:lnSpc>
              <a:spcPct val="100000"/>
            </a:lnSpc>
          </a:pPr>
          <a:r>
            <a:rPr lang="en-US" dirty="0"/>
            <a:t>Audio</a:t>
          </a:r>
        </a:p>
      </dgm:t>
    </dgm:pt>
    <dgm:pt modelId="{9D8F078A-80E7-42B8-827D-CC4CA6858387}" type="parTrans" cxnId="{8E68B29A-29F5-4392-97B9-2B4A5539C81B}">
      <dgm:prSet/>
      <dgm:spPr/>
      <dgm:t>
        <a:bodyPr/>
        <a:lstStyle/>
        <a:p>
          <a:endParaRPr lang="en-US"/>
        </a:p>
      </dgm:t>
    </dgm:pt>
    <dgm:pt modelId="{74BDBC26-345F-48D1-B9AF-D1AF476B99B3}" type="sibTrans" cxnId="{8E68B29A-29F5-4392-97B9-2B4A5539C81B}">
      <dgm:prSet/>
      <dgm:spPr/>
      <dgm:t>
        <a:bodyPr/>
        <a:lstStyle/>
        <a:p>
          <a:endParaRPr lang="en-US"/>
        </a:p>
      </dgm:t>
    </dgm:pt>
    <dgm:pt modelId="{C72728BB-0074-48B5-9D97-761D6455CB1F}">
      <dgm:prSet phldrT="[Text]"/>
      <dgm:spPr/>
      <dgm:t>
        <a:bodyPr/>
        <a:lstStyle/>
        <a:p>
          <a:pPr>
            <a:lnSpc>
              <a:spcPct val="100000"/>
            </a:lnSpc>
          </a:pPr>
          <a:r>
            <a:rPr lang="en-US" dirty="0"/>
            <a:t>Visual</a:t>
          </a:r>
        </a:p>
      </dgm:t>
    </dgm:pt>
    <dgm:pt modelId="{667E267A-8FAA-4796-8FAA-D210BD7E161C}" type="parTrans" cxnId="{F26084B2-5140-4C71-A77E-6542DBF3B4E5}">
      <dgm:prSet/>
      <dgm:spPr/>
      <dgm:t>
        <a:bodyPr/>
        <a:lstStyle/>
        <a:p>
          <a:endParaRPr lang="en-US"/>
        </a:p>
      </dgm:t>
    </dgm:pt>
    <dgm:pt modelId="{135225CE-12F4-448D-82C3-08D4AEB8FFFD}" type="sibTrans" cxnId="{F26084B2-5140-4C71-A77E-6542DBF3B4E5}">
      <dgm:prSet/>
      <dgm:spPr/>
      <dgm:t>
        <a:bodyPr/>
        <a:lstStyle/>
        <a:p>
          <a:endParaRPr lang="en-US"/>
        </a:p>
      </dgm:t>
    </dgm:pt>
    <dgm:pt modelId="{C2724B2E-36A4-4B52-9F6A-5AF5CAB82ACC}">
      <dgm:prSet phldrT="[Text]"/>
      <dgm:spPr/>
      <dgm:t>
        <a:bodyPr/>
        <a:lstStyle/>
        <a:p>
          <a:pPr>
            <a:lnSpc>
              <a:spcPct val="100000"/>
            </a:lnSpc>
          </a:pPr>
          <a:r>
            <a:rPr lang="en-US" dirty="0"/>
            <a:t>Print</a:t>
          </a:r>
        </a:p>
      </dgm:t>
    </dgm:pt>
    <dgm:pt modelId="{873026B6-9ECB-41FB-8988-859B66B7130C}" type="parTrans" cxnId="{BF4FB74C-CFCC-4CE9-91F9-3F442206029A}">
      <dgm:prSet/>
      <dgm:spPr/>
      <dgm:t>
        <a:bodyPr/>
        <a:lstStyle/>
        <a:p>
          <a:endParaRPr lang="en-US"/>
        </a:p>
      </dgm:t>
    </dgm:pt>
    <dgm:pt modelId="{8604F527-5CB0-440D-9989-FF5D43008AB1}" type="sibTrans" cxnId="{BF4FB74C-CFCC-4CE9-91F9-3F442206029A}">
      <dgm:prSet/>
      <dgm:spPr/>
      <dgm:t>
        <a:bodyPr/>
        <a:lstStyle/>
        <a:p>
          <a:endParaRPr lang="en-US"/>
        </a:p>
      </dgm:t>
    </dgm:pt>
    <dgm:pt modelId="{81BF10C3-150A-42D8-80BC-C489D0B8C2D7}">
      <dgm:prSet phldr="0"/>
      <dgm:spPr/>
      <dgm:t>
        <a:bodyPr/>
        <a:lstStyle/>
        <a:p>
          <a:pPr>
            <a:lnSpc>
              <a:spcPct val="100000"/>
            </a:lnSpc>
          </a:pPr>
          <a:endParaRPr lang="en-US" dirty="0">
            <a:latin typeface="Trebuchet MS" panose="020B0603020202020204"/>
          </a:endParaRPr>
        </a:p>
      </dgm:t>
    </dgm:pt>
    <dgm:pt modelId="{2DDE1BF9-3A6A-4A77-8656-3DF1079FA5EF}" type="parTrans" cxnId="{4E0AF8C6-A06A-4C54-937A-FB4CABE7EAE7}">
      <dgm:prSet/>
      <dgm:spPr/>
    </dgm:pt>
    <dgm:pt modelId="{4213E4B0-CC14-40E6-9824-EA35CCFD9A63}" type="sibTrans" cxnId="{4E0AF8C6-A06A-4C54-937A-FB4CABE7EAE7}">
      <dgm:prSet/>
      <dgm:spPr/>
    </dgm:pt>
    <dgm:pt modelId="{05EDBA74-FDBD-4C25-B5E0-FF029B4A7CC8}">
      <dgm:prSet phldr="0"/>
      <dgm:spPr/>
      <dgm:t>
        <a:bodyPr/>
        <a:lstStyle/>
        <a:p>
          <a:pPr>
            <a:lnSpc>
              <a:spcPct val="100000"/>
            </a:lnSpc>
          </a:pPr>
          <a:r>
            <a:rPr lang="en-US" dirty="0"/>
            <a:t>4024007153999524701</a:t>
          </a:r>
        </a:p>
      </dgm:t>
    </dgm:pt>
    <dgm:pt modelId="{6D064982-7C02-48FE-A007-6AE71A8E6026}" type="parTrans" cxnId="{5DDC3AD3-E777-478E-BF5A-5E6BDD0A288F}">
      <dgm:prSet/>
      <dgm:spPr/>
    </dgm:pt>
    <dgm:pt modelId="{D4440BB4-6B55-43A4-88A9-4E64FFE313A2}" type="sibTrans" cxnId="{5DDC3AD3-E777-478E-BF5A-5E6BDD0A288F}">
      <dgm:prSet/>
      <dgm:spPr/>
    </dgm:pt>
    <dgm:pt modelId="{47DABEA2-F99E-440E-93B3-F1DC968D58A7}">
      <dgm:prSet phldr="0"/>
      <dgm:spPr/>
      <dgm:t>
        <a:bodyPr/>
        <a:lstStyle/>
        <a:p>
          <a:pPr algn="l" rtl="0">
            <a:lnSpc>
              <a:spcPct val="100000"/>
            </a:lnSpc>
          </a:pPr>
          <a:r>
            <a:rPr lang="en-US" dirty="0"/>
            <a:t>VISA:</a:t>
          </a:r>
          <a:endParaRPr lang="en-US" dirty="0">
            <a:latin typeface="Trebuchet MS" panose="020B0603020202020204"/>
          </a:endParaRPr>
        </a:p>
      </dgm:t>
    </dgm:pt>
    <dgm:pt modelId="{866CD5F7-D6AB-4E63-BEB4-FE74774CAFC8}" type="parTrans" cxnId="{50E1477E-DC2D-425C-9507-D4FEB0AA19B2}">
      <dgm:prSet/>
      <dgm:spPr/>
    </dgm:pt>
    <dgm:pt modelId="{879AC137-B9D5-40B1-ACC1-1BA26537E353}" type="sibTrans" cxnId="{50E1477E-DC2D-425C-9507-D4FEB0AA19B2}">
      <dgm:prSet/>
      <dgm:spPr/>
    </dgm:pt>
    <dgm:pt modelId="{DD872976-691C-4E1F-A27E-8EAEA7E87727}">
      <dgm:prSet phldr="0"/>
      <dgm:spPr/>
      <dgm:t>
        <a:bodyPr/>
        <a:lstStyle/>
        <a:p>
          <a:pPr algn="l">
            <a:lnSpc>
              <a:spcPct val="100000"/>
            </a:lnSpc>
          </a:pPr>
          <a:r>
            <a:rPr lang="en-US" dirty="0"/>
            <a:t>4916051835416049</a:t>
          </a:r>
        </a:p>
      </dgm:t>
    </dgm:pt>
    <dgm:pt modelId="{BF22A761-775B-403D-9C4B-13C4B34ADC5F}" type="parTrans" cxnId="{0B372E21-7DF5-4BC2-9152-B57DFF7BE9A5}">
      <dgm:prSet/>
      <dgm:spPr/>
    </dgm:pt>
    <dgm:pt modelId="{7D71F619-9C20-4901-B061-44F136A5F77F}" type="sibTrans" cxnId="{0B372E21-7DF5-4BC2-9152-B57DFF7BE9A5}">
      <dgm:prSet/>
      <dgm:spPr/>
    </dgm:pt>
    <dgm:pt modelId="{DDC71BBA-37DB-4A07-91C0-2EBBCE04C9C8}">
      <dgm:prSet phldr="0"/>
      <dgm:spPr/>
      <dgm:t>
        <a:bodyPr/>
        <a:lstStyle/>
        <a:p>
          <a:pPr algn="l">
            <a:lnSpc>
              <a:spcPct val="100000"/>
            </a:lnSpc>
          </a:pPr>
          <a:r>
            <a:rPr lang="en-US" dirty="0"/>
            <a:t>4664397414603927</a:t>
          </a:r>
        </a:p>
      </dgm:t>
    </dgm:pt>
    <dgm:pt modelId="{675066EF-B92A-4329-8A48-DE09710B1B43}" type="parTrans" cxnId="{D0CC9415-81A0-47D1-88D4-D381DA676DBB}">
      <dgm:prSet/>
      <dgm:spPr/>
    </dgm:pt>
    <dgm:pt modelId="{B13DEEAB-B558-4B00-BA23-D2D6239A2CD3}" type="sibTrans" cxnId="{D0CC9415-81A0-47D1-88D4-D381DA676DBB}">
      <dgm:prSet/>
      <dgm:spPr/>
    </dgm:pt>
    <dgm:pt modelId="{3D28171C-E74A-4181-B30A-7321A1A185BF}" type="pres">
      <dgm:prSet presAssocID="{677BF717-DC47-4C41-ACCC-1E786F59BF75}" presName="root" presStyleCnt="0">
        <dgm:presLayoutVars>
          <dgm:dir/>
          <dgm:resizeHandles val="exact"/>
        </dgm:presLayoutVars>
      </dgm:prSet>
      <dgm:spPr/>
    </dgm:pt>
    <dgm:pt modelId="{AFB580D5-B287-4EE1-97EF-70447ECE2EDD}" type="pres">
      <dgm:prSet presAssocID="{56B34FDE-09BC-411D-9A88-D4F20D15BC3A}" presName="compNode" presStyleCnt="0"/>
      <dgm:spPr/>
    </dgm:pt>
    <dgm:pt modelId="{82B0AD04-7350-4C69-97C0-61C22183222B}" type="pres">
      <dgm:prSet presAssocID="{56B34FDE-09BC-411D-9A88-D4F20D15BC3A}" presName="bgRect" presStyleLbl="bgShp" presStyleIdx="0" presStyleCnt="8"/>
      <dgm:spPr/>
    </dgm:pt>
    <dgm:pt modelId="{2A1EAE58-6852-4D06-9738-EE50EDF8D437}" type="pres">
      <dgm:prSet presAssocID="{56B34FDE-09BC-411D-9A88-D4F20D15BC3A}" presName="iconRect" presStyleLbl="node1" presStyleIdx="0" presStyleCnt="8"/>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phones"/>
        </a:ext>
      </dgm:extLst>
    </dgm:pt>
    <dgm:pt modelId="{4173FAF3-5640-4A4C-B5B2-20F62A1A2575}" type="pres">
      <dgm:prSet presAssocID="{56B34FDE-09BC-411D-9A88-D4F20D15BC3A}" presName="spaceRect" presStyleCnt="0"/>
      <dgm:spPr/>
    </dgm:pt>
    <dgm:pt modelId="{AE0CA5C2-E1BA-400D-846B-6A588F4124E4}" type="pres">
      <dgm:prSet presAssocID="{56B34FDE-09BC-411D-9A88-D4F20D15BC3A}" presName="parTx" presStyleLbl="revTx" presStyleIdx="0" presStyleCnt="8">
        <dgm:presLayoutVars>
          <dgm:chMax val="0"/>
          <dgm:chPref val="0"/>
        </dgm:presLayoutVars>
      </dgm:prSet>
      <dgm:spPr/>
    </dgm:pt>
    <dgm:pt modelId="{87D72D37-3826-41BF-94C2-A69D43C8A998}" type="pres">
      <dgm:prSet presAssocID="{74BDBC26-345F-48D1-B9AF-D1AF476B99B3}" presName="sibTrans" presStyleCnt="0"/>
      <dgm:spPr/>
    </dgm:pt>
    <dgm:pt modelId="{03094DAA-3089-4E82-B242-589B65070F6F}" type="pres">
      <dgm:prSet presAssocID="{C72728BB-0074-48B5-9D97-761D6455CB1F}" presName="compNode" presStyleCnt="0"/>
      <dgm:spPr/>
    </dgm:pt>
    <dgm:pt modelId="{F633DB1A-A300-4B19-BA61-64319C34DCA6}" type="pres">
      <dgm:prSet presAssocID="{C72728BB-0074-48B5-9D97-761D6455CB1F}" presName="bgRect" presStyleLbl="bgShp" presStyleIdx="1" presStyleCnt="8"/>
      <dgm:spPr/>
    </dgm:pt>
    <dgm:pt modelId="{C6DF12EC-B2D8-45C9-AF29-C405B98AA6CA}" type="pres">
      <dgm:prSet presAssocID="{C72728BB-0074-48B5-9D97-761D6455CB1F}" presName="iconRect" presStyleLbl="node1" presStyleIdx="1" presStyleCnt="8"/>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Eye"/>
        </a:ext>
      </dgm:extLst>
    </dgm:pt>
    <dgm:pt modelId="{E6E766A1-D8C4-4F5E-902F-832E214113B3}" type="pres">
      <dgm:prSet presAssocID="{C72728BB-0074-48B5-9D97-761D6455CB1F}" presName="spaceRect" presStyleCnt="0"/>
      <dgm:spPr/>
    </dgm:pt>
    <dgm:pt modelId="{E376F7DD-6B08-4579-8BFA-D617471A3B1A}" type="pres">
      <dgm:prSet presAssocID="{C72728BB-0074-48B5-9D97-761D6455CB1F}" presName="parTx" presStyleLbl="revTx" presStyleIdx="1" presStyleCnt="8">
        <dgm:presLayoutVars>
          <dgm:chMax val="0"/>
          <dgm:chPref val="0"/>
        </dgm:presLayoutVars>
      </dgm:prSet>
      <dgm:spPr/>
    </dgm:pt>
    <dgm:pt modelId="{B6A118CB-4627-4D8C-9A68-8A631C0F6141}" type="pres">
      <dgm:prSet presAssocID="{135225CE-12F4-448D-82C3-08D4AEB8FFFD}" presName="sibTrans" presStyleCnt="0"/>
      <dgm:spPr/>
    </dgm:pt>
    <dgm:pt modelId="{55C62729-3678-4683-82C4-D3C4C9E9CE0E}" type="pres">
      <dgm:prSet presAssocID="{C2724B2E-36A4-4B52-9F6A-5AF5CAB82ACC}" presName="compNode" presStyleCnt="0"/>
      <dgm:spPr/>
    </dgm:pt>
    <dgm:pt modelId="{176D7265-968B-4129-980D-C83A27E67B22}" type="pres">
      <dgm:prSet presAssocID="{C2724B2E-36A4-4B52-9F6A-5AF5CAB82ACC}" presName="bgRect" presStyleLbl="bgShp" presStyleIdx="2" presStyleCnt="8"/>
      <dgm:spPr/>
    </dgm:pt>
    <dgm:pt modelId="{08EEBF99-2B06-46CF-9577-55ECB3EB499D}" type="pres">
      <dgm:prSet presAssocID="{C2724B2E-36A4-4B52-9F6A-5AF5CAB82ACC}" presName="iconRect" presStyleLbl="node1" presStyleIdx="2" presStyleCnt="8"/>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rinter"/>
        </a:ext>
      </dgm:extLst>
    </dgm:pt>
    <dgm:pt modelId="{27C5FCC6-6177-4CEC-8E65-18C623A76CE3}" type="pres">
      <dgm:prSet presAssocID="{C2724B2E-36A4-4B52-9F6A-5AF5CAB82ACC}" presName="spaceRect" presStyleCnt="0"/>
      <dgm:spPr/>
    </dgm:pt>
    <dgm:pt modelId="{C7B3AA97-6485-4D92-B69D-F8A0F5D4E32D}" type="pres">
      <dgm:prSet presAssocID="{C2724B2E-36A4-4B52-9F6A-5AF5CAB82ACC}" presName="parTx" presStyleLbl="revTx" presStyleIdx="2" presStyleCnt="8">
        <dgm:presLayoutVars>
          <dgm:chMax val="0"/>
          <dgm:chPref val="0"/>
        </dgm:presLayoutVars>
      </dgm:prSet>
      <dgm:spPr/>
    </dgm:pt>
    <dgm:pt modelId="{0A838FF3-59AD-42F0-9D62-35CB6D0C515E}" type="pres">
      <dgm:prSet presAssocID="{8604F527-5CB0-440D-9989-FF5D43008AB1}" presName="sibTrans" presStyleCnt="0"/>
      <dgm:spPr/>
    </dgm:pt>
    <dgm:pt modelId="{15A19703-9A09-4B20-A6BE-CB08D06EB350}" type="pres">
      <dgm:prSet presAssocID="{81BF10C3-150A-42D8-80BC-C489D0B8C2D7}" presName="compNode" presStyleCnt="0"/>
      <dgm:spPr/>
    </dgm:pt>
    <dgm:pt modelId="{D54B4B2A-846C-4B85-925F-472334132463}" type="pres">
      <dgm:prSet presAssocID="{81BF10C3-150A-42D8-80BC-C489D0B8C2D7}" presName="bgRect" presStyleLbl="bgShp" presStyleIdx="3" presStyleCnt="8"/>
      <dgm:spPr/>
    </dgm:pt>
    <dgm:pt modelId="{DF711447-8ACD-44D1-AD90-200BF9AD5F08}" type="pres">
      <dgm:prSet presAssocID="{81BF10C3-150A-42D8-80BC-C489D0B8C2D7}" presName="iconRect" presStyleLbl="node1" presStyleIdx="3" presStyleCnt="8"/>
      <dgm:spPr/>
    </dgm:pt>
    <dgm:pt modelId="{8A09D812-5565-44F3-BC32-01D513F109CE}" type="pres">
      <dgm:prSet presAssocID="{81BF10C3-150A-42D8-80BC-C489D0B8C2D7}" presName="spaceRect" presStyleCnt="0"/>
      <dgm:spPr/>
    </dgm:pt>
    <dgm:pt modelId="{051227ED-0D98-4CBE-AB26-92C55BA7F89E}" type="pres">
      <dgm:prSet presAssocID="{81BF10C3-150A-42D8-80BC-C489D0B8C2D7}" presName="parTx" presStyleLbl="revTx" presStyleIdx="3" presStyleCnt="8">
        <dgm:presLayoutVars>
          <dgm:chMax val="0"/>
          <dgm:chPref val="0"/>
        </dgm:presLayoutVars>
      </dgm:prSet>
      <dgm:spPr/>
    </dgm:pt>
    <dgm:pt modelId="{8E6AF97F-45A3-42B4-B5FF-CEBD34DE209E}" type="pres">
      <dgm:prSet presAssocID="{4213E4B0-CC14-40E6-9824-EA35CCFD9A63}" presName="sibTrans" presStyleCnt="0"/>
      <dgm:spPr/>
    </dgm:pt>
    <dgm:pt modelId="{BA8B9BF5-DE93-471F-8406-49BB84F0FA7E}" type="pres">
      <dgm:prSet presAssocID="{47DABEA2-F99E-440E-93B3-F1DC968D58A7}" presName="compNode" presStyleCnt="0"/>
      <dgm:spPr/>
    </dgm:pt>
    <dgm:pt modelId="{BE8782A6-8A94-4ED4-8985-23B5402EE25D}" type="pres">
      <dgm:prSet presAssocID="{47DABEA2-F99E-440E-93B3-F1DC968D58A7}" presName="bgRect" presStyleLbl="bgShp" presStyleIdx="4" presStyleCnt="8"/>
      <dgm:spPr/>
    </dgm:pt>
    <dgm:pt modelId="{6FDC1EF2-4E2D-48D6-8397-64B632A19163}" type="pres">
      <dgm:prSet presAssocID="{47DABEA2-F99E-440E-93B3-F1DC968D58A7}" presName="iconRect" presStyleLbl="node1" presStyleIdx="4" presStyleCnt="8"/>
      <dgm:spPr/>
    </dgm:pt>
    <dgm:pt modelId="{B4F5D499-C109-4444-82BB-55C268C9E491}" type="pres">
      <dgm:prSet presAssocID="{47DABEA2-F99E-440E-93B3-F1DC968D58A7}" presName="spaceRect" presStyleCnt="0"/>
      <dgm:spPr/>
    </dgm:pt>
    <dgm:pt modelId="{BCC2CEE1-E1A5-4B42-BD89-7713A6DBBD9E}" type="pres">
      <dgm:prSet presAssocID="{47DABEA2-F99E-440E-93B3-F1DC968D58A7}" presName="parTx" presStyleLbl="revTx" presStyleIdx="4" presStyleCnt="8">
        <dgm:presLayoutVars>
          <dgm:chMax val="0"/>
          <dgm:chPref val="0"/>
        </dgm:presLayoutVars>
      </dgm:prSet>
      <dgm:spPr/>
    </dgm:pt>
    <dgm:pt modelId="{5EFEFEA6-1890-4028-9CEE-5AEEE1547DF0}" type="pres">
      <dgm:prSet presAssocID="{879AC137-B9D5-40B1-ACC1-1BA26537E353}" presName="sibTrans" presStyleCnt="0"/>
      <dgm:spPr/>
    </dgm:pt>
    <dgm:pt modelId="{0CADBB31-BB4A-4DCA-B803-61781E89B4DA}" type="pres">
      <dgm:prSet presAssocID="{DD872976-691C-4E1F-A27E-8EAEA7E87727}" presName="compNode" presStyleCnt="0"/>
      <dgm:spPr/>
    </dgm:pt>
    <dgm:pt modelId="{179C9BB9-66EF-45FD-A1EA-A3E81C9D30E8}" type="pres">
      <dgm:prSet presAssocID="{DD872976-691C-4E1F-A27E-8EAEA7E87727}" presName="bgRect" presStyleLbl="bgShp" presStyleIdx="5" presStyleCnt="8"/>
      <dgm:spPr/>
    </dgm:pt>
    <dgm:pt modelId="{0CD2C0F4-8BFB-4C66-981D-2BFFBB1B1748}" type="pres">
      <dgm:prSet presAssocID="{DD872976-691C-4E1F-A27E-8EAEA7E87727}" presName="iconRect" presStyleLbl="node1" presStyleIdx="5" presStyleCnt="8"/>
      <dgm:spPr/>
    </dgm:pt>
    <dgm:pt modelId="{802A3FDC-FFB5-45C7-91CF-9F461343FE62}" type="pres">
      <dgm:prSet presAssocID="{DD872976-691C-4E1F-A27E-8EAEA7E87727}" presName="spaceRect" presStyleCnt="0"/>
      <dgm:spPr/>
    </dgm:pt>
    <dgm:pt modelId="{7E788052-4381-45EA-BE03-955E54081DFE}" type="pres">
      <dgm:prSet presAssocID="{DD872976-691C-4E1F-A27E-8EAEA7E87727}" presName="parTx" presStyleLbl="revTx" presStyleIdx="5" presStyleCnt="8">
        <dgm:presLayoutVars>
          <dgm:chMax val="0"/>
          <dgm:chPref val="0"/>
        </dgm:presLayoutVars>
      </dgm:prSet>
      <dgm:spPr/>
    </dgm:pt>
    <dgm:pt modelId="{89C8C5B5-37C9-40BF-B90F-14112A3B4D61}" type="pres">
      <dgm:prSet presAssocID="{7D71F619-9C20-4901-B061-44F136A5F77F}" presName="sibTrans" presStyleCnt="0"/>
      <dgm:spPr/>
    </dgm:pt>
    <dgm:pt modelId="{6931DE8F-D6AE-4F48-B92E-CBDE5218DD32}" type="pres">
      <dgm:prSet presAssocID="{DDC71BBA-37DB-4A07-91C0-2EBBCE04C9C8}" presName="compNode" presStyleCnt="0"/>
      <dgm:spPr/>
    </dgm:pt>
    <dgm:pt modelId="{749A1023-FCF2-4D5E-BFA4-27553C75B90B}" type="pres">
      <dgm:prSet presAssocID="{DDC71BBA-37DB-4A07-91C0-2EBBCE04C9C8}" presName="bgRect" presStyleLbl="bgShp" presStyleIdx="6" presStyleCnt="8"/>
      <dgm:spPr/>
    </dgm:pt>
    <dgm:pt modelId="{6BE0A6C3-817E-494E-BC5F-A1B215015074}" type="pres">
      <dgm:prSet presAssocID="{DDC71BBA-37DB-4A07-91C0-2EBBCE04C9C8}" presName="iconRect" presStyleLbl="node1" presStyleIdx="6" presStyleCnt="8"/>
      <dgm:spPr/>
    </dgm:pt>
    <dgm:pt modelId="{431CF2C6-39DA-489E-B826-5580A87DEFA8}" type="pres">
      <dgm:prSet presAssocID="{DDC71BBA-37DB-4A07-91C0-2EBBCE04C9C8}" presName="spaceRect" presStyleCnt="0"/>
      <dgm:spPr/>
    </dgm:pt>
    <dgm:pt modelId="{CEAA7CA9-0CBC-426C-9CD2-93C02AE312CC}" type="pres">
      <dgm:prSet presAssocID="{DDC71BBA-37DB-4A07-91C0-2EBBCE04C9C8}" presName="parTx" presStyleLbl="revTx" presStyleIdx="6" presStyleCnt="8">
        <dgm:presLayoutVars>
          <dgm:chMax val="0"/>
          <dgm:chPref val="0"/>
        </dgm:presLayoutVars>
      </dgm:prSet>
      <dgm:spPr/>
    </dgm:pt>
    <dgm:pt modelId="{F0F8AA06-01D8-4CD3-A623-A46EFA747CE5}" type="pres">
      <dgm:prSet presAssocID="{B13DEEAB-B558-4B00-BA23-D2D6239A2CD3}" presName="sibTrans" presStyleCnt="0"/>
      <dgm:spPr/>
    </dgm:pt>
    <dgm:pt modelId="{B7C3873F-0FB3-475A-97E5-2A6DD8F07180}" type="pres">
      <dgm:prSet presAssocID="{05EDBA74-FDBD-4C25-B5E0-FF029B4A7CC8}" presName="compNode" presStyleCnt="0"/>
      <dgm:spPr/>
    </dgm:pt>
    <dgm:pt modelId="{057DD981-BBE2-4A71-A024-E8CD55FB1828}" type="pres">
      <dgm:prSet presAssocID="{05EDBA74-FDBD-4C25-B5E0-FF029B4A7CC8}" presName="bgRect" presStyleLbl="bgShp" presStyleIdx="7" presStyleCnt="8"/>
      <dgm:spPr/>
    </dgm:pt>
    <dgm:pt modelId="{69180C44-B641-4A2D-A149-1354BB086CBD}" type="pres">
      <dgm:prSet presAssocID="{05EDBA74-FDBD-4C25-B5E0-FF029B4A7CC8}" presName="iconRect" presStyleLbl="node1" presStyleIdx="7" presStyleCnt="8"/>
      <dgm:spPr/>
    </dgm:pt>
    <dgm:pt modelId="{A6F4230D-9B8C-4143-BD86-4B7218C1BEFC}" type="pres">
      <dgm:prSet presAssocID="{05EDBA74-FDBD-4C25-B5E0-FF029B4A7CC8}" presName="spaceRect" presStyleCnt="0"/>
      <dgm:spPr/>
    </dgm:pt>
    <dgm:pt modelId="{BDD1837F-7B67-482F-B1B1-28E70FF5EAA4}" type="pres">
      <dgm:prSet presAssocID="{05EDBA74-FDBD-4C25-B5E0-FF029B4A7CC8}" presName="parTx" presStyleLbl="revTx" presStyleIdx="7" presStyleCnt="8">
        <dgm:presLayoutVars>
          <dgm:chMax val="0"/>
          <dgm:chPref val="0"/>
        </dgm:presLayoutVars>
      </dgm:prSet>
      <dgm:spPr/>
    </dgm:pt>
  </dgm:ptLst>
  <dgm:cxnLst>
    <dgm:cxn modelId="{11D74900-5B8E-4883-B3CE-AE19B689AB5B}" type="presOf" srcId="{DDC71BBA-37DB-4A07-91C0-2EBBCE04C9C8}" destId="{CEAA7CA9-0CBC-426C-9CD2-93C02AE312CC}" srcOrd="0" destOrd="0" presId="urn:microsoft.com/office/officeart/2018/2/layout/IconVerticalSolidList"/>
    <dgm:cxn modelId="{D0CC9415-81A0-47D1-88D4-D381DA676DBB}" srcId="{677BF717-DC47-4C41-ACCC-1E786F59BF75}" destId="{DDC71BBA-37DB-4A07-91C0-2EBBCE04C9C8}" srcOrd="6" destOrd="0" parTransId="{675066EF-B92A-4329-8A48-DE09710B1B43}" sibTransId="{B13DEEAB-B558-4B00-BA23-D2D6239A2CD3}"/>
    <dgm:cxn modelId="{0B372E21-7DF5-4BC2-9152-B57DFF7BE9A5}" srcId="{677BF717-DC47-4C41-ACCC-1E786F59BF75}" destId="{DD872976-691C-4E1F-A27E-8EAEA7E87727}" srcOrd="5" destOrd="0" parTransId="{BF22A761-775B-403D-9C4B-13C4B34ADC5F}" sibTransId="{7D71F619-9C20-4901-B061-44F136A5F77F}"/>
    <dgm:cxn modelId="{B2CD5627-BF50-4F79-BA44-67C2065F4724}" type="presOf" srcId="{677BF717-DC47-4C41-ACCC-1E786F59BF75}" destId="{3D28171C-E74A-4181-B30A-7321A1A185BF}" srcOrd="0" destOrd="0" presId="urn:microsoft.com/office/officeart/2018/2/layout/IconVerticalSolidList"/>
    <dgm:cxn modelId="{565A4A35-42DC-485B-9773-9F5FAD40C5E3}" type="presOf" srcId="{DD872976-691C-4E1F-A27E-8EAEA7E87727}" destId="{7E788052-4381-45EA-BE03-955E54081DFE}" srcOrd="0" destOrd="0" presId="urn:microsoft.com/office/officeart/2018/2/layout/IconVerticalSolidList"/>
    <dgm:cxn modelId="{BF4FB74C-CFCC-4CE9-91F9-3F442206029A}" srcId="{677BF717-DC47-4C41-ACCC-1E786F59BF75}" destId="{C2724B2E-36A4-4B52-9F6A-5AF5CAB82ACC}" srcOrd="2" destOrd="0" parTransId="{873026B6-9ECB-41FB-8988-859B66B7130C}" sibTransId="{8604F527-5CB0-440D-9989-FF5D43008AB1}"/>
    <dgm:cxn modelId="{05139A78-3158-4CD7-99DB-8BA77DA1FACC}" type="presOf" srcId="{47DABEA2-F99E-440E-93B3-F1DC968D58A7}" destId="{BCC2CEE1-E1A5-4B42-BD89-7713A6DBBD9E}" srcOrd="0" destOrd="0" presId="urn:microsoft.com/office/officeart/2018/2/layout/IconVerticalSolidList"/>
    <dgm:cxn modelId="{50E1477E-DC2D-425C-9507-D4FEB0AA19B2}" srcId="{677BF717-DC47-4C41-ACCC-1E786F59BF75}" destId="{47DABEA2-F99E-440E-93B3-F1DC968D58A7}" srcOrd="4" destOrd="0" parTransId="{866CD5F7-D6AB-4E63-BEB4-FE74774CAFC8}" sibTransId="{879AC137-B9D5-40B1-ACC1-1BA26537E353}"/>
    <dgm:cxn modelId="{FC4F8681-BDFA-42FD-A032-999741CD0286}" type="presOf" srcId="{81BF10C3-150A-42D8-80BC-C489D0B8C2D7}" destId="{051227ED-0D98-4CBE-AB26-92C55BA7F89E}" srcOrd="0" destOrd="0" presId="urn:microsoft.com/office/officeart/2018/2/layout/IconVerticalSolidList"/>
    <dgm:cxn modelId="{8E68B29A-29F5-4392-97B9-2B4A5539C81B}" srcId="{677BF717-DC47-4C41-ACCC-1E786F59BF75}" destId="{56B34FDE-09BC-411D-9A88-D4F20D15BC3A}" srcOrd="0" destOrd="0" parTransId="{9D8F078A-80E7-42B8-827D-CC4CA6858387}" sibTransId="{74BDBC26-345F-48D1-B9AF-D1AF476B99B3}"/>
    <dgm:cxn modelId="{7BB770AB-9AB2-42F8-9E47-BCE547D3EC75}" type="presOf" srcId="{C72728BB-0074-48B5-9D97-761D6455CB1F}" destId="{E376F7DD-6B08-4579-8BFA-D617471A3B1A}" srcOrd="0" destOrd="0" presId="urn:microsoft.com/office/officeart/2018/2/layout/IconVerticalSolidList"/>
    <dgm:cxn modelId="{F26084B2-5140-4C71-A77E-6542DBF3B4E5}" srcId="{677BF717-DC47-4C41-ACCC-1E786F59BF75}" destId="{C72728BB-0074-48B5-9D97-761D6455CB1F}" srcOrd="1" destOrd="0" parTransId="{667E267A-8FAA-4796-8FAA-D210BD7E161C}" sibTransId="{135225CE-12F4-448D-82C3-08D4AEB8FFFD}"/>
    <dgm:cxn modelId="{4E0AF8C6-A06A-4C54-937A-FB4CABE7EAE7}" srcId="{677BF717-DC47-4C41-ACCC-1E786F59BF75}" destId="{81BF10C3-150A-42D8-80BC-C489D0B8C2D7}" srcOrd="3" destOrd="0" parTransId="{2DDE1BF9-3A6A-4A77-8656-3DF1079FA5EF}" sibTransId="{4213E4B0-CC14-40E6-9824-EA35CCFD9A63}"/>
    <dgm:cxn modelId="{5EFE0BCF-6A77-4CDC-AD2F-B90DFE7945CF}" type="presOf" srcId="{C2724B2E-36A4-4B52-9F6A-5AF5CAB82ACC}" destId="{C7B3AA97-6485-4D92-B69D-F8A0F5D4E32D}" srcOrd="0" destOrd="0" presId="urn:microsoft.com/office/officeart/2018/2/layout/IconVerticalSolidList"/>
    <dgm:cxn modelId="{5DDC3AD3-E777-478E-BF5A-5E6BDD0A288F}" srcId="{677BF717-DC47-4C41-ACCC-1E786F59BF75}" destId="{05EDBA74-FDBD-4C25-B5E0-FF029B4A7CC8}" srcOrd="7" destOrd="0" parTransId="{6D064982-7C02-48FE-A007-6AE71A8E6026}" sibTransId="{D4440BB4-6B55-43A4-88A9-4E64FFE313A2}"/>
    <dgm:cxn modelId="{1F7DA5F7-48DC-409F-A509-3004E0FEE033}" type="presOf" srcId="{05EDBA74-FDBD-4C25-B5E0-FF029B4A7CC8}" destId="{BDD1837F-7B67-482F-B1B1-28E70FF5EAA4}" srcOrd="0" destOrd="0" presId="urn:microsoft.com/office/officeart/2018/2/layout/IconVerticalSolidList"/>
    <dgm:cxn modelId="{75A08EF9-C7FB-4631-A34B-5A909C7273D8}" type="presOf" srcId="{56B34FDE-09BC-411D-9A88-D4F20D15BC3A}" destId="{AE0CA5C2-E1BA-400D-846B-6A588F4124E4}" srcOrd="0" destOrd="0" presId="urn:microsoft.com/office/officeart/2018/2/layout/IconVerticalSolidList"/>
    <dgm:cxn modelId="{EFB3920C-C86B-4104-984A-B46D669AC202}" type="presParOf" srcId="{3D28171C-E74A-4181-B30A-7321A1A185BF}" destId="{AFB580D5-B287-4EE1-97EF-70447ECE2EDD}" srcOrd="0" destOrd="0" presId="urn:microsoft.com/office/officeart/2018/2/layout/IconVerticalSolidList"/>
    <dgm:cxn modelId="{F27B7D91-F6E8-4CD7-89F8-A1C693D1B43B}" type="presParOf" srcId="{AFB580D5-B287-4EE1-97EF-70447ECE2EDD}" destId="{82B0AD04-7350-4C69-97C0-61C22183222B}" srcOrd="0" destOrd="0" presId="urn:microsoft.com/office/officeart/2018/2/layout/IconVerticalSolidList"/>
    <dgm:cxn modelId="{E3D92352-225B-46F1-A2BE-4743DCF0EF94}" type="presParOf" srcId="{AFB580D5-B287-4EE1-97EF-70447ECE2EDD}" destId="{2A1EAE58-6852-4D06-9738-EE50EDF8D437}" srcOrd="1" destOrd="0" presId="urn:microsoft.com/office/officeart/2018/2/layout/IconVerticalSolidList"/>
    <dgm:cxn modelId="{908BA7CB-088F-416E-8079-BAA7E80567E3}" type="presParOf" srcId="{AFB580D5-B287-4EE1-97EF-70447ECE2EDD}" destId="{4173FAF3-5640-4A4C-B5B2-20F62A1A2575}" srcOrd="2" destOrd="0" presId="urn:microsoft.com/office/officeart/2018/2/layout/IconVerticalSolidList"/>
    <dgm:cxn modelId="{F68274AD-6D0F-4E70-8F77-B3746FBC3173}" type="presParOf" srcId="{AFB580D5-B287-4EE1-97EF-70447ECE2EDD}" destId="{AE0CA5C2-E1BA-400D-846B-6A588F4124E4}" srcOrd="3" destOrd="0" presId="urn:microsoft.com/office/officeart/2018/2/layout/IconVerticalSolidList"/>
    <dgm:cxn modelId="{BA8097ED-B4FC-4270-9EAD-0A0B3C0900EC}" type="presParOf" srcId="{3D28171C-E74A-4181-B30A-7321A1A185BF}" destId="{87D72D37-3826-41BF-94C2-A69D43C8A998}" srcOrd="1" destOrd="0" presId="urn:microsoft.com/office/officeart/2018/2/layout/IconVerticalSolidList"/>
    <dgm:cxn modelId="{147F9915-A24C-4CD7-BF50-2A736FA2C36F}" type="presParOf" srcId="{3D28171C-E74A-4181-B30A-7321A1A185BF}" destId="{03094DAA-3089-4E82-B242-589B65070F6F}" srcOrd="2" destOrd="0" presId="urn:microsoft.com/office/officeart/2018/2/layout/IconVerticalSolidList"/>
    <dgm:cxn modelId="{A5771B49-A3BE-42A5-84A3-0EA3848BF69A}" type="presParOf" srcId="{03094DAA-3089-4E82-B242-589B65070F6F}" destId="{F633DB1A-A300-4B19-BA61-64319C34DCA6}" srcOrd="0" destOrd="0" presId="urn:microsoft.com/office/officeart/2018/2/layout/IconVerticalSolidList"/>
    <dgm:cxn modelId="{A0C57C92-47EE-452D-BDD7-3AE53F27FCA2}" type="presParOf" srcId="{03094DAA-3089-4E82-B242-589B65070F6F}" destId="{C6DF12EC-B2D8-45C9-AF29-C405B98AA6CA}" srcOrd="1" destOrd="0" presId="urn:microsoft.com/office/officeart/2018/2/layout/IconVerticalSolidList"/>
    <dgm:cxn modelId="{AD421FE5-CB22-4F20-A0AA-5C9AD515B15A}" type="presParOf" srcId="{03094DAA-3089-4E82-B242-589B65070F6F}" destId="{E6E766A1-D8C4-4F5E-902F-832E214113B3}" srcOrd="2" destOrd="0" presId="urn:microsoft.com/office/officeart/2018/2/layout/IconVerticalSolidList"/>
    <dgm:cxn modelId="{16583F5D-8C01-4A37-8EE2-DC4410DB07B4}" type="presParOf" srcId="{03094DAA-3089-4E82-B242-589B65070F6F}" destId="{E376F7DD-6B08-4579-8BFA-D617471A3B1A}" srcOrd="3" destOrd="0" presId="urn:microsoft.com/office/officeart/2018/2/layout/IconVerticalSolidList"/>
    <dgm:cxn modelId="{330CCB13-81BC-43DF-86FE-6577ED092D24}" type="presParOf" srcId="{3D28171C-E74A-4181-B30A-7321A1A185BF}" destId="{B6A118CB-4627-4D8C-9A68-8A631C0F6141}" srcOrd="3" destOrd="0" presId="urn:microsoft.com/office/officeart/2018/2/layout/IconVerticalSolidList"/>
    <dgm:cxn modelId="{8298BAAA-A52A-4B01-800C-72981A84CCBC}" type="presParOf" srcId="{3D28171C-E74A-4181-B30A-7321A1A185BF}" destId="{55C62729-3678-4683-82C4-D3C4C9E9CE0E}" srcOrd="4" destOrd="0" presId="urn:microsoft.com/office/officeart/2018/2/layout/IconVerticalSolidList"/>
    <dgm:cxn modelId="{B443F2D3-ADA6-4324-AB3F-7D188B8CC065}" type="presParOf" srcId="{55C62729-3678-4683-82C4-D3C4C9E9CE0E}" destId="{176D7265-968B-4129-980D-C83A27E67B22}" srcOrd="0" destOrd="0" presId="urn:microsoft.com/office/officeart/2018/2/layout/IconVerticalSolidList"/>
    <dgm:cxn modelId="{184A17B0-12D3-4B16-88A5-6C7D17A96C1F}" type="presParOf" srcId="{55C62729-3678-4683-82C4-D3C4C9E9CE0E}" destId="{08EEBF99-2B06-46CF-9577-55ECB3EB499D}" srcOrd="1" destOrd="0" presId="urn:microsoft.com/office/officeart/2018/2/layout/IconVerticalSolidList"/>
    <dgm:cxn modelId="{D7027CB0-6939-4AB1-9581-282C890E62B4}" type="presParOf" srcId="{55C62729-3678-4683-82C4-D3C4C9E9CE0E}" destId="{27C5FCC6-6177-4CEC-8E65-18C623A76CE3}" srcOrd="2" destOrd="0" presId="urn:microsoft.com/office/officeart/2018/2/layout/IconVerticalSolidList"/>
    <dgm:cxn modelId="{B396E348-8F3B-40FF-AA4D-7D6C7C83A817}" type="presParOf" srcId="{55C62729-3678-4683-82C4-D3C4C9E9CE0E}" destId="{C7B3AA97-6485-4D92-B69D-F8A0F5D4E32D}" srcOrd="3" destOrd="0" presId="urn:microsoft.com/office/officeart/2018/2/layout/IconVerticalSolidList"/>
    <dgm:cxn modelId="{16CAA075-F2F4-42A8-8641-CC7E60F105D0}" type="presParOf" srcId="{3D28171C-E74A-4181-B30A-7321A1A185BF}" destId="{0A838FF3-59AD-42F0-9D62-35CB6D0C515E}" srcOrd="5" destOrd="0" presId="urn:microsoft.com/office/officeart/2018/2/layout/IconVerticalSolidList"/>
    <dgm:cxn modelId="{20465613-6FC0-4A5D-95F0-3F9B476DC3FB}" type="presParOf" srcId="{3D28171C-E74A-4181-B30A-7321A1A185BF}" destId="{15A19703-9A09-4B20-A6BE-CB08D06EB350}" srcOrd="6" destOrd="0" presId="urn:microsoft.com/office/officeart/2018/2/layout/IconVerticalSolidList"/>
    <dgm:cxn modelId="{DE737845-757D-40B8-A828-5BF71B79108C}" type="presParOf" srcId="{15A19703-9A09-4B20-A6BE-CB08D06EB350}" destId="{D54B4B2A-846C-4B85-925F-472334132463}" srcOrd="0" destOrd="0" presId="urn:microsoft.com/office/officeart/2018/2/layout/IconVerticalSolidList"/>
    <dgm:cxn modelId="{7C4E3F32-5BC9-4DCF-AA87-3E263410AB76}" type="presParOf" srcId="{15A19703-9A09-4B20-A6BE-CB08D06EB350}" destId="{DF711447-8ACD-44D1-AD90-200BF9AD5F08}" srcOrd="1" destOrd="0" presId="urn:microsoft.com/office/officeart/2018/2/layout/IconVerticalSolidList"/>
    <dgm:cxn modelId="{46615FA0-A925-47AA-87A6-D63331AF0EE4}" type="presParOf" srcId="{15A19703-9A09-4B20-A6BE-CB08D06EB350}" destId="{8A09D812-5565-44F3-BC32-01D513F109CE}" srcOrd="2" destOrd="0" presId="urn:microsoft.com/office/officeart/2018/2/layout/IconVerticalSolidList"/>
    <dgm:cxn modelId="{57194611-8D56-422B-9D1F-22D50040CE24}" type="presParOf" srcId="{15A19703-9A09-4B20-A6BE-CB08D06EB350}" destId="{051227ED-0D98-4CBE-AB26-92C55BA7F89E}" srcOrd="3" destOrd="0" presId="urn:microsoft.com/office/officeart/2018/2/layout/IconVerticalSolidList"/>
    <dgm:cxn modelId="{6D6A4363-A837-4212-ACAC-AC8C5C08F6A4}" type="presParOf" srcId="{3D28171C-E74A-4181-B30A-7321A1A185BF}" destId="{8E6AF97F-45A3-42B4-B5FF-CEBD34DE209E}" srcOrd="7" destOrd="0" presId="urn:microsoft.com/office/officeart/2018/2/layout/IconVerticalSolidList"/>
    <dgm:cxn modelId="{4825F2E5-AAAC-4E42-A79A-ECCB9C8BCADD}" type="presParOf" srcId="{3D28171C-E74A-4181-B30A-7321A1A185BF}" destId="{BA8B9BF5-DE93-471F-8406-49BB84F0FA7E}" srcOrd="8" destOrd="0" presId="urn:microsoft.com/office/officeart/2018/2/layout/IconVerticalSolidList"/>
    <dgm:cxn modelId="{239B3339-ED49-4F25-9CA2-3E8AAC9A93F9}" type="presParOf" srcId="{BA8B9BF5-DE93-471F-8406-49BB84F0FA7E}" destId="{BE8782A6-8A94-4ED4-8985-23B5402EE25D}" srcOrd="0" destOrd="0" presId="urn:microsoft.com/office/officeart/2018/2/layout/IconVerticalSolidList"/>
    <dgm:cxn modelId="{50AE21C4-3558-4EAD-B232-1543141DD273}" type="presParOf" srcId="{BA8B9BF5-DE93-471F-8406-49BB84F0FA7E}" destId="{6FDC1EF2-4E2D-48D6-8397-64B632A19163}" srcOrd="1" destOrd="0" presId="urn:microsoft.com/office/officeart/2018/2/layout/IconVerticalSolidList"/>
    <dgm:cxn modelId="{D523D649-77C0-41C3-939E-7DFF632279B9}" type="presParOf" srcId="{BA8B9BF5-DE93-471F-8406-49BB84F0FA7E}" destId="{B4F5D499-C109-4444-82BB-55C268C9E491}" srcOrd="2" destOrd="0" presId="urn:microsoft.com/office/officeart/2018/2/layout/IconVerticalSolidList"/>
    <dgm:cxn modelId="{6863DCE2-4CEF-4F2C-A055-7D7002065A84}" type="presParOf" srcId="{BA8B9BF5-DE93-471F-8406-49BB84F0FA7E}" destId="{BCC2CEE1-E1A5-4B42-BD89-7713A6DBBD9E}" srcOrd="3" destOrd="0" presId="urn:microsoft.com/office/officeart/2018/2/layout/IconVerticalSolidList"/>
    <dgm:cxn modelId="{730BBAD9-5570-49E8-A19A-3E7152560C24}" type="presParOf" srcId="{3D28171C-E74A-4181-B30A-7321A1A185BF}" destId="{5EFEFEA6-1890-4028-9CEE-5AEEE1547DF0}" srcOrd="9" destOrd="0" presId="urn:microsoft.com/office/officeart/2018/2/layout/IconVerticalSolidList"/>
    <dgm:cxn modelId="{2118AB42-A597-4F30-BA53-E44AF41E3849}" type="presParOf" srcId="{3D28171C-E74A-4181-B30A-7321A1A185BF}" destId="{0CADBB31-BB4A-4DCA-B803-61781E89B4DA}" srcOrd="10" destOrd="0" presId="urn:microsoft.com/office/officeart/2018/2/layout/IconVerticalSolidList"/>
    <dgm:cxn modelId="{BC8297E7-231D-4755-A573-78D2D7976E3A}" type="presParOf" srcId="{0CADBB31-BB4A-4DCA-B803-61781E89B4DA}" destId="{179C9BB9-66EF-45FD-A1EA-A3E81C9D30E8}" srcOrd="0" destOrd="0" presId="urn:microsoft.com/office/officeart/2018/2/layout/IconVerticalSolidList"/>
    <dgm:cxn modelId="{2F1202D3-5C7C-484C-A0CB-11E2C384C209}" type="presParOf" srcId="{0CADBB31-BB4A-4DCA-B803-61781E89B4DA}" destId="{0CD2C0F4-8BFB-4C66-981D-2BFFBB1B1748}" srcOrd="1" destOrd="0" presId="urn:microsoft.com/office/officeart/2018/2/layout/IconVerticalSolidList"/>
    <dgm:cxn modelId="{902D6D89-EE32-4A5E-ADF0-743BD9233E8E}" type="presParOf" srcId="{0CADBB31-BB4A-4DCA-B803-61781E89B4DA}" destId="{802A3FDC-FFB5-45C7-91CF-9F461343FE62}" srcOrd="2" destOrd="0" presId="urn:microsoft.com/office/officeart/2018/2/layout/IconVerticalSolidList"/>
    <dgm:cxn modelId="{370BA97A-9435-449F-9D7C-9B5E70B18438}" type="presParOf" srcId="{0CADBB31-BB4A-4DCA-B803-61781E89B4DA}" destId="{7E788052-4381-45EA-BE03-955E54081DFE}" srcOrd="3" destOrd="0" presId="urn:microsoft.com/office/officeart/2018/2/layout/IconVerticalSolidList"/>
    <dgm:cxn modelId="{6B49876C-0A53-4142-A2B6-21F39FF1B3A4}" type="presParOf" srcId="{3D28171C-E74A-4181-B30A-7321A1A185BF}" destId="{89C8C5B5-37C9-40BF-B90F-14112A3B4D61}" srcOrd="11" destOrd="0" presId="urn:microsoft.com/office/officeart/2018/2/layout/IconVerticalSolidList"/>
    <dgm:cxn modelId="{8437BE5B-C849-4084-9069-3394715D0A8A}" type="presParOf" srcId="{3D28171C-E74A-4181-B30A-7321A1A185BF}" destId="{6931DE8F-D6AE-4F48-B92E-CBDE5218DD32}" srcOrd="12" destOrd="0" presId="urn:microsoft.com/office/officeart/2018/2/layout/IconVerticalSolidList"/>
    <dgm:cxn modelId="{3CAA48E3-75D8-4D67-B011-A1AD833578B5}" type="presParOf" srcId="{6931DE8F-D6AE-4F48-B92E-CBDE5218DD32}" destId="{749A1023-FCF2-4D5E-BFA4-27553C75B90B}" srcOrd="0" destOrd="0" presId="urn:microsoft.com/office/officeart/2018/2/layout/IconVerticalSolidList"/>
    <dgm:cxn modelId="{1D6BA794-0C9B-438B-BE08-CC84F76882FF}" type="presParOf" srcId="{6931DE8F-D6AE-4F48-B92E-CBDE5218DD32}" destId="{6BE0A6C3-817E-494E-BC5F-A1B215015074}" srcOrd="1" destOrd="0" presId="urn:microsoft.com/office/officeart/2018/2/layout/IconVerticalSolidList"/>
    <dgm:cxn modelId="{D9A25753-6E1D-430B-9372-1DF94C9BD764}" type="presParOf" srcId="{6931DE8F-D6AE-4F48-B92E-CBDE5218DD32}" destId="{431CF2C6-39DA-489E-B826-5580A87DEFA8}" srcOrd="2" destOrd="0" presId="urn:microsoft.com/office/officeart/2018/2/layout/IconVerticalSolidList"/>
    <dgm:cxn modelId="{46F21A2D-A190-433C-8C62-3F7DDC8212B9}" type="presParOf" srcId="{6931DE8F-D6AE-4F48-B92E-CBDE5218DD32}" destId="{CEAA7CA9-0CBC-426C-9CD2-93C02AE312CC}" srcOrd="3" destOrd="0" presId="urn:microsoft.com/office/officeart/2018/2/layout/IconVerticalSolidList"/>
    <dgm:cxn modelId="{741489D8-A1ED-481A-93AC-8A003CC727EF}" type="presParOf" srcId="{3D28171C-E74A-4181-B30A-7321A1A185BF}" destId="{F0F8AA06-01D8-4CD3-A623-A46EFA747CE5}" srcOrd="13" destOrd="0" presId="urn:microsoft.com/office/officeart/2018/2/layout/IconVerticalSolidList"/>
    <dgm:cxn modelId="{EA11B6B5-E4DC-4BCA-987D-52B59AC7F5F1}" type="presParOf" srcId="{3D28171C-E74A-4181-B30A-7321A1A185BF}" destId="{B7C3873F-0FB3-475A-97E5-2A6DD8F07180}" srcOrd="14" destOrd="0" presId="urn:microsoft.com/office/officeart/2018/2/layout/IconVerticalSolidList"/>
    <dgm:cxn modelId="{AFDB51EB-DD9F-414B-A68C-28300D5EA6D0}" type="presParOf" srcId="{B7C3873F-0FB3-475A-97E5-2A6DD8F07180}" destId="{057DD981-BBE2-4A71-A024-E8CD55FB1828}" srcOrd="0" destOrd="0" presId="urn:microsoft.com/office/officeart/2018/2/layout/IconVerticalSolidList"/>
    <dgm:cxn modelId="{8009D8A5-B673-4F3D-A5AA-A607D7B729CF}" type="presParOf" srcId="{B7C3873F-0FB3-475A-97E5-2A6DD8F07180}" destId="{69180C44-B641-4A2D-A149-1354BB086CBD}" srcOrd="1" destOrd="0" presId="urn:microsoft.com/office/officeart/2018/2/layout/IconVerticalSolidList"/>
    <dgm:cxn modelId="{ED90B1D6-2B74-4EA9-BB71-9C403EC6EA44}" type="presParOf" srcId="{B7C3873F-0FB3-475A-97E5-2A6DD8F07180}" destId="{A6F4230D-9B8C-4143-BD86-4B7218C1BEFC}" srcOrd="2" destOrd="0" presId="urn:microsoft.com/office/officeart/2018/2/layout/IconVerticalSolidList"/>
    <dgm:cxn modelId="{34A842DD-621E-45F3-AADD-6CACB42E145A}" type="presParOf" srcId="{B7C3873F-0FB3-475A-97E5-2A6DD8F07180}" destId="{BDD1837F-7B67-482F-B1B1-28E70FF5EAA4}" srcOrd="3" destOrd="0" presId="urn:microsoft.com/office/officeart/2018/2/layout/IconVerticalSolidList"/>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77BF717-DC47-4C41-ACCC-1E786F59BF75}"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pt>
    <dgm:pt modelId="{56B34FDE-09BC-411D-9A88-D4F20D15BC3A}">
      <dgm:prSet phldrT="[Text]"/>
      <dgm:spPr/>
      <dgm:t>
        <a:bodyPr/>
        <a:lstStyle/>
        <a:p>
          <a:pPr>
            <a:lnSpc>
              <a:spcPct val="100000"/>
            </a:lnSpc>
          </a:pPr>
          <a:r>
            <a:rPr lang="en-US" dirty="0"/>
            <a:t>Audio</a:t>
          </a:r>
        </a:p>
      </dgm:t>
    </dgm:pt>
    <dgm:pt modelId="{9D8F078A-80E7-42B8-827D-CC4CA6858387}" type="parTrans" cxnId="{8E68B29A-29F5-4392-97B9-2B4A5539C81B}">
      <dgm:prSet/>
      <dgm:spPr/>
      <dgm:t>
        <a:bodyPr/>
        <a:lstStyle/>
        <a:p>
          <a:endParaRPr lang="en-US"/>
        </a:p>
      </dgm:t>
    </dgm:pt>
    <dgm:pt modelId="{74BDBC26-345F-48D1-B9AF-D1AF476B99B3}" type="sibTrans" cxnId="{8E68B29A-29F5-4392-97B9-2B4A5539C81B}">
      <dgm:prSet/>
      <dgm:spPr/>
      <dgm:t>
        <a:bodyPr/>
        <a:lstStyle/>
        <a:p>
          <a:endParaRPr lang="en-US"/>
        </a:p>
      </dgm:t>
    </dgm:pt>
    <dgm:pt modelId="{C72728BB-0074-48B5-9D97-761D6455CB1F}">
      <dgm:prSet phldrT="[Text]"/>
      <dgm:spPr/>
      <dgm:t>
        <a:bodyPr/>
        <a:lstStyle/>
        <a:p>
          <a:pPr>
            <a:lnSpc>
              <a:spcPct val="100000"/>
            </a:lnSpc>
          </a:pPr>
          <a:r>
            <a:rPr lang="en-US" dirty="0"/>
            <a:t>Visual</a:t>
          </a:r>
        </a:p>
      </dgm:t>
    </dgm:pt>
    <dgm:pt modelId="{667E267A-8FAA-4796-8FAA-D210BD7E161C}" type="parTrans" cxnId="{F26084B2-5140-4C71-A77E-6542DBF3B4E5}">
      <dgm:prSet/>
      <dgm:spPr/>
      <dgm:t>
        <a:bodyPr/>
        <a:lstStyle/>
        <a:p>
          <a:endParaRPr lang="en-US"/>
        </a:p>
      </dgm:t>
    </dgm:pt>
    <dgm:pt modelId="{135225CE-12F4-448D-82C3-08D4AEB8FFFD}" type="sibTrans" cxnId="{F26084B2-5140-4C71-A77E-6542DBF3B4E5}">
      <dgm:prSet/>
      <dgm:spPr/>
      <dgm:t>
        <a:bodyPr/>
        <a:lstStyle/>
        <a:p>
          <a:endParaRPr lang="en-US"/>
        </a:p>
      </dgm:t>
    </dgm:pt>
    <dgm:pt modelId="{C2724B2E-36A4-4B52-9F6A-5AF5CAB82ACC}">
      <dgm:prSet phldrT="[Text]"/>
      <dgm:spPr/>
      <dgm:t>
        <a:bodyPr/>
        <a:lstStyle/>
        <a:p>
          <a:pPr>
            <a:lnSpc>
              <a:spcPct val="100000"/>
            </a:lnSpc>
          </a:pPr>
          <a:r>
            <a:rPr lang="en-US" dirty="0"/>
            <a:t>Print</a:t>
          </a:r>
        </a:p>
      </dgm:t>
    </dgm:pt>
    <dgm:pt modelId="{873026B6-9ECB-41FB-8988-859B66B7130C}" type="parTrans" cxnId="{BF4FB74C-CFCC-4CE9-91F9-3F442206029A}">
      <dgm:prSet/>
      <dgm:spPr/>
      <dgm:t>
        <a:bodyPr/>
        <a:lstStyle/>
        <a:p>
          <a:endParaRPr lang="en-US"/>
        </a:p>
      </dgm:t>
    </dgm:pt>
    <dgm:pt modelId="{8604F527-5CB0-440D-9989-FF5D43008AB1}" type="sibTrans" cxnId="{BF4FB74C-CFCC-4CE9-91F9-3F442206029A}">
      <dgm:prSet/>
      <dgm:spPr/>
      <dgm:t>
        <a:bodyPr/>
        <a:lstStyle/>
        <a:p>
          <a:endParaRPr lang="en-US"/>
        </a:p>
      </dgm:t>
    </dgm:pt>
    <dgm:pt modelId="{81BF10C3-150A-42D8-80BC-C489D0B8C2D7}">
      <dgm:prSet phldr="0"/>
      <dgm:spPr/>
      <dgm:t>
        <a:bodyPr/>
        <a:lstStyle/>
        <a:p>
          <a:pPr>
            <a:lnSpc>
              <a:spcPct val="100000"/>
            </a:lnSpc>
          </a:pPr>
          <a:endParaRPr lang="en-US" dirty="0">
            <a:latin typeface="Trebuchet MS" panose="020B0603020202020204"/>
          </a:endParaRPr>
        </a:p>
      </dgm:t>
    </dgm:pt>
    <dgm:pt modelId="{2DDE1BF9-3A6A-4A77-8656-3DF1079FA5EF}" type="parTrans" cxnId="{4E0AF8C6-A06A-4C54-937A-FB4CABE7EAE7}">
      <dgm:prSet/>
      <dgm:spPr/>
    </dgm:pt>
    <dgm:pt modelId="{4213E4B0-CC14-40E6-9824-EA35CCFD9A63}" type="sibTrans" cxnId="{4E0AF8C6-A06A-4C54-937A-FB4CABE7EAE7}">
      <dgm:prSet/>
      <dgm:spPr/>
    </dgm:pt>
    <dgm:pt modelId="{05EDBA74-FDBD-4C25-B5E0-FF029B4A7CC8}">
      <dgm:prSet phldr="0"/>
      <dgm:spPr/>
      <dgm:t>
        <a:bodyPr/>
        <a:lstStyle/>
        <a:p>
          <a:pPr>
            <a:lnSpc>
              <a:spcPct val="100000"/>
            </a:lnSpc>
          </a:pPr>
          <a:r>
            <a:rPr lang="en-US" dirty="0"/>
            <a:t>4024007153999524701</a:t>
          </a:r>
        </a:p>
      </dgm:t>
    </dgm:pt>
    <dgm:pt modelId="{6D064982-7C02-48FE-A007-6AE71A8E6026}" type="parTrans" cxnId="{5DDC3AD3-E777-478E-BF5A-5E6BDD0A288F}">
      <dgm:prSet/>
      <dgm:spPr/>
    </dgm:pt>
    <dgm:pt modelId="{D4440BB4-6B55-43A4-88A9-4E64FFE313A2}" type="sibTrans" cxnId="{5DDC3AD3-E777-478E-BF5A-5E6BDD0A288F}">
      <dgm:prSet/>
      <dgm:spPr/>
    </dgm:pt>
    <dgm:pt modelId="{47DABEA2-F99E-440E-93B3-F1DC968D58A7}">
      <dgm:prSet phldr="0"/>
      <dgm:spPr/>
      <dgm:t>
        <a:bodyPr/>
        <a:lstStyle/>
        <a:p>
          <a:pPr algn="l" rtl="0">
            <a:lnSpc>
              <a:spcPct val="100000"/>
            </a:lnSpc>
          </a:pPr>
          <a:r>
            <a:rPr lang="en-US" dirty="0"/>
            <a:t>VISA:</a:t>
          </a:r>
          <a:endParaRPr lang="en-US" dirty="0">
            <a:latin typeface="Trebuchet MS" panose="020B0603020202020204"/>
          </a:endParaRPr>
        </a:p>
      </dgm:t>
    </dgm:pt>
    <dgm:pt modelId="{866CD5F7-D6AB-4E63-BEB4-FE74774CAFC8}" type="parTrans" cxnId="{50E1477E-DC2D-425C-9507-D4FEB0AA19B2}">
      <dgm:prSet/>
      <dgm:spPr/>
    </dgm:pt>
    <dgm:pt modelId="{879AC137-B9D5-40B1-ACC1-1BA26537E353}" type="sibTrans" cxnId="{50E1477E-DC2D-425C-9507-D4FEB0AA19B2}">
      <dgm:prSet/>
      <dgm:spPr/>
    </dgm:pt>
    <dgm:pt modelId="{DD872976-691C-4E1F-A27E-8EAEA7E87727}">
      <dgm:prSet phldr="0"/>
      <dgm:spPr/>
      <dgm:t>
        <a:bodyPr/>
        <a:lstStyle/>
        <a:p>
          <a:pPr algn="l">
            <a:lnSpc>
              <a:spcPct val="100000"/>
            </a:lnSpc>
          </a:pPr>
          <a:r>
            <a:rPr lang="en-US" dirty="0"/>
            <a:t>4916051835416049</a:t>
          </a:r>
        </a:p>
      </dgm:t>
    </dgm:pt>
    <dgm:pt modelId="{BF22A761-775B-403D-9C4B-13C4B34ADC5F}" type="parTrans" cxnId="{0B372E21-7DF5-4BC2-9152-B57DFF7BE9A5}">
      <dgm:prSet/>
      <dgm:spPr/>
    </dgm:pt>
    <dgm:pt modelId="{7D71F619-9C20-4901-B061-44F136A5F77F}" type="sibTrans" cxnId="{0B372E21-7DF5-4BC2-9152-B57DFF7BE9A5}">
      <dgm:prSet/>
      <dgm:spPr/>
    </dgm:pt>
    <dgm:pt modelId="{DDC71BBA-37DB-4A07-91C0-2EBBCE04C9C8}">
      <dgm:prSet phldr="0"/>
      <dgm:spPr/>
      <dgm:t>
        <a:bodyPr/>
        <a:lstStyle/>
        <a:p>
          <a:pPr algn="l">
            <a:lnSpc>
              <a:spcPct val="100000"/>
            </a:lnSpc>
          </a:pPr>
          <a:r>
            <a:rPr lang="en-US" dirty="0"/>
            <a:t>4664397414603927</a:t>
          </a:r>
        </a:p>
      </dgm:t>
    </dgm:pt>
    <dgm:pt modelId="{675066EF-B92A-4329-8A48-DE09710B1B43}" type="parTrans" cxnId="{D0CC9415-81A0-47D1-88D4-D381DA676DBB}">
      <dgm:prSet/>
      <dgm:spPr/>
    </dgm:pt>
    <dgm:pt modelId="{B13DEEAB-B558-4B00-BA23-D2D6239A2CD3}" type="sibTrans" cxnId="{D0CC9415-81A0-47D1-88D4-D381DA676DBB}">
      <dgm:prSet/>
      <dgm:spPr/>
    </dgm:pt>
    <dgm:pt modelId="{3D28171C-E74A-4181-B30A-7321A1A185BF}" type="pres">
      <dgm:prSet presAssocID="{677BF717-DC47-4C41-ACCC-1E786F59BF75}" presName="root" presStyleCnt="0">
        <dgm:presLayoutVars>
          <dgm:dir/>
          <dgm:resizeHandles val="exact"/>
        </dgm:presLayoutVars>
      </dgm:prSet>
      <dgm:spPr/>
    </dgm:pt>
    <dgm:pt modelId="{AFB580D5-B287-4EE1-97EF-70447ECE2EDD}" type="pres">
      <dgm:prSet presAssocID="{56B34FDE-09BC-411D-9A88-D4F20D15BC3A}" presName="compNode" presStyleCnt="0"/>
      <dgm:spPr/>
    </dgm:pt>
    <dgm:pt modelId="{82B0AD04-7350-4C69-97C0-61C22183222B}" type="pres">
      <dgm:prSet presAssocID="{56B34FDE-09BC-411D-9A88-D4F20D15BC3A}" presName="bgRect" presStyleLbl="bgShp" presStyleIdx="0" presStyleCnt="8"/>
      <dgm:spPr/>
    </dgm:pt>
    <dgm:pt modelId="{2A1EAE58-6852-4D06-9738-EE50EDF8D437}" type="pres">
      <dgm:prSet presAssocID="{56B34FDE-09BC-411D-9A88-D4F20D15BC3A}" presName="iconRect" presStyleLbl="node1" presStyleIdx="0" presStyleCnt="8"/>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phones"/>
        </a:ext>
      </dgm:extLst>
    </dgm:pt>
    <dgm:pt modelId="{4173FAF3-5640-4A4C-B5B2-20F62A1A2575}" type="pres">
      <dgm:prSet presAssocID="{56B34FDE-09BC-411D-9A88-D4F20D15BC3A}" presName="spaceRect" presStyleCnt="0"/>
      <dgm:spPr/>
    </dgm:pt>
    <dgm:pt modelId="{AE0CA5C2-E1BA-400D-846B-6A588F4124E4}" type="pres">
      <dgm:prSet presAssocID="{56B34FDE-09BC-411D-9A88-D4F20D15BC3A}" presName="parTx" presStyleLbl="revTx" presStyleIdx="0" presStyleCnt="8">
        <dgm:presLayoutVars>
          <dgm:chMax val="0"/>
          <dgm:chPref val="0"/>
        </dgm:presLayoutVars>
      </dgm:prSet>
      <dgm:spPr/>
    </dgm:pt>
    <dgm:pt modelId="{87D72D37-3826-41BF-94C2-A69D43C8A998}" type="pres">
      <dgm:prSet presAssocID="{74BDBC26-345F-48D1-B9AF-D1AF476B99B3}" presName="sibTrans" presStyleCnt="0"/>
      <dgm:spPr/>
    </dgm:pt>
    <dgm:pt modelId="{03094DAA-3089-4E82-B242-589B65070F6F}" type="pres">
      <dgm:prSet presAssocID="{C72728BB-0074-48B5-9D97-761D6455CB1F}" presName="compNode" presStyleCnt="0"/>
      <dgm:spPr/>
    </dgm:pt>
    <dgm:pt modelId="{F633DB1A-A300-4B19-BA61-64319C34DCA6}" type="pres">
      <dgm:prSet presAssocID="{C72728BB-0074-48B5-9D97-761D6455CB1F}" presName="bgRect" presStyleLbl="bgShp" presStyleIdx="1" presStyleCnt="8"/>
      <dgm:spPr/>
    </dgm:pt>
    <dgm:pt modelId="{C6DF12EC-B2D8-45C9-AF29-C405B98AA6CA}" type="pres">
      <dgm:prSet presAssocID="{C72728BB-0074-48B5-9D97-761D6455CB1F}" presName="iconRect" presStyleLbl="node1" presStyleIdx="1" presStyleCnt="8"/>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Eye"/>
        </a:ext>
      </dgm:extLst>
    </dgm:pt>
    <dgm:pt modelId="{E6E766A1-D8C4-4F5E-902F-832E214113B3}" type="pres">
      <dgm:prSet presAssocID="{C72728BB-0074-48B5-9D97-761D6455CB1F}" presName="spaceRect" presStyleCnt="0"/>
      <dgm:spPr/>
    </dgm:pt>
    <dgm:pt modelId="{E376F7DD-6B08-4579-8BFA-D617471A3B1A}" type="pres">
      <dgm:prSet presAssocID="{C72728BB-0074-48B5-9D97-761D6455CB1F}" presName="parTx" presStyleLbl="revTx" presStyleIdx="1" presStyleCnt="8">
        <dgm:presLayoutVars>
          <dgm:chMax val="0"/>
          <dgm:chPref val="0"/>
        </dgm:presLayoutVars>
      </dgm:prSet>
      <dgm:spPr/>
    </dgm:pt>
    <dgm:pt modelId="{B6A118CB-4627-4D8C-9A68-8A631C0F6141}" type="pres">
      <dgm:prSet presAssocID="{135225CE-12F4-448D-82C3-08D4AEB8FFFD}" presName="sibTrans" presStyleCnt="0"/>
      <dgm:spPr/>
    </dgm:pt>
    <dgm:pt modelId="{55C62729-3678-4683-82C4-D3C4C9E9CE0E}" type="pres">
      <dgm:prSet presAssocID="{C2724B2E-36A4-4B52-9F6A-5AF5CAB82ACC}" presName="compNode" presStyleCnt="0"/>
      <dgm:spPr/>
    </dgm:pt>
    <dgm:pt modelId="{176D7265-968B-4129-980D-C83A27E67B22}" type="pres">
      <dgm:prSet presAssocID="{C2724B2E-36A4-4B52-9F6A-5AF5CAB82ACC}" presName="bgRect" presStyleLbl="bgShp" presStyleIdx="2" presStyleCnt="8"/>
      <dgm:spPr/>
    </dgm:pt>
    <dgm:pt modelId="{08EEBF99-2B06-46CF-9577-55ECB3EB499D}" type="pres">
      <dgm:prSet presAssocID="{C2724B2E-36A4-4B52-9F6A-5AF5CAB82ACC}" presName="iconRect" presStyleLbl="node1" presStyleIdx="2" presStyleCnt="8"/>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rinter"/>
        </a:ext>
      </dgm:extLst>
    </dgm:pt>
    <dgm:pt modelId="{27C5FCC6-6177-4CEC-8E65-18C623A76CE3}" type="pres">
      <dgm:prSet presAssocID="{C2724B2E-36A4-4B52-9F6A-5AF5CAB82ACC}" presName="spaceRect" presStyleCnt="0"/>
      <dgm:spPr/>
    </dgm:pt>
    <dgm:pt modelId="{C7B3AA97-6485-4D92-B69D-F8A0F5D4E32D}" type="pres">
      <dgm:prSet presAssocID="{C2724B2E-36A4-4B52-9F6A-5AF5CAB82ACC}" presName="parTx" presStyleLbl="revTx" presStyleIdx="2" presStyleCnt="8">
        <dgm:presLayoutVars>
          <dgm:chMax val="0"/>
          <dgm:chPref val="0"/>
        </dgm:presLayoutVars>
      </dgm:prSet>
      <dgm:spPr/>
    </dgm:pt>
    <dgm:pt modelId="{0A838FF3-59AD-42F0-9D62-35CB6D0C515E}" type="pres">
      <dgm:prSet presAssocID="{8604F527-5CB0-440D-9989-FF5D43008AB1}" presName="sibTrans" presStyleCnt="0"/>
      <dgm:spPr/>
    </dgm:pt>
    <dgm:pt modelId="{15A19703-9A09-4B20-A6BE-CB08D06EB350}" type="pres">
      <dgm:prSet presAssocID="{81BF10C3-150A-42D8-80BC-C489D0B8C2D7}" presName="compNode" presStyleCnt="0"/>
      <dgm:spPr/>
    </dgm:pt>
    <dgm:pt modelId="{D54B4B2A-846C-4B85-925F-472334132463}" type="pres">
      <dgm:prSet presAssocID="{81BF10C3-150A-42D8-80BC-C489D0B8C2D7}" presName="bgRect" presStyleLbl="bgShp" presStyleIdx="3" presStyleCnt="8"/>
      <dgm:spPr/>
    </dgm:pt>
    <dgm:pt modelId="{DF711447-8ACD-44D1-AD90-200BF9AD5F08}" type="pres">
      <dgm:prSet presAssocID="{81BF10C3-150A-42D8-80BC-C489D0B8C2D7}" presName="iconRect" presStyleLbl="node1" presStyleIdx="3" presStyleCnt="8"/>
      <dgm:spPr/>
    </dgm:pt>
    <dgm:pt modelId="{8A09D812-5565-44F3-BC32-01D513F109CE}" type="pres">
      <dgm:prSet presAssocID="{81BF10C3-150A-42D8-80BC-C489D0B8C2D7}" presName="spaceRect" presStyleCnt="0"/>
      <dgm:spPr/>
    </dgm:pt>
    <dgm:pt modelId="{051227ED-0D98-4CBE-AB26-92C55BA7F89E}" type="pres">
      <dgm:prSet presAssocID="{81BF10C3-150A-42D8-80BC-C489D0B8C2D7}" presName="parTx" presStyleLbl="revTx" presStyleIdx="3" presStyleCnt="8">
        <dgm:presLayoutVars>
          <dgm:chMax val="0"/>
          <dgm:chPref val="0"/>
        </dgm:presLayoutVars>
      </dgm:prSet>
      <dgm:spPr/>
    </dgm:pt>
    <dgm:pt modelId="{8E6AF97F-45A3-42B4-B5FF-CEBD34DE209E}" type="pres">
      <dgm:prSet presAssocID="{4213E4B0-CC14-40E6-9824-EA35CCFD9A63}" presName="sibTrans" presStyleCnt="0"/>
      <dgm:spPr/>
    </dgm:pt>
    <dgm:pt modelId="{BA8B9BF5-DE93-471F-8406-49BB84F0FA7E}" type="pres">
      <dgm:prSet presAssocID="{47DABEA2-F99E-440E-93B3-F1DC968D58A7}" presName="compNode" presStyleCnt="0"/>
      <dgm:spPr/>
    </dgm:pt>
    <dgm:pt modelId="{BE8782A6-8A94-4ED4-8985-23B5402EE25D}" type="pres">
      <dgm:prSet presAssocID="{47DABEA2-F99E-440E-93B3-F1DC968D58A7}" presName="bgRect" presStyleLbl="bgShp" presStyleIdx="4" presStyleCnt="8"/>
      <dgm:spPr/>
    </dgm:pt>
    <dgm:pt modelId="{6FDC1EF2-4E2D-48D6-8397-64B632A19163}" type="pres">
      <dgm:prSet presAssocID="{47DABEA2-F99E-440E-93B3-F1DC968D58A7}" presName="iconRect" presStyleLbl="node1" presStyleIdx="4" presStyleCnt="8"/>
      <dgm:spPr/>
    </dgm:pt>
    <dgm:pt modelId="{B4F5D499-C109-4444-82BB-55C268C9E491}" type="pres">
      <dgm:prSet presAssocID="{47DABEA2-F99E-440E-93B3-F1DC968D58A7}" presName="spaceRect" presStyleCnt="0"/>
      <dgm:spPr/>
    </dgm:pt>
    <dgm:pt modelId="{BCC2CEE1-E1A5-4B42-BD89-7713A6DBBD9E}" type="pres">
      <dgm:prSet presAssocID="{47DABEA2-F99E-440E-93B3-F1DC968D58A7}" presName="parTx" presStyleLbl="revTx" presStyleIdx="4" presStyleCnt="8">
        <dgm:presLayoutVars>
          <dgm:chMax val="0"/>
          <dgm:chPref val="0"/>
        </dgm:presLayoutVars>
      </dgm:prSet>
      <dgm:spPr/>
    </dgm:pt>
    <dgm:pt modelId="{5EFEFEA6-1890-4028-9CEE-5AEEE1547DF0}" type="pres">
      <dgm:prSet presAssocID="{879AC137-B9D5-40B1-ACC1-1BA26537E353}" presName="sibTrans" presStyleCnt="0"/>
      <dgm:spPr/>
    </dgm:pt>
    <dgm:pt modelId="{0CADBB31-BB4A-4DCA-B803-61781E89B4DA}" type="pres">
      <dgm:prSet presAssocID="{DD872976-691C-4E1F-A27E-8EAEA7E87727}" presName="compNode" presStyleCnt="0"/>
      <dgm:spPr/>
    </dgm:pt>
    <dgm:pt modelId="{179C9BB9-66EF-45FD-A1EA-A3E81C9D30E8}" type="pres">
      <dgm:prSet presAssocID="{DD872976-691C-4E1F-A27E-8EAEA7E87727}" presName="bgRect" presStyleLbl="bgShp" presStyleIdx="5" presStyleCnt="8"/>
      <dgm:spPr/>
    </dgm:pt>
    <dgm:pt modelId="{0CD2C0F4-8BFB-4C66-981D-2BFFBB1B1748}" type="pres">
      <dgm:prSet presAssocID="{DD872976-691C-4E1F-A27E-8EAEA7E87727}" presName="iconRect" presStyleLbl="node1" presStyleIdx="5" presStyleCnt="8"/>
      <dgm:spPr/>
    </dgm:pt>
    <dgm:pt modelId="{802A3FDC-FFB5-45C7-91CF-9F461343FE62}" type="pres">
      <dgm:prSet presAssocID="{DD872976-691C-4E1F-A27E-8EAEA7E87727}" presName="spaceRect" presStyleCnt="0"/>
      <dgm:spPr/>
    </dgm:pt>
    <dgm:pt modelId="{7E788052-4381-45EA-BE03-955E54081DFE}" type="pres">
      <dgm:prSet presAssocID="{DD872976-691C-4E1F-A27E-8EAEA7E87727}" presName="parTx" presStyleLbl="revTx" presStyleIdx="5" presStyleCnt="8">
        <dgm:presLayoutVars>
          <dgm:chMax val="0"/>
          <dgm:chPref val="0"/>
        </dgm:presLayoutVars>
      </dgm:prSet>
      <dgm:spPr/>
    </dgm:pt>
    <dgm:pt modelId="{89C8C5B5-37C9-40BF-B90F-14112A3B4D61}" type="pres">
      <dgm:prSet presAssocID="{7D71F619-9C20-4901-B061-44F136A5F77F}" presName="sibTrans" presStyleCnt="0"/>
      <dgm:spPr/>
    </dgm:pt>
    <dgm:pt modelId="{6931DE8F-D6AE-4F48-B92E-CBDE5218DD32}" type="pres">
      <dgm:prSet presAssocID="{DDC71BBA-37DB-4A07-91C0-2EBBCE04C9C8}" presName="compNode" presStyleCnt="0"/>
      <dgm:spPr/>
    </dgm:pt>
    <dgm:pt modelId="{749A1023-FCF2-4D5E-BFA4-27553C75B90B}" type="pres">
      <dgm:prSet presAssocID="{DDC71BBA-37DB-4A07-91C0-2EBBCE04C9C8}" presName="bgRect" presStyleLbl="bgShp" presStyleIdx="6" presStyleCnt="8"/>
      <dgm:spPr/>
    </dgm:pt>
    <dgm:pt modelId="{6BE0A6C3-817E-494E-BC5F-A1B215015074}" type="pres">
      <dgm:prSet presAssocID="{DDC71BBA-37DB-4A07-91C0-2EBBCE04C9C8}" presName="iconRect" presStyleLbl="node1" presStyleIdx="6" presStyleCnt="8"/>
      <dgm:spPr/>
    </dgm:pt>
    <dgm:pt modelId="{431CF2C6-39DA-489E-B826-5580A87DEFA8}" type="pres">
      <dgm:prSet presAssocID="{DDC71BBA-37DB-4A07-91C0-2EBBCE04C9C8}" presName="spaceRect" presStyleCnt="0"/>
      <dgm:spPr/>
    </dgm:pt>
    <dgm:pt modelId="{CEAA7CA9-0CBC-426C-9CD2-93C02AE312CC}" type="pres">
      <dgm:prSet presAssocID="{DDC71BBA-37DB-4A07-91C0-2EBBCE04C9C8}" presName="parTx" presStyleLbl="revTx" presStyleIdx="6" presStyleCnt="8">
        <dgm:presLayoutVars>
          <dgm:chMax val="0"/>
          <dgm:chPref val="0"/>
        </dgm:presLayoutVars>
      </dgm:prSet>
      <dgm:spPr/>
    </dgm:pt>
    <dgm:pt modelId="{F0F8AA06-01D8-4CD3-A623-A46EFA747CE5}" type="pres">
      <dgm:prSet presAssocID="{B13DEEAB-B558-4B00-BA23-D2D6239A2CD3}" presName="sibTrans" presStyleCnt="0"/>
      <dgm:spPr/>
    </dgm:pt>
    <dgm:pt modelId="{B7C3873F-0FB3-475A-97E5-2A6DD8F07180}" type="pres">
      <dgm:prSet presAssocID="{05EDBA74-FDBD-4C25-B5E0-FF029B4A7CC8}" presName="compNode" presStyleCnt="0"/>
      <dgm:spPr/>
    </dgm:pt>
    <dgm:pt modelId="{057DD981-BBE2-4A71-A024-E8CD55FB1828}" type="pres">
      <dgm:prSet presAssocID="{05EDBA74-FDBD-4C25-B5E0-FF029B4A7CC8}" presName="bgRect" presStyleLbl="bgShp" presStyleIdx="7" presStyleCnt="8"/>
      <dgm:spPr/>
    </dgm:pt>
    <dgm:pt modelId="{69180C44-B641-4A2D-A149-1354BB086CBD}" type="pres">
      <dgm:prSet presAssocID="{05EDBA74-FDBD-4C25-B5E0-FF029B4A7CC8}" presName="iconRect" presStyleLbl="node1" presStyleIdx="7" presStyleCnt="8"/>
      <dgm:spPr/>
    </dgm:pt>
    <dgm:pt modelId="{A6F4230D-9B8C-4143-BD86-4B7218C1BEFC}" type="pres">
      <dgm:prSet presAssocID="{05EDBA74-FDBD-4C25-B5E0-FF029B4A7CC8}" presName="spaceRect" presStyleCnt="0"/>
      <dgm:spPr/>
    </dgm:pt>
    <dgm:pt modelId="{BDD1837F-7B67-482F-B1B1-28E70FF5EAA4}" type="pres">
      <dgm:prSet presAssocID="{05EDBA74-FDBD-4C25-B5E0-FF029B4A7CC8}" presName="parTx" presStyleLbl="revTx" presStyleIdx="7" presStyleCnt="8">
        <dgm:presLayoutVars>
          <dgm:chMax val="0"/>
          <dgm:chPref val="0"/>
        </dgm:presLayoutVars>
      </dgm:prSet>
      <dgm:spPr/>
    </dgm:pt>
  </dgm:ptLst>
  <dgm:cxnLst>
    <dgm:cxn modelId="{11D74900-5B8E-4883-B3CE-AE19B689AB5B}" type="presOf" srcId="{DDC71BBA-37DB-4A07-91C0-2EBBCE04C9C8}" destId="{CEAA7CA9-0CBC-426C-9CD2-93C02AE312CC}" srcOrd="0" destOrd="0" presId="urn:microsoft.com/office/officeart/2018/2/layout/IconVerticalSolidList"/>
    <dgm:cxn modelId="{D0CC9415-81A0-47D1-88D4-D381DA676DBB}" srcId="{677BF717-DC47-4C41-ACCC-1E786F59BF75}" destId="{DDC71BBA-37DB-4A07-91C0-2EBBCE04C9C8}" srcOrd="6" destOrd="0" parTransId="{675066EF-B92A-4329-8A48-DE09710B1B43}" sibTransId="{B13DEEAB-B558-4B00-BA23-D2D6239A2CD3}"/>
    <dgm:cxn modelId="{0B372E21-7DF5-4BC2-9152-B57DFF7BE9A5}" srcId="{677BF717-DC47-4C41-ACCC-1E786F59BF75}" destId="{DD872976-691C-4E1F-A27E-8EAEA7E87727}" srcOrd="5" destOrd="0" parTransId="{BF22A761-775B-403D-9C4B-13C4B34ADC5F}" sibTransId="{7D71F619-9C20-4901-B061-44F136A5F77F}"/>
    <dgm:cxn modelId="{B2CD5627-BF50-4F79-BA44-67C2065F4724}" type="presOf" srcId="{677BF717-DC47-4C41-ACCC-1E786F59BF75}" destId="{3D28171C-E74A-4181-B30A-7321A1A185BF}" srcOrd="0" destOrd="0" presId="urn:microsoft.com/office/officeart/2018/2/layout/IconVerticalSolidList"/>
    <dgm:cxn modelId="{565A4A35-42DC-485B-9773-9F5FAD40C5E3}" type="presOf" srcId="{DD872976-691C-4E1F-A27E-8EAEA7E87727}" destId="{7E788052-4381-45EA-BE03-955E54081DFE}" srcOrd="0" destOrd="0" presId="urn:microsoft.com/office/officeart/2018/2/layout/IconVerticalSolidList"/>
    <dgm:cxn modelId="{BF4FB74C-CFCC-4CE9-91F9-3F442206029A}" srcId="{677BF717-DC47-4C41-ACCC-1E786F59BF75}" destId="{C2724B2E-36A4-4B52-9F6A-5AF5CAB82ACC}" srcOrd="2" destOrd="0" parTransId="{873026B6-9ECB-41FB-8988-859B66B7130C}" sibTransId="{8604F527-5CB0-440D-9989-FF5D43008AB1}"/>
    <dgm:cxn modelId="{05139A78-3158-4CD7-99DB-8BA77DA1FACC}" type="presOf" srcId="{47DABEA2-F99E-440E-93B3-F1DC968D58A7}" destId="{BCC2CEE1-E1A5-4B42-BD89-7713A6DBBD9E}" srcOrd="0" destOrd="0" presId="urn:microsoft.com/office/officeart/2018/2/layout/IconVerticalSolidList"/>
    <dgm:cxn modelId="{50E1477E-DC2D-425C-9507-D4FEB0AA19B2}" srcId="{677BF717-DC47-4C41-ACCC-1E786F59BF75}" destId="{47DABEA2-F99E-440E-93B3-F1DC968D58A7}" srcOrd="4" destOrd="0" parTransId="{866CD5F7-D6AB-4E63-BEB4-FE74774CAFC8}" sibTransId="{879AC137-B9D5-40B1-ACC1-1BA26537E353}"/>
    <dgm:cxn modelId="{FC4F8681-BDFA-42FD-A032-999741CD0286}" type="presOf" srcId="{81BF10C3-150A-42D8-80BC-C489D0B8C2D7}" destId="{051227ED-0D98-4CBE-AB26-92C55BA7F89E}" srcOrd="0" destOrd="0" presId="urn:microsoft.com/office/officeart/2018/2/layout/IconVerticalSolidList"/>
    <dgm:cxn modelId="{8E68B29A-29F5-4392-97B9-2B4A5539C81B}" srcId="{677BF717-DC47-4C41-ACCC-1E786F59BF75}" destId="{56B34FDE-09BC-411D-9A88-D4F20D15BC3A}" srcOrd="0" destOrd="0" parTransId="{9D8F078A-80E7-42B8-827D-CC4CA6858387}" sibTransId="{74BDBC26-345F-48D1-B9AF-D1AF476B99B3}"/>
    <dgm:cxn modelId="{7BB770AB-9AB2-42F8-9E47-BCE547D3EC75}" type="presOf" srcId="{C72728BB-0074-48B5-9D97-761D6455CB1F}" destId="{E376F7DD-6B08-4579-8BFA-D617471A3B1A}" srcOrd="0" destOrd="0" presId="urn:microsoft.com/office/officeart/2018/2/layout/IconVerticalSolidList"/>
    <dgm:cxn modelId="{F26084B2-5140-4C71-A77E-6542DBF3B4E5}" srcId="{677BF717-DC47-4C41-ACCC-1E786F59BF75}" destId="{C72728BB-0074-48B5-9D97-761D6455CB1F}" srcOrd="1" destOrd="0" parTransId="{667E267A-8FAA-4796-8FAA-D210BD7E161C}" sibTransId="{135225CE-12F4-448D-82C3-08D4AEB8FFFD}"/>
    <dgm:cxn modelId="{4E0AF8C6-A06A-4C54-937A-FB4CABE7EAE7}" srcId="{677BF717-DC47-4C41-ACCC-1E786F59BF75}" destId="{81BF10C3-150A-42D8-80BC-C489D0B8C2D7}" srcOrd="3" destOrd="0" parTransId="{2DDE1BF9-3A6A-4A77-8656-3DF1079FA5EF}" sibTransId="{4213E4B0-CC14-40E6-9824-EA35CCFD9A63}"/>
    <dgm:cxn modelId="{5EFE0BCF-6A77-4CDC-AD2F-B90DFE7945CF}" type="presOf" srcId="{C2724B2E-36A4-4B52-9F6A-5AF5CAB82ACC}" destId="{C7B3AA97-6485-4D92-B69D-F8A0F5D4E32D}" srcOrd="0" destOrd="0" presId="urn:microsoft.com/office/officeart/2018/2/layout/IconVerticalSolidList"/>
    <dgm:cxn modelId="{5DDC3AD3-E777-478E-BF5A-5E6BDD0A288F}" srcId="{677BF717-DC47-4C41-ACCC-1E786F59BF75}" destId="{05EDBA74-FDBD-4C25-B5E0-FF029B4A7CC8}" srcOrd="7" destOrd="0" parTransId="{6D064982-7C02-48FE-A007-6AE71A8E6026}" sibTransId="{D4440BB4-6B55-43A4-88A9-4E64FFE313A2}"/>
    <dgm:cxn modelId="{1F7DA5F7-48DC-409F-A509-3004E0FEE033}" type="presOf" srcId="{05EDBA74-FDBD-4C25-B5E0-FF029B4A7CC8}" destId="{BDD1837F-7B67-482F-B1B1-28E70FF5EAA4}" srcOrd="0" destOrd="0" presId="urn:microsoft.com/office/officeart/2018/2/layout/IconVerticalSolidList"/>
    <dgm:cxn modelId="{75A08EF9-C7FB-4631-A34B-5A909C7273D8}" type="presOf" srcId="{56B34FDE-09BC-411D-9A88-D4F20D15BC3A}" destId="{AE0CA5C2-E1BA-400D-846B-6A588F4124E4}" srcOrd="0" destOrd="0" presId="urn:microsoft.com/office/officeart/2018/2/layout/IconVerticalSolidList"/>
    <dgm:cxn modelId="{EFB3920C-C86B-4104-984A-B46D669AC202}" type="presParOf" srcId="{3D28171C-E74A-4181-B30A-7321A1A185BF}" destId="{AFB580D5-B287-4EE1-97EF-70447ECE2EDD}" srcOrd="0" destOrd="0" presId="urn:microsoft.com/office/officeart/2018/2/layout/IconVerticalSolidList"/>
    <dgm:cxn modelId="{F27B7D91-F6E8-4CD7-89F8-A1C693D1B43B}" type="presParOf" srcId="{AFB580D5-B287-4EE1-97EF-70447ECE2EDD}" destId="{82B0AD04-7350-4C69-97C0-61C22183222B}" srcOrd="0" destOrd="0" presId="urn:microsoft.com/office/officeart/2018/2/layout/IconVerticalSolidList"/>
    <dgm:cxn modelId="{E3D92352-225B-46F1-A2BE-4743DCF0EF94}" type="presParOf" srcId="{AFB580D5-B287-4EE1-97EF-70447ECE2EDD}" destId="{2A1EAE58-6852-4D06-9738-EE50EDF8D437}" srcOrd="1" destOrd="0" presId="urn:microsoft.com/office/officeart/2018/2/layout/IconVerticalSolidList"/>
    <dgm:cxn modelId="{908BA7CB-088F-416E-8079-BAA7E80567E3}" type="presParOf" srcId="{AFB580D5-B287-4EE1-97EF-70447ECE2EDD}" destId="{4173FAF3-5640-4A4C-B5B2-20F62A1A2575}" srcOrd="2" destOrd="0" presId="urn:microsoft.com/office/officeart/2018/2/layout/IconVerticalSolidList"/>
    <dgm:cxn modelId="{F68274AD-6D0F-4E70-8F77-B3746FBC3173}" type="presParOf" srcId="{AFB580D5-B287-4EE1-97EF-70447ECE2EDD}" destId="{AE0CA5C2-E1BA-400D-846B-6A588F4124E4}" srcOrd="3" destOrd="0" presId="urn:microsoft.com/office/officeart/2018/2/layout/IconVerticalSolidList"/>
    <dgm:cxn modelId="{BA8097ED-B4FC-4270-9EAD-0A0B3C0900EC}" type="presParOf" srcId="{3D28171C-E74A-4181-B30A-7321A1A185BF}" destId="{87D72D37-3826-41BF-94C2-A69D43C8A998}" srcOrd="1" destOrd="0" presId="urn:microsoft.com/office/officeart/2018/2/layout/IconVerticalSolidList"/>
    <dgm:cxn modelId="{147F9915-A24C-4CD7-BF50-2A736FA2C36F}" type="presParOf" srcId="{3D28171C-E74A-4181-B30A-7321A1A185BF}" destId="{03094DAA-3089-4E82-B242-589B65070F6F}" srcOrd="2" destOrd="0" presId="urn:microsoft.com/office/officeart/2018/2/layout/IconVerticalSolidList"/>
    <dgm:cxn modelId="{A5771B49-A3BE-42A5-84A3-0EA3848BF69A}" type="presParOf" srcId="{03094DAA-3089-4E82-B242-589B65070F6F}" destId="{F633DB1A-A300-4B19-BA61-64319C34DCA6}" srcOrd="0" destOrd="0" presId="urn:microsoft.com/office/officeart/2018/2/layout/IconVerticalSolidList"/>
    <dgm:cxn modelId="{A0C57C92-47EE-452D-BDD7-3AE53F27FCA2}" type="presParOf" srcId="{03094DAA-3089-4E82-B242-589B65070F6F}" destId="{C6DF12EC-B2D8-45C9-AF29-C405B98AA6CA}" srcOrd="1" destOrd="0" presId="urn:microsoft.com/office/officeart/2018/2/layout/IconVerticalSolidList"/>
    <dgm:cxn modelId="{AD421FE5-CB22-4F20-A0AA-5C9AD515B15A}" type="presParOf" srcId="{03094DAA-3089-4E82-B242-589B65070F6F}" destId="{E6E766A1-D8C4-4F5E-902F-832E214113B3}" srcOrd="2" destOrd="0" presId="urn:microsoft.com/office/officeart/2018/2/layout/IconVerticalSolidList"/>
    <dgm:cxn modelId="{16583F5D-8C01-4A37-8EE2-DC4410DB07B4}" type="presParOf" srcId="{03094DAA-3089-4E82-B242-589B65070F6F}" destId="{E376F7DD-6B08-4579-8BFA-D617471A3B1A}" srcOrd="3" destOrd="0" presId="urn:microsoft.com/office/officeart/2018/2/layout/IconVerticalSolidList"/>
    <dgm:cxn modelId="{330CCB13-81BC-43DF-86FE-6577ED092D24}" type="presParOf" srcId="{3D28171C-E74A-4181-B30A-7321A1A185BF}" destId="{B6A118CB-4627-4D8C-9A68-8A631C0F6141}" srcOrd="3" destOrd="0" presId="urn:microsoft.com/office/officeart/2018/2/layout/IconVerticalSolidList"/>
    <dgm:cxn modelId="{8298BAAA-A52A-4B01-800C-72981A84CCBC}" type="presParOf" srcId="{3D28171C-E74A-4181-B30A-7321A1A185BF}" destId="{55C62729-3678-4683-82C4-D3C4C9E9CE0E}" srcOrd="4" destOrd="0" presId="urn:microsoft.com/office/officeart/2018/2/layout/IconVerticalSolidList"/>
    <dgm:cxn modelId="{B443F2D3-ADA6-4324-AB3F-7D188B8CC065}" type="presParOf" srcId="{55C62729-3678-4683-82C4-D3C4C9E9CE0E}" destId="{176D7265-968B-4129-980D-C83A27E67B22}" srcOrd="0" destOrd="0" presId="urn:microsoft.com/office/officeart/2018/2/layout/IconVerticalSolidList"/>
    <dgm:cxn modelId="{184A17B0-12D3-4B16-88A5-6C7D17A96C1F}" type="presParOf" srcId="{55C62729-3678-4683-82C4-D3C4C9E9CE0E}" destId="{08EEBF99-2B06-46CF-9577-55ECB3EB499D}" srcOrd="1" destOrd="0" presId="urn:microsoft.com/office/officeart/2018/2/layout/IconVerticalSolidList"/>
    <dgm:cxn modelId="{D7027CB0-6939-4AB1-9581-282C890E62B4}" type="presParOf" srcId="{55C62729-3678-4683-82C4-D3C4C9E9CE0E}" destId="{27C5FCC6-6177-4CEC-8E65-18C623A76CE3}" srcOrd="2" destOrd="0" presId="urn:microsoft.com/office/officeart/2018/2/layout/IconVerticalSolidList"/>
    <dgm:cxn modelId="{B396E348-8F3B-40FF-AA4D-7D6C7C83A817}" type="presParOf" srcId="{55C62729-3678-4683-82C4-D3C4C9E9CE0E}" destId="{C7B3AA97-6485-4D92-B69D-F8A0F5D4E32D}" srcOrd="3" destOrd="0" presId="urn:microsoft.com/office/officeart/2018/2/layout/IconVerticalSolidList"/>
    <dgm:cxn modelId="{16CAA075-F2F4-42A8-8641-CC7E60F105D0}" type="presParOf" srcId="{3D28171C-E74A-4181-B30A-7321A1A185BF}" destId="{0A838FF3-59AD-42F0-9D62-35CB6D0C515E}" srcOrd="5" destOrd="0" presId="urn:microsoft.com/office/officeart/2018/2/layout/IconVerticalSolidList"/>
    <dgm:cxn modelId="{20465613-6FC0-4A5D-95F0-3F9B476DC3FB}" type="presParOf" srcId="{3D28171C-E74A-4181-B30A-7321A1A185BF}" destId="{15A19703-9A09-4B20-A6BE-CB08D06EB350}" srcOrd="6" destOrd="0" presId="urn:microsoft.com/office/officeart/2018/2/layout/IconVerticalSolidList"/>
    <dgm:cxn modelId="{DE737845-757D-40B8-A828-5BF71B79108C}" type="presParOf" srcId="{15A19703-9A09-4B20-A6BE-CB08D06EB350}" destId="{D54B4B2A-846C-4B85-925F-472334132463}" srcOrd="0" destOrd="0" presId="urn:microsoft.com/office/officeart/2018/2/layout/IconVerticalSolidList"/>
    <dgm:cxn modelId="{7C4E3F32-5BC9-4DCF-AA87-3E263410AB76}" type="presParOf" srcId="{15A19703-9A09-4B20-A6BE-CB08D06EB350}" destId="{DF711447-8ACD-44D1-AD90-200BF9AD5F08}" srcOrd="1" destOrd="0" presId="urn:microsoft.com/office/officeart/2018/2/layout/IconVerticalSolidList"/>
    <dgm:cxn modelId="{46615FA0-A925-47AA-87A6-D63331AF0EE4}" type="presParOf" srcId="{15A19703-9A09-4B20-A6BE-CB08D06EB350}" destId="{8A09D812-5565-44F3-BC32-01D513F109CE}" srcOrd="2" destOrd="0" presId="urn:microsoft.com/office/officeart/2018/2/layout/IconVerticalSolidList"/>
    <dgm:cxn modelId="{57194611-8D56-422B-9D1F-22D50040CE24}" type="presParOf" srcId="{15A19703-9A09-4B20-A6BE-CB08D06EB350}" destId="{051227ED-0D98-4CBE-AB26-92C55BA7F89E}" srcOrd="3" destOrd="0" presId="urn:microsoft.com/office/officeart/2018/2/layout/IconVerticalSolidList"/>
    <dgm:cxn modelId="{6D6A4363-A837-4212-ACAC-AC8C5C08F6A4}" type="presParOf" srcId="{3D28171C-E74A-4181-B30A-7321A1A185BF}" destId="{8E6AF97F-45A3-42B4-B5FF-CEBD34DE209E}" srcOrd="7" destOrd="0" presId="urn:microsoft.com/office/officeart/2018/2/layout/IconVerticalSolidList"/>
    <dgm:cxn modelId="{4825F2E5-AAAC-4E42-A79A-ECCB9C8BCADD}" type="presParOf" srcId="{3D28171C-E74A-4181-B30A-7321A1A185BF}" destId="{BA8B9BF5-DE93-471F-8406-49BB84F0FA7E}" srcOrd="8" destOrd="0" presId="urn:microsoft.com/office/officeart/2018/2/layout/IconVerticalSolidList"/>
    <dgm:cxn modelId="{239B3339-ED49-4F25-9CA2-3E8AAC9A93F9}" type="presParOf" srcId="{BA8B9BF5-DE93-471F-8406-49BB84F0FA7E}" destId="{BE8782A6-8A94-4ED4-8985-23B5402EE25D}" srcOrd="0" destOrd="0" presId="urn:microsoft.com/office/officeart/2018/2/layout/IconVerticalSolidList"/>
    <dgm:cxn modelId="{50AE21C4-3558-4EAD-B232-1543141DD273}" type="presParOf" srcId="{BA8B9BF5-DE93-471F-8406-49BB84F0FA7E}" destId="{6FDC1EF2-4E2D-48D6-8397-64B632A19163}" srcOrd="1" destOrd="0" presId="urn:microsoft.com/office/officeart/2018/2/layout/IconVerticalSolidList"/>
    <dgm:cxn modelId="{D523D649-77C0-41C3-939E-7DFF632279B9}" type="presParOf" srcId="{BA8B9BF5-DE93-471F-8406-49BB84F0FA7E}" destId="{B4F5D499-C109-4444-82BB-55C268C9E491}" srcOrd="2" destOrd="0" presId="urn:microsoft.com/office/officeart/2018/2/layout/IconVerticalSolidList"/>
    <dgm:cxn modelId="{6863DCE2-4CEF-4F2C-A055-7D7002065A84}" type="presParOf" srcId="{BA8B9BF5-DE93-471F-8406-49BB84F0FA7E}" destId="{BCC2CEE1-E1A5-4B42-BD89-7713A6DBBD9E}" srcOrd="3" destOrd="0" presId="urn:microsoft.com/office/officeart/2018/2/layout/IconVerticalSolidList"/>
    <dgm:cxn modelId="{730BBAD9-5570-49E8-A19A-3E7152560C24}" type="presParOf" srcId="{3D28171C-E74A-4181-B30A-7321A1A185BF}" destId="{5EFEFEA6-1890-4028-9CEE-5AEEE1547DF0}" srcOrd="9" destOrd="0" presId="urn:microsoft.com/office/officeart/2018/2/layout/IconVerticalSolidList"/>
    <dgm:cxn modelId="{2118AB42-A597-4F30-BA53-E44AF41E3849}" type="presParOf" srcId="{3D28171C-E74A-4181-B30A-7321A1A185BF}" destId="{0CADBB31-BB4A-4DCA-B803-61781E89B4DA}" srcOrd="10" destOrd="0" presId="urn:microsoft.com/office/officeart/2018/2/layout/IconVerticalSolidList"/>
    <dgm:cxn modelId="{BC8297E7-231D-4755-A573-78D2D7976E3A}" type="presParOf" srcId="{0CADBB31-BB4A-4DCA-B803-61781E89B4DA}" destId="{179C9BB9-66EF-45FD-A1EA-A3E81C9D30E8}" srcOrd="0" destOrd="0" presId="urn:microsoft.com/office/officeart/2018/2/layout/IconVerticalSolidList"/>
    <dgm:cxn modelId="{2F1202D3-5C7C-484C-A0CB-11E2C384C209}" type="presParOf" srcId="{0CADBB31-BB4A-4DCA-B803-61781E89B4DA}" destId="{0CD2C0F4-8BFB-4C66-981D-2BFFBB1B1748}" srcOrd="1" destOrd="0" presId="urn:microsoft.com/office/officeart/2018/2/layout/IconVerticalSolidList"/>
    <dgm:cxn modelId="{902D6D89-EE32-4A5E-ADF0-743BD9233E8E}" type="presParOf" srcId="{0CADBB31-BB4A-4DCA-B803-61781E89B4DA}" destId="{802A3FDC-FFB5-45C7-91CF-9F461343FE62}" srcOrd="2" destOrd="0" presId="urn:microsoft.com/office/officeart/2018/2/layout/IconVerticalSolidList"/>
    <dgm:cxn modelId="{370BA97A-9435-449F-9D7C-9B5E70B18438}" type="presParOf" srcId="{0CADBB31-BB4A-4DCA-B803-61781E89B4DA}" destId="{7E788052-4381-45EA-BE03-955E54081DFE}" srcOrd="3" destOrd="0" presId="urn:microsoft.com/office/officeart/2018/2/layout/IconVerticalSolidList"/>
    <dgm:cxn modelId="{6B49876C-0A53-4142-A2B6-21F39FF1B3A4}" type="presParOf" srcId="{3D28171C-E74A-4181-B30A-7321A1A185BF}" destId="{89C8C5B5-37C9-40BF-B90F-14112A3B4D61}" srcOrd="11" destOrd="0" presId="urn:microsoft.com/office/officeart/2018/2/layout/IconVerticalSolidList"/>
    <dgm:cxn modelId="{8437BE5B-C849-4084-9069-3394715D0A8A}" type="presParOf" srcId="{3D28171C-E74A-4181-B30A-7321A1A185BF}" destId="{6931DE8F-D6AE-4F48-B92E-CBDE5218DD32}" srcOrd="12" destOrd="0" presId="urn:microsoft.com/office/officeart/2018/2/layout/IconVerticalSolidList"/>
    <dgm:cxn modelId="{3CAA48E3-75D8-4D67-B011-A1AD833578B5}" type="presParOf" srcId="{6931DE8F-D6AE-4F48-B92E-CBDE5218DD32}" destId="{749A1023-FCF2-4D5E-BFA4-27553C75B90B}" srcOrd="0" destOrd="0" presId="urn:microsoft.com/office/officeart/2018/2/layout/IconVerticalSolidList"/>
    <dgm:cxn modelId="{1D6BA794-0C9B-438B-BE08-CC84F76882FF}" type="presParOf" srcId="{6931DE8F-D6AE-4F48-B92E-CBDE5218DD32}" destId="{6BE0A6C3-817E-494E-BC5F-A1B215015074}" srcOrd="1" destOrd="0" presId="urn:microsoft.com/office/officeart/2018/2/layout/IconVerticalSolidList"/>
    <dgm:cxn modelId="{D9A25753-6E1D-430B-9372-1DF94C9BD764}" type="presParOf" srcId="{6931DE8F-D6AE-4F48-B92E-CBDE5218DD32}" destId="{431CF2C6-39DA-489E-B826-5580A87DEFA8}" srcOrd="2" destOrd="0" presId="urn:microsoft.com/office/officeart/2018/2/layout/IconVerticalSolidList"/>
    <dgm:cxn modelId="{46F21A2D-A190-433C-8C62-3F7DDC8212B9}" type="presParOf" srcId="{6931DE8F-D6AE-4F48-B92E-CBDE5218DD32}" destId="{CEAA7CA9-0CBC-426C-9CD2-93C02AE312CC}" srcOrd="3" destOrd="0" presId="urn:microsoft.com/office/officeart/2018/2/layout/IconVerticalSolidList"/>
    <dgm:cxn modelId="{741489D8-A1ED-481A-93AC-8A003CC727EF}" type="presParOf" srcId="{3D28171C-E74A-4181-B30A-7321A1A185BF}" destId="{F0F8AA06-01D8-4CD3-A623-A46EFA747CE5}" srcOrd="13" destOrd="0" presId="urn:microsoft.com/office/officeart/2018/2/layout/IconVerticalSolidList"/>
    <dgm:cxn modelId="{EA11B6B5-E4DC-4BCA-987D-52B59AC7F5F1}" type="presParOf" srcId="{3D28171C-E74A-4181-B30A-7321A1A185BF}" destId="{B7C3873F-0FB3-475A-97E5-2A6DD8F07180}" srcOrd="14" destOrd="0" presId="urn:microsoft.com/office/officeart/2018/2/layout/IconVerticalSolidList"/>
    <dgm:cxn modelId="{AFDB51EB-DD9F-414B-A68C-28300D5EA6D0}" type="presParOf" srcId="{B7C3873F-0FB3-475A-97E5-2A6DD8F07180}" destId="{057DD981-BBE2-4A71-A024-E8CD55FB1828}" srcOrd="0" destOrd="0" presId="urn:microsoft.com/office/officeart/2018/2/layout/IconVerticalSolidList"/>
    <dgm:cxn modelId="{8009D8A5-B673-4F3D-A5AA-A607D7B729CF}" type="presParOf" srcId="{B7C3873F-0FB3-475A-97E5-2A6DD8F07180}" destId="{69180C44-B641-4A2D-A149-1354BB086CBD}" srcOrd="1" destOrd="0" presId="urn:microsoft.com/office/officeart/2018/2/layout/IconVerticalSolidList"/>
    <dgm:cxn modelId="{ED90B1D6-2B74-4EA9-BB71-9C403EC6EA44}" type="presParOf" srcId="{B7C3873F-0FB3-475A-97E5-2A6DD8F07180}" destId="{A6F4230D-9B8C-4143-BD86-4B7218C1BEFC}" srcOrd="2" destOrd="0" presId="urn:microsoft.com/office/officeart/2018/2/layout/IconVerticalSolidList"/>
    <dgm:cxn modelId="{34A842DD-621E-45F3-AADD-6CACB42E145A}" type="presParOf" srcId="{B7C3873F-0FB3-475A-97E5-2A6DD8F07180}" destId="{BDD1837F-7B67-482F-B1B1-28E70FF5EAA4}" srcOrd="3" destOrd="0" presId="urn:microsoft.com/office/officeart/2018/2/layout/IconVerticalSolidList"/>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77BF717-DC47-4C41-ACCC-1E786F59BF75}"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pt>
    <dgm:pt modelId="{56B34FDE-09BC-411D-9A88-D4F20D15BC3A}">
      <dgm:prSet phldrT="[Text]"/>
      <dgm:spPr/>
      <dgm:t>
        <a:bodyPr/>
        <a:lstStyle/>
        <a:p>
          <a:pPr>
            <a:lnSpc>
              <a:spcPct val="100000"/>
            </a:lnSpc>
          </a:pPr>
          <a:r>
            <a:rPr lang="en-US" dirty="0"/>
            <a:t>Audio</a:t>
          </a:r>
        </a:p>
      </dgm:t>
    </dgm:pt>
    <dgm:pt modelId="{9D8F078A-80E7-42B8-827D-CC4CA6858387}" type="parTrans" cxnId="{8E68B29A-29F5-4392-97B9-2B4A5539C81B}">
      <dgm:prSet/>
      <dgm:spPr/>
      <dgm:t>
        <a:bodyPr/>
        <a:lstStyle/>
        <a:p>
          <a:endParaRPr lang="en-US"/>
        </a:p>
      </dgm:t>
    </dgm:pt>
    <dgm:pt modelId="{74BDBC26-345F-48D1-B9AF-D1AF476B99B3}" type="sibTrans" cxnId="{8E68B29A-29F5-4392-97B9-2B4A5539C81B}">
      <dgm:prSet/>
      <dgm:spPr/>
      <dgm:t>
        <a:bodyPr/>
        <a:lstStyle/>
        <a:p>
          <a:endParaRPr lang="en-US"/>
        </a:p>
      </dgm:t>
    </dgm:pt>
    <dgm:pt modelId="{C72728BB-0074-48B5-9D97-761D6455CB1F}">
      <dgm:prSet phldrT="[Text]"/>
      <dgm:spPr/>
      <dgm:t>
        <a:bodyPr/>
        <a:lstStyle/>
        <a:p>
          <a:pPr>
            <a:lnSpc>
              <a:spcPct val="100000"/>
            </a:lnSpc>
          </a:pPr>
          <a:r>
            <a:rPr lang="en-US" dirty="0"/>
            <a:t>Visual</a:t>
          </a:r>
        </a:p>
      </dgm:t>
    </dgm:pt>
    <dgm:pt modelId="{667E267A-8FAA-4796-8FAA-D210BD7E161C}" type="parTrans" cxnId="{F26084B2-5140-4C71-A77E-6542DBF3B4E5}">
      <dgm:prSet/>
      <dgm:spPr/>
      <dgm:t>
        <a:bodyPr/>
        <a:lstStyle/>
        <a:p>
          <a:endParaRPr lang="en-US"/>
        </a:p>
      </dgm:t>
    </dgm:pt>
    <dgm:pt modelId="{135225CE-12F4-448D-82C3-08D4AEB8FFFD}" type="sibTrans" cxnId="{F26084B2-5140-4C71-A77E-6542DBF3B4E5}">
      <dgm:prSet/>
      <dgm:spPr/>
      <dgm:t>
        <a:bodyPr/>
        <a:lstStyle/>
        <a:p>
          <a:endParaRPr lang="en-US"/>
        </a:p>
      </dgm:t>
    </dgm:pt>
    <dgm:pt modelId="{C2724B2E-36A4-4B52-9F6A-5AF5CAB82ACC}">
      <dgm:prSet phldrT="[Text]"/>
      <dgm:spPr/>
      <dgm:t>
        <a:bodyPr/>
        <a:lstStyle/>
        <a:p>
          <a:pPr>
            <a:lnSpc>
              <a:spcPct val="100000"/>
            </a:lnSpc>
          </a:pPr>
          <a:r>
            <a:rPr lang="en-US" dirty="0"/>
            <a:t>Print</a:t>
          </a:r>
        </a:p>
      </dgm:t>
    </dgm:pt>
    <dgm:pt modelId="{873026B6-9ECB-41FB-8988-859B66B7130C}" type="parTrans" cxnId="{BF4FB74C-CFCC-4CE9-91F9-3F442206029A}">
      <dgm:prSet/>
      <dgm:spPr/>
      <dgm:t>
        <a:bodyPr/>
        <a:lstStyle/>
        <a:p>
          <a:endParaRPr lang="en-US"/>
        </a:p>
      </dgm:t>
    </dgm:pt>
    <dgm:pt modelId="{8604F527-5CB0-440D-9989-FF5D43008AB1}" type="sibTrans" cxnId="{BF4FB74C-CFCC-4CE9-91F9-3F442206029A}">
      <dgm:prSet/>
      <dgm:spPr/>
      <dgm:t>
        <a:bodyPr/>
        <a:lstStyle/>
        <a:p>
          <a:endParaRPr lang="en-US"/>
        </a:p>
      </dgm:t>
    </dgm:pt>
    <dgm:pt modelId="{81BF10C3-150A-42D8-80BC-C489D0B8C2D7}">
      <dgm:prSet phldr="0"/>
      <dgm:spPr/>
      <dgm:t>
        <a:bodyPr/>
        <a:lstStyle/>
        <a:p>
          <a:pPr>
            <a:lnSpc>
              <a:spcPct val="100000"/>
            </a:lnSpc>
          </a:pPr>
          <a:endParaRPr lang="en-US" dirty="0">
            <a:latin typeface="Trebuchet MS" panose="020B0603020202020204"/>
          </a:endParaRPr>
        </a:p>
      </dgm:t>
    </dgm:pt>
    <dgm:pt modelId="{2DDE1BF9-3A6A-4A77-8656-3DF1079FA5EF}" type="parTrans" cxnId="{4E0AF8C6-A06A-4C54-937A-FB4CABE7EAE7}">
      <dgm:prSet/>
      <dgm:spPr/>
    </dgm:pt>
    <dgm:pt modelId="{4213E4B0-CC14-40E6-9824-EA35CCFD9A63}" type="sibTrans" cxnId="{4E0AF8C6-A06A-4C54-937A-FB4CABE7EAE7}">
      <dgm:prSet/>
      <dgm:spPr/>
    </dgm:pt>
    <dgm:pt modelId="{05EDBA74-FDBD-4C25-B5E0-FF029B4A7CC8}">
      <dgm:prSet phldr="0"/>
      <dgm:spPr/>
      <dgm:t>
        <a:bodyPr/>
        <a:lstStyle/>
        <a:p>
          <a:pPr>
            <a:lnSpc>
              <a:spcPct val="100000"/>
            </a:lnSpc>
          </a:pPr>
          <a:r>
            <a:rPr lang="en-US" dirty="0"/>
            <a:t>4024007153999524701</a:t>
          </a:r>
        </a:p>
      </dgm:t>
    </dgm:pt>
    <dgm:pt modelId="{6D064982-7C02-48FE-A007-6AE71A8E6026}" type="parTrans" cxnId="{5DDC3AD3-E777-478E-BF5A-5E6BDD0A288F}">
      <dgm:prSet/>
      <dgm:spPr/>
    </dgm:pt>
    <dgm:pt modelId="{D4440BB4-6B55-43A4-88A9-4E64FFE313A2}" type="sibTrans" cxnId="{5DDC3AD3-E777-478E-BF5A-5E6BDD0A288F}">
      <dgm:prSet/>
      <dgm:spPr/>
    </dgm:pt>
    <dgm:pt modelId="{47DABEA2-F99E-440E-93B3-F1DC968D58A7}">
      <dgm:prSet phldr="0"/>
      <dgm:spPr/>
      <dgm:t>
        <a:bodyPr/>
        <a:lstStyle/>
        <a:p>
          <a:pPr algn="l" rtl="0">
            <a:lnSpc>
              <a:spcPct val="100000"/>
            </a:lnSpc>
          </a:pPr>
          <a:r>
            <a:rPr lang="en-US" dirty="0"/>
            <a:t>VISA:</a:t>
          </a:r>
          <a:endParaRPr lang="en-US" dirty="0">
            <a:latin typeface="Trebuchet MS" panose="020B0603020202020204"/>
          </a:endParaRPr>
        </a:p>
      </dgm:t>
    </dgm:pt>
    <dgm:pt modelId="{866CD5F7-D6AB-4E63-BEB4-FE74774CAFC8}" type="parTrans" cxnId="{50E1477E-DC2D-425C-9507-D4FEB0AA19B2}">
      <dgm:prSet/>
      <dgm:spPr/>
    </dgm:pt>
    <dgm:pt modelId="{879AC137-B9D5-40B1-ACC1-1BA26537E353}" type="sibTrans" cxnId="{50E1477E-DC2D-425C-9507-D4FEB0AA19B2}">
      <dgm:prSet/>
      <dgm:spPr/>
    </dgm:pt>
    <dgm:pt modelId="{DD872976-691C-4E1F-A27E-8EAEA7E87727}">
      <dgm:prSet phldr="0"/>
      <dgm:spPr/>
      <dgm:t>
        <a:bodyPr/>
        <a:lstStyle/>
        <a:p>
          <a:pPr algn="l">
            <a:lnSpc>
              <a:spcPct val="100000"/>
            </a:lnSpc>
          </a:pPr>
          <a:r>
            <a:rPr lang="en-US" dirty="0"/>
            <a:t>4916051835416049</a:t>
          </a:r>
        </a:p>
      </dgm:t>
    </dgm:pt>
    <dgm:pt modelId="{BF22A761-775B-403D-9C4B-13C4B34ADC5F}" type="parTrans" cxnId="{0B372E21-7DF5-4BC2-9152-B57DFF7BE9A5}">
      <dgm:prSet/>
      <dgm:spPr/>
    </dgm:pt>
    <dgm:pt modelId="{7D71F619-9C20-4901-B061-44F136A5F77F}" type="sibTrans" cxnId="{0B372E21-7DF5-4BC2-9152-B57DFF7BE9A5}">
      <dgm:prSet/>
      <dgm:spPr/>
    </dgm:pt>
    <dgm:pt modelId="{DDC71BBA-37DB-4A07-91C0-2EBBCE04C9C8}">
      <dgm:prSet phldr="0"/>
      <dgm:spPr/>
      <dgm:t>
        <a:bodyPr/>
        <a:lstStyle/>
        <a:p>
          <a:pPr algn="l">
            <a:lnSpc>
              <a:spcPct val="100000"/>
            </a:lnSpc>
          </a:pPr>
          <a:r>
            <a:rPr lang="en-US" dirty="0"/>
            <a:t>4664397414603927</a:t>
          </a:r>
        </a:p>
      </dgm:t>
    </dgm:pt>
    <dgm:pt modelId="{675066EF-B92A-4329-8A48-DE09710B1B43}" type="parTrans" cxnId="{D0CC9415-81A0-47D1-88D4-D381DA676DBB}">
      <dgm:prSet/>
      <dgm:spPr/>
    </dgm:pt>
    <dgm:pt modelId="{B13DEEAB-B558-4B00-BA23-D2D6239A2CD3}" type="sibTrans" cxnId="{D0CC9415-81A0-47D1-88D4-D381DA676DBB}">
      <dgm:prSet/>
      <dgm:spPr/>
    </dgm:pt>
    <dgm:pt modelId="{3D28171C-E74A-4181-B30A-7321A1A185BF}" type="pres">
      <dgm:prSet presAssocID="{677BF717-DC47-4C41-ACCC-1E786F59BF75}" presName="root" presStyleCnt="0">
        <dgm:presLayoutVars>
          <dgm:dir/>
          <dgm:resizeHandles val="exact"/>
        </dgm:presLayoutVars>
      </dgm:prSet>
      <dgm:spPr/>
    </dgm:pt>
    <dgm:pt modelId="{AFB580D5-B287-4EE1-97EF-70447ECE2EDD}" type="pres">
      <dgm:prSet presAssocID="{56B34FDE-09BC-411D-9A88-D4F20D15BC3A}" presName="compNode" presStyleCnt="0"/>
      <dgm:spPr/>
    </dgm:pt>
    <dgm:pt modelId="{82B0AD04-7350-4C69-97C0-61C22183222B}" type="pres">
      <dgm:prSet presAssocID="{56B34FDE-09BC-411D-9A88-D4F20D15BC3A}" presName="bgRect" presStyleLbl="bgShp" presStyleIdx="0" presStyleCnt="8"/>
      <dgm:spPr/>
    </dgm:pt>
    <dgm:pt modelId="{2A1EAE58-6852-4D06-9738-EE50EDF8D437}" type="pres">
      <dgm:prSet presAssocID="{56B34FDE-09BC-411D-9A88-D4F20D15BC3A}" presName="iconRect" presStyleLbl="node1" presStyleIdx="0" presStyleCnt="8"/>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phones"/>
        </a:ext>
      </dgm:extLst>
    </dgm:pt>
    <dgm:pt modelId="{4173FAF3-5640-4A4C-B5B2-20F62A1A2575}" type="pres">
      <dgm:prSet presAssocID="{56B34FDE-09BC-411D-9A88-D4F20D15BC3A}" presName="spaceRect" presStyleCnt="0"/>
      <dgm:spPr/>
    </dgm:pt>
    <dgm:pt modelId="{AE0CA5C2-E1BA-400D-846B-6A588F4124E4}" type="pres">
      <dgm:prSet presAssocID="{56B34FDE-09BC-411D-9A88-D4F20D15BC3A}" presName="parTx" presStyleLbl="revTx" presStyleIdx="0" presStyleCnt="8">
        <dgm:presLayoutVars>
          <dgm:chMax val="0"/>
          <dgm:chPref val="0"/>
        </dgm:presLayoutVars>
      </dgm:prSet>
      <dgm:spPr/>
    </dgm:pt>
    <dgm:pt modelId="{87D72D37-3826-41BF-94C2-A69D43C8A998}" type="pres">
      <dgm:prSet presAssocID="{74BDBC26-345F-48D1-B9AF-D1AF476B99B3}" presName="sibTrans" presStyleCnt="0"/>
      <dgm:spPr/>
    </dgm:pt>
    <dgm:pt modelId="{03094DAA-3089-4E82-B242-589B65070F6F}" type="pres">
      <dgm:prSet presAssocID="{C72728BB-0074-48B5-9D97-761D6455CB1F}" presName="compNode" presStyleCnt="0"/>
      <dgm:spPr/>
    </dgm:pt>
    <dgm:pt modelId="{F633DB1A-A300-4B19-BA61-64319C34DCA6}" type="pres">
      <dgm:prSet presAssocID="{C72728BB-0074-48B5-9D97-761D6455CB1F}" presName="bgRect" presStyleLbl="bgShp" presStyleIdx="1" presStyleCnt="8"/>
      <dgm:spPr/>
    </dgm:pt>
    <dgm:pt modelId="{C6DF12EC-B2D8-45C9-AF29-C405B98AA6CA}" type="pres">
      <dgm:prSet presAssocID="{C72728BB-0074-48B5-9D97-761D6455CB1F}" presName="iconRect" presStyleLbl="node1" presStyleIdx="1" presStyleCnt="8"/>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Eye"/>
        </a:ext>
      </dgm:extLst>
    </dgm:pt>
    <dgm:pt modelId="{E6E766A1-D8C4-4F5E-902F-832E214113B3}" type="pres">
      <dgm:prSet presAssocID="{C72728BB-0074-48B5-9D97-761D6455CB1F}" presName="spaceRect" presStyleCnt="0"/>
      <dgm:spPr/>
    </dgm:pt>
    <dgm:pt modelId="{E376F7DD-6B08-4579-8BFA-D617471A3B1A}" type="pres">
      <dgm:prSet presAssocID="{C72728BB-0074-48B5-9D97-761D6455CB1F}" presName="parTx" presStyleLbl="revTx" presStyleIdx="1" presStyleCnt="8">
        <dgm:presLayoutVars>
          <dgm:chMax val="0"/>
          <dgm:chPref val="0"/>
        </dgm:presLayoutVars>
      </dgm:prSet>
      <dgm:spPr/>
    </dgm:pt>
    <dgm:pt modelId="{B6A118CB-4627-4D8C-9A68-8A631C0F6141}" type="pres">
      <dgm:prSet presAssocID="{135225CE-12F4-448D-82C3-08D4AEB8FFFD}" presName="sibTrans" presStyleCnt="0"/>
      <dgm:spPr/>
    </dgm:pt>
    <dgm:pt modelId="{55C62729-3678-4683-82C4-D3C4C9E9CE0E}" type="pres">
      <dgm:prSet presAssocID="{C2724B2E-36A4-4B52-9F6A-5AF5CAB82ACC}" presName="compNode" presStyleCnt="0"/>
      <dgm:spPr/>
    </dgm:pt>
    <dgm:pt modelId="{176D7265-968B-4129-980D-C83A27E67B22}" type="pres">
      <dgm:prSet presAssocID="{C2724B2E-36A4-4B52-9F6A-5AF5CAB82ACC}" presName="bgRect" presStyleLbl="bgShp" presStyleIdx="2" presStyleCnt="8"/>
      <dgm:spPr/>
    </dgm:pt>
    <dgm:pt modelId="{08EEBF99-2B06-46CF-9577-55ECB3EB499D}" type="pres">
      <dgm:prSet presAssocID="{C2724B2E-36A4-4B52-9F6A-5AF5CAB82ACC}" presName="iconRect" presStyleLbl="node1" presStyleIdx="2" presStyleCnt="8"/>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rinter"/>
        </a:ext>
      </dgm:extLst>
    </dgm:pt>
    <dgm:pt modelId="{27C5FCC6-6177-4CEC-8E65-18C623A76CE3}" type="pres">
      <dgm:prSet presAssocID="{C2724B2E-36A4-4B52-9F6A-5AF5CAB82ACC}" presName="spaceRect" presStyleCnt="0"/>
      <dgm:spPr/>
    </dgm:pt>
    <dgm:pt modelId="{C7B3AA97-6485-4D92-B69D-F8A0F5D4E32D}" type="pres">
      <dgm:prSet presAssocID="{C2724B2E-36A4-4B52-9F6A-5AF5CAB82ACC}" presName="parTx" presStyleLbl="revTx" presStyleIdx="2" presStyleCnt="8">
        <dgm:presLayoutVars>
          <dgm:chMax val="0"/>
          <dgm:chPref val="0"/>
        </dgm:presLayoutVars>
      </dgm:prSet>
      <dgm:spPr/>
    </dgm:pt>
    <dgm:pt modelId="{0A838FF3-59AD-42F0-9D62-35CB6D0C515E}" type="pres">
      <dgm:prSet presAssocID="{8604F527-5CB0-440D-9989-FF5D43008AB1}" presName="sibTrans" presStyleCnt="0"/>
      <dgm:spPr/>
    </dgm:pt>
    <dgm:pt modelId="{15A19703-9A09-4B20-A6BE-CB08D06EB350}" type="pres">
      <dgm:prSet presAssocID="{81BF10C3-150A-42D8-80BC-C489D0B8C2D7}" presName="compNode" presStyleCnt="0"/>
      <dgm:spPr/>
    </dgm:pt>
    <dgm:pt modelId="{D54B4B2A-846C-4B85-925F-472334132463}" type="pres">
      <dgm:prSet presAssocID="{81BF10C3-150A-42D8-80BC-C489D0B8C2D7}" presName="bgRect" presStyleLbl="bgShp" presStyleIdx="3" presStyleCnt="8"/>
      <dgm:spPr/>
    </dgm:pt>
    <dgm:pt modelId="{DF711447-8ACD-44D1-AD90-200BF9AD5F08}" type="pres">
      <dgm:prSet presAssocID="{81BF10C3-150A-42D8-80BC-C489D0B8C2D7}" presName="iconRect" presStyleLbl="node1" presStyleIdx="3" presStyleCnt="8"/>
      <dgm:spPr/>
    </dgm:pt>
    <dgm:pt modelId="{8A09D812-5565-44F3-BC32-01D513F109CE}" type="pres">
      <dgm:prSet presAssocID="{81BF10C3-150A-42D8-80BC-C489D0B8C2D7}" presName="spaceRect" presStyleCnt="0"/>
      <dgm:spPr/>
    </dgm:pt>
    <dgm:pt modelId="{051227ED-0D98-4CBE-AB26-92C55BA7F89E}" type="pres">
      <dgm:prSet presAssocID="{81BF10C3-150A-42D8-80BC-C489D0B8C2D7}" presName="parTx" presStyleLbl="revTx" presStyleIdx="3" presStyleCnt="8">
        <dgm:presLayoutVars>
          <dgm:chMax val="0"/>
          <dgm:chPref val="0"/>
        </dgm:presLayoutVars>
      </dgm:prSet>
      <dgm:spPr/>
    </dgm:pt>
    <dgm:pt modelId="{8E6AF97F-45A3-42B4-B5FF-CEBD34DE209E}" type="pres">
      <dgm:prSet presAssocID="{4213E4B0-CC14-40E6-9824-EA35CCFD9A63}" presName="sibTrans" presStyleCnt="0"/>
      <dgm:spPr/>
    </dgm:pt>
    <dgm:pt modelId="{BA8B9BF5-DE93-471F-8406-49BB84F0FA7E}" type="pres">
      <dgm:prSet presAssocID="{47DABEA2-F99E-440E-93B3-F1DC968D58A7}" presName="compNode" presStyleCnt="0"/>
      <dgm:spPr/>
    </dgm:pt>
    <dgm:pt modelId="{BE8782A6-8A94-4ED4-8985-23B5402EE25D}" type="pres">
      <dgm:prSet presAssocID="{47DABEA2-F99E-440E-93B3-F1DC968D58A7}" presName="bgRect" presStyleLbl="bgShp" presStyleIdx="4" presStyleCnt="8"/>
      <dgm:spPr/>
    </dgm:pt>
    <dgm:pt modelId="{6FDC1EF2-4E2D-48D6-8397-64B632A19163}" type="pres">
      <dgm:prSet presAssocID="{47DABEA2-F99E-440E-93B3-F1DC968D58A7}" presName="iconRect" presStyleLbl="node1" presStyleIdx="4" presStyleCnt="8"/>
      <dgm:spPr/>
    </dgm:pt>
    <dgm:pt modelId="{B4F5D499-C109-4444-82BB-55C268C9E491}" type="pres">
      <dgm:prSet presAssocID="{47DABEA2-F99E-440E-93B3-F1DC968D58A7}" presName="spaceRect" presStyleCnt="0"/>
      <dgm:spPr/>
    </dgm:pt>
    <dgm:pt modelId="{BCC2CEE1-E1A5-4B42-BD89-7713A6DBBD9E}" type="pres">
      <dgm:prSet presAssocID="{47DABEA2-F99E-440E-93B3-F1DC968D58A7}" presName="parTx" presStyleLbl="revTx" presStyleIdx="4" presStyleCnt="8">
        <dgm:presLayoutVars>
          <dgm:chMax val="0"/>
          <dgm:chPref val="0"/>
        </dgm:presLayoutVars>
      </dgm:prSet>
      <dgm:spPr/>
    </dgm:pt>
    <dgm:pt modelId="{5EFEFEA6-1890-4028-9CEE-5AEEE1547DF0}" type="pres">
      <dgm:prSet presAssocID="{879AC137-B9D5-40B1-ACC1-1BA26537E353}" presName="sibTrans" presStyleCnt="0"/>
      <dgm:spPr/>
    </dgm:pt>
    <dgm:pt modelId="{0CADBB31-BB4A-4DCA-B803-61781E89B4DA}" type="pres">
      <dgm:prSet presAssocID="{DD872976-691C-4E1F-A27E-8EAEA7E87727}" presName="compNode" presStyleCnt="0"/>
      <dgm:spPr/>
    </dgm:pt>
    <dgm:pt modelId="{179C9BB9-66EF-45FD-A1EA-A3E81C9D30E8}" type="pres">
      <dgm:prSet presAssocID="{DD872976-691C-4E1F-A27E-8EAEA7E87727}" presName="bgRect" presStyleLbl="bgShp" presStyleIdx="5" presStyleCnt="8"/>
      <dgm:spPr/>
    </dgm:pt>
    <dgm:pt modelId="{0CD2C0F4-8BFB-4C66-981D-2BFFBB1B1748}" type="pres">
      <dgm:prSet presAssocID="{DD872976-691C-4E1F-A27E-8EAEA7E87727}" presName="iconRect" presStyleLbl="node1" presStyleIdx="5" presStyleCnt="8"/>
      <dgm:spPr/>
    </dgm:pt>
    <dgm:pt modelId="{802A3FDC-FFB5-45C7-91CF-9F461343FE62}" type="pres">
      <dgm:prSet presAssocID="{DD872976-691C-4E1F-A27E-8EAEA7E87727}" presName="spaceRect" presStyleCnt="0"/>
      <dgm:spPr/>
    </dgm:pt>
    <dgm:pt modelId="{7E788052-4381-45EA-BE03-955E54081DFE}" type="pres">
      <dgm:prSet presAssocID="{DD872976-691C-4E1F-A27E-8EAEA7E87727}" presName="parTx" presStyleLbl="revTx" presStyleIdx="5" presStyleCnt="8">
        <dgm:presLayoutVars>
          <dgm:chMax val="0"/>
          <dgm:chPref val="0"/>
        </dgm:presLayoutVars>
      </dgm:prSet>
      <dgm:spPr/>
    </dgm:pt>
    <dgm:pt modelId="{89C8C5B5-37C9-40BF-B90F-14112A3B4D61}" type="pres">
      <dgm:prSet presAssocID="{7D71F619-9C20-4901-B061-44F136A5F77F}" presName="sibTrans" presStyleCnt="0"/>
      <dgm:spPr/>
    </dgm:pt>
    <dgm:pt modelId="{6931DE8F-D6AE-4F48-B92E-CBDE5218DD32}" type="pres">
      <dgm:prSet presAssocID="{DDC71BBA-37DB-4A07-91C0-2EBBCE04C9C8}" presName="compNode" presStyleCnt="0"/>
      <dgm:spPr/>
    </dgm:pt>
    <dgm:pt modelId="{749A1023-FCF2-4D5E-BFA4-27553C75B90B}" type="pres">
      <dgm:prSet presAssocID="{DDC71BBA-37DB-4A07-91C0-2EBBCE04C9C8}" presName="bgRect" presStyleLbl="bgShp" presStyleIdx="6" presStyleCnt="8"/>
      <dgm:spPr/>
    </dgm:pt>
    <dgm:pt modelId="{6BE0A6C3-817E-494E-BC5F-A1B215015074}" type="pres">
      <dgm:prSet presAssocID="{DDC71BBA-37DB-4A07-91C0-2EBBCE04C9C8}" presName="iconRect" presStyleLbl="node1" presStyleIdx="6" presStyleCnt="8"/>
      <dgm:spPr/>
    </dgm:pt>
    <dgm:pt modelId="{431CF2C6-39DA-489E-B826-5580A87DEFA8}" type="pres">
      <dgm:prSet presAssocID="{DDC71BBA-37DB-4A07-91C0-2EBBCE04C9C8}" presName="spaceRect" presStyleCnt="0"/>
      <dgm:spPr/>
    </dgm:pt>
    <dgm:pt modelId="{CEAA7CA9-0CBC-426C-9CD2-93C02AE312CC}" type="pres">
      <dgm:prSet presAssocID="{DDC71BBA-37DB-4A07-91C0-2EBBCE04C9C8}" presName="parTx" presStyleLbl="revTx" presStyleIdx="6" presStyleCnt="8">
        <dgm:presLayoutVars>
          <dgm:chMax val="0"/>
          <dgm:chPref val="0"/>
        </dgm:presLayoutVars>
      </dgm:prSet>
      <dgm:spPr/>
    </dgm:pt>
    <dgm:pt modelId="{F0F8AA06-01D8-4CD3-A623-A46EFA747CE5}" type="pres">
      <dgm:prSet presAssocID="{B13DEEAB-B558-4B00-BA23-D2D6239A2CD3}" presName="sibTrans" presStyleCnt="0"/>
      <dgm:spPr/>
    </dgm:pt>
    <dgm:pt modelId="{B7C3873F-0FB3-475A-97E5-2A6DD8F07180}" type="pres">
      <dgm:prSet presAssocID="{05EDBA74-FDBD-4C25-B5E0-FF029B4A7CC8}" presName="compNode" presStyleCnt="0"/>
      <dgm:spPr/>
    </dgm:pt>
    <dgm:pt modelId="{057DD981-BBE2-4A71-A024-E8CD55FB1828}" type="pres">
      <dgm:prSet presAssocID="{05EDBA74-FDBD-4C25-B5E0-FF029B4A7CC8}" presName="bgRect" presStyleLbl="bgShp" presStyleIdx="7" presStyleCnt="8"/>
      <dgm:spPr/>
    </dgm:pt>
    <dgm:pt modelId="{69180C44-B641-4A2D-A149-1354BB086CBD}" type="pres">
      <dgm:prSet presAssocID="{05EDBA74-FDBD-4C25-B5E0-FF029B4A7CC8}" presName="iconRect" presStyleLbl="node1" presStyleIdx="7" presStyleCnt="8"/>
      <dgm:spPr/>
    </dgm:pt>
    <dgm:pt modelId="{A6F4230D-9B8C-4143-BD86-4B7218C1BEFC}" type="pres">
      <dgm:prSet presAssocID="{05EDBA74-FDBD-4C25-B5E0-FF029B4A7CC8}" presName="spaceRect" presStyleCnt="0"/>
      <dgm:spPr/>
    </dgm:pt>
    <dgm:pt modelId="{BDD1837F-7B67-482F-B1B1-28E70FF5EAA4}" type="pres">
      <dgm:prSet presAssocID="{05EDBA74-FDBD-4C25-B5E0-FF029B4A7CC8}" presName="parTx" presStyleLbl="revTx" presStyleIdx="7" presStyleCnt="8">
        <dgm:presLayoutVars>
          <dgm:chMax val="0"/>
          <dgm:chPref val="0"/>
        </dgm:presLayoutVars>
      </dgm:prSet>
      <dgm:spPr/>
    </dgm:pt>
  </dgm:ptLst>
  <dgm:cxnLst>
    <dgm:cxn modelId="{11D74900-5B8E-4883-B3CE-AE19B689AB5B}" type="presOf" srcId="{DDC71BBA-37DB-4A07-91C0-2EBBCE04C9C8}" destId="{CEAA7CA9-0CBC-426C-9CD2-93C02AE312CC}" srcOrd="0" destOrd="0" presId="urn:microsoft.com/office/officeart/2018/2/layout/IconVerticalSolidList"/>
    <dgm:cxn modelId="{D0CC9415-81A0-47D1-88D4-D381DA676DBB}" srcId="{677BF717-DC47-4C41-ACCC-1E786F59BF75}" destId="{DDC71BBA-37DB-4A07-91C0-2EBBCE04C9C8}" srcOrd="6" destOrd="0" parTransId="{675066EF-B92A-4329-8A48-DE09710B1B43}" sibTransId="{B13DEEAB-B558-4B00-BA23-D2D6239A2CD3}"/>
    <dgm:cxn modelId="{0B372E21-7DF5-4BC2-9152-B57DFF7BE9A5}" srcId="{677BF717-DC47-4C41-ACCC-1E786F59BF75}" destId="{DD872976-691C-4E1F-A27E-8EAEA7E87727}" srcOrd="5" destOrd="0" parTransId="{BF22A761-775B-403D-9C4B-13C4B34ADC5F}" sibTransId="{7D71F619-9C20-4901-B061-44F136A5F77F}"/>
    <dgm:cxn modelId="{B2CD5627-BF50-4F79-BA44-67C2065F4724}" type="presOf" srcId="{677BF717-DC47-4C41-ACCC-1E786F59BF75}" destId="{3D28171C-E74A-4181-B30A-7321A1A185BF}" srcOrd="0" destOrd="0" presId="urn:microsoft.com/office/officeart/2018/2/layout/IconVerticalSolidList"/>
    <dgm:cxn modelId="{565A4A35-42DC-485B-9773-9F5FAD40C5E3}" type="presOf" srcId="{DD872976-691C-4E1F-A27E-8EAEA7E87727}" destId="{7E788052-4381-45EA-BE03-955E54081DFE}" srcOrd="0" destOrd="0" presId="urn:microsoft.com/office/officeart/2018/2/layout/IconVerticalSolidList"/>
    <dgm:cxn modelId="{BF4FB74C-CFCC-4CE9-91F9-3F442206029A}" srcId="{677BF717-DC47-4C41-ACCC-1E786F59BF75}" destId="{C2724B2E-36A4-4B52-9F6A-5AF5CAB82ACC}" srcOrd="2" destOrd="0" parTransId="{873026B6-9ECB-41FB-8988-859B66B7130C}" sibTransId="{8604F527-5CB0-440D-9989-FF5D43008AB1}"/>
    <dgm:cxn modelId="{05139A78-3158-4CD7-99DB-8BA77DA1FACC}" type="presOf" srcId="{47DABEA2-F99E-440E-93B3-F1DC968D58A7}" destId="{BCC2CEE1-E1A5-4B42-BD89-7713A6DBBD9E}" srcOrd="0" destOrd="0" presId="urn:microsoft.com/office/officeart/2018/2/layout/IconVerticalSolidList"/>
    <dgm:cxn modelId="{50E1477E-DC2D-425C-9507-D4FEB0AA19B2}" srcId="{677BF717-DC47-4C41-ACCC-1E786F59BF75}" destId="{47DABEA2-F99E-440E-93B3-F1DC968D58A7}" srcOrd="4" destOrd="0" parTransId="{866CD5F7-D6AB-4E63-BEB4-FE74774CAFC8}" sibTransId="{879AC137-B9D5-40B1-ACC1-1BA26537E353}"/>
    <dgm:cxn modelId="{FC4F8681-BDFA-42FD-A032-999741CD0286}" type="presOf" srcId="{81BF10C3-150A-42D8-80BC-C489D0B8C2D7}" destId="{051227ED-0D98-4CBE-AB26-92C55BA7F89E}" srcOrd="0" destOrd="0" presId="urn:microsoft.com/office/officeart/2018/2/layout/IconVerticalSolidList"/>
    <dgm:cxn modelId="{8E68B29A-29F5-4392-97B9-2B4A5539C81B}" srcId="{677BF717-DC47-4C41-ACCC-1E786F59BF75}" destId="{56B34FDE-09BC-411D-9A88-D4F20D15BC3A}" srcOrd="0" destOrd="0" parTransId="{9D8F078A-80E7-42B8-827D-CC4CA6858387}" sibTransId="{74BDBC26-345F-48D1-B9AF-D1AF476B99B3}"/>
    <dgm:cxn modelId="{7BB770AB-9AB2-42F8-9E47-BCE547D3EC75}" type="presOf" srcId="{C72728BB-0074-48B5-9D97-761D6455CB1F}" destId="{E376F7DD-6B08-4579-8BFA-D617471A3B1A}" srcOrd="0" destOrd="0" presId="urn:microsoft.com/office/officeart/2018/2/layout/IconVerticalSolidList"/>
    <dgm:cxn modelId="{F26084B2-5140-4C71-A77E-6542DBF3B4E5}" srcId="{677BF717-DC47-4C41-ACCC-1E786F59BF75}" destId="{C72728BB-0074-48B5-9D97-761D6455CB1F}" srcOrd="1" destOrd="0" parTransId="{667E267A-8FAA-4796-8FAA-D210BD7E161C}" sibTransId="{135225CE-12F4-448D-82C3-08D4AEB8FFFD}"/>
    <dgm:cxn modelId="{4E0AF8C6-A06A-4C54-937A-FB4CABE7EAE7}" srcId="{677BF717-DC47-4C41-ACCC-1E786F59BF75}" destId="{81BF10C3-150A-42D8-80BC-C489D0B8C2D7}" srcOrd="3" destOrd="0" parTransId="{2DDE1BF9-3A6A-4A77-8656-3DF1079FA5EF}" sibTransId="{4213E4B0-CC14-40E6-9824-EA35CCFD9A63}"/>
    <dgm:cxn modelId="{5EFE0BCF-6A77-4CDC-AD2F-B90DFE7945CF}" type="presOf" srcId="{C2724B2E-36A4-4B52-9F6A-5AF5CAB82ACC}" destId="{C7B3AA97-6485-4D92-B69D-F8A0F5D4E32D}" srcOrd="0" destOrd="0" presId="urn:microsoft.com/office/officeart/2018/2/layout/IconVerticalSolidList"/>
    <dgm:cxn modelId="{5DDC3AD3-E777-478E-BF5A-5E6BDD0A288F}" srcId="{677BF717-DC47-4C41-ACCC-1E786F59BF75}" destId="{05EDBA74-FDBD-4C25-B5E0-FF029B4A7CC8}" srcOrd="7" destOrd="0" parTransId="{6D064982-7C02-48FE-A007-6AE71A8E6026}" sibTransId="{D4440BB4-6B55-43A4-88A9-4E64FFE313A2}"/>
    <dgm:cxn modelId="{1F7DA5F7-48DC-409F-A509-3004E0FEE033}" type="presOf" srcId="{05EDBA74-FDBD-4C25-B5E0-FF029B4A7CC8}" destId="{BDD1837F-7B67-482F-B1B1-28E70FF5EAA4}" srcOrd="0" destOrd="0" presId="urn:microsoft.com/office/officeart/2018/2/layout/IconVerticalSolidList"/>
    <dgm:cxn modelId="{75A08EF9-C7FB-4631-A34B-5A909C7273D8}" type="presOf" srcId="{56B34FDE-09BC-411D-9A88-D4F20D15BC3A}" destId="{AE0CA5C2-E1BA-400D-846B-6A588F4124E4}" srcOrd="0" destOrd="0" presId="urn:microsoft.com/office/officeart/2018/2/layout/IconVerticalSolidList"/>
    <dgm:cxn modelId="{EFB3920C-C86B-4104-984A-B46D669AC202}" type="presParOf" srcId="{3D28171C-E74A-4181-B30A-7321A1A185BF}" destId="{AFB580D5-B287-4EE1-97EF-70447ECE2EDD}" srcOrd="0" destOrd="0" presId="urn:microsoft.com/office/officeart/2018/2/layout/IconVerticalSolidList"/>
    <dgm:cxn modelId="{F27B7D91-F6E8-4CD7-89F8-A1C693D1B43B}" type="presParOf" srcId="{AFB580D5-B287-4EE1-97EF-70447ECE2EDD}" destId="{82B0AD04-7350-4C69-97C0-61C22183222B}" srcOrd="0" destOrd="0" presId="urn:microsoft.com/office/officeart/2018/2/layout/IconVerticalSolidList"/>
    <dgm:cxn modelId="{E3D92352-225B-46F1-A2BE-4743DCF0EF94}" type="presParOf" srcId="{AFB580D5-B287-4EE1-97EF-70447ECE2EDD}" destId="{2A1EAE58-6852-4D06-9738-EE50EDF8D437}" srcOrd="1" destOrd="0" presId="urn:microsoft.com/office/officeart/2018/2/layout/IconVerticalSolidList"/>
    <dgm:cxn modelId="{908BA7CB-088F-416E-8079-BAA7E80567E3}" type="presParOf" srcId="{AFB580D5-B287-4EE1-97EF-70447ECE2EDD}" destId="{4173FAF3-5640-4A4C-B5B2-20F62A1A2575}" srcOrd="2" destOrd="0" presId="urn:microsoft.com/office/officeart/2018/2/layout/IconVerticalSolidList"/>
    <dgm:cxn modelId="{F68274AD-6D0F-4E70-8F77-B3746FBC3173}" type="presParOf" srcId="{AFB580D5-B287-4EE1-97EF-70447ECE2EDD}" destId="{AE0CA5C2-E1BA-400D-846B-6A588F4124E4}" srcOrd="3" destOrd="0" presId="urn:microsoft.com/office/officeart/2018/2/layout/IconVerticalSolidList"/>
    <dgm:cxn modelId="{BA8097ED-B4FC-4270-9EAD-0A0B3C0900EC}" type="presParOf" srcId="{3D28171C-E74A-4181-B30A-7321A1A185BF}" destId="{87D72D37-3826-41BF-94C2-A69D43C8A998}" srcOrd="1" destOrd="0" presId="urn:microsoft.com/office/officeart/2018/2/layout/IconVerticalSolidList"/>
    <dgm:cxn modelId="{147F9915-A24C-4CD7-BF50-2A736FA2C36F}" type="presParOf" srcId="{3D28171C-E74A-4181-B30A-7321A1A185BF}" destId="{03094DAA-3089-4E82-B242-589B65070F6F}" srcOrd="2" destOrd="0" presId="urn:microsoft.com/office/officeart/2018/2/layout/IconVerticalSolidList"/>
    <dgm:cxn modelId="{A5771B49-A3BE-42A5-84A3-0EA3848BF69A}" type="presParOf" srcId="{03094DAA-3089-4E82-B242-589B65070F6F}" destId="{F633DB1A-A300-4B19-BA61-64319C34DCA6}" srcOrd="0" destOrd="0" presId="urn:microsoft.com/office/officeart/2018/2/layout/IconVerticalSolidList"/>
    <dgm:cxn modelId="{A0C57C92-47EE-452D-BDD7-3AE53F27FCA2}" type="presParOf" srcId="{03094DAA-3089-4E82-B242-589B65070F6F}" destId="{C6DF12EC-B2D8-45C9-AF29-C405B98AA6CA}" srcOrd="1" destOrd="0" presId="urn:microsoft.com/office/officeart/2018/2/layout/IconVerticalSolidList"/>
    <dgm:cxn modelId="{AD421FE5-CB22-4F20-A0AA-5C9AD515B15A}" type="presParOf" srcId="{03094DAA-3089-4E82-B242-589B65070F6F}" destId="{E6E766A1-D8C4-4F5E-902F-832E214113B3}" srcOrd="2" destOrd="0" presId="urn:microsoft.com/office/officeart/2018/2/layout/IconVerticalSolidList"/>
    <dgm:cxn modelId="{16583F5D-8C01-4A37-8EE2-DC4410DB07B4}" type="presParOf" srcId="{03094DAA-3089-4E82-B242-589B65070F6F}" destId="{E376F7DD-6B08-4579-8BFA-D617471A3B1A}" srcOrd="3" destOrd="0" presId="urn:microsoft.com/office/officeart/2018/2/layout/IconVerticalSolidList"/>
    <dgm:cxn modelId="{330CCB13-81BC-43DF-86FE-6577ED092D24}" type="presParOf" srcId="{3D28171C-E74A-4181-B30A-7321A1A185BF}" destId="{B6A118CB-4627-4D8C-9A68-8A631C0F6141}" srcOrd="3" destOrd="0" presId="urn:microsoft.com/office/officeart/2018/2/layout/IconVerticalSolidList"/>
    <dgm:cxn modelId="{8298BAAA-A52A-4B01-800C-72981A84CCBC}" type="presParOf" srcId="{3D28171C-E74A-4181-B30A-7321A1A185BF}" destId="{55C62729-3678-4683-82C4-D3C4C9E9CE0E}" srcOrd="4" destOrd="0" presId="urn:microsoft.com/office/officeart/2018/2/layout/IconVerticalSolidList"/>
    <dgm:cxn modelId="{B443F2D3-ADA6-4324-AB3F-7D188B8CC065}" type="presParOf" srcId="{55C62729-3678-4683-82C4-D3C4C9E9CE0E}" destId="{176D7265-968B-4129-980D-C83A27E67B22}" srcOrd="0" destOrd="0" presId="urn:microsoft.com/office/officeart/2018/2/layout/IconVerticalSolidList"/>
    <dgm:cxn modelId="{184A17B0-12D3-4B16-88A5-6C7D17A96C1F}" type="presParOf" srcId="{55C62729-3678-4683-82C4-D3C4C9E9CE0E}" destId="{08EEBF99-2B06-46CF-9577-55ECB3EB499D}" srcOrd="1" destOrd="0" presId="urn:microsoft.com/office/officeart/2018/2/layout/IconVerticalSolidList"/>
    <dgm:cxn modelId="{D7027CB0-6939-4AB1-9581-282C890E62B4}" type="presParOf" srcId="{55C62729-3678-4683-82C4-D3C4C9E9CE0E}" destId="{27C5FCC6-6177-4CEC-8E65-18C623A76CE3}" srcOrd="2" destOrd="0" presId="urn:microsoft.com/office/officeart/2018/2/layout/IconVerticalSolidList"/>
    <dgm:cxn modelId="{B396E348-8F3B-40FF-AA4D-7D6C7C83A817}" type="presParOf" srcId="{55C62729-3678-4683-82C4-D3C4C9E9CE0E}" destId="{C7B3AA97-6485-4D92-B69D-F8A0F5D4E32D}" srcOrd="3" destOrd="0" presId="urn:microsoft.com/office/officeart/2018/2/layout/IconVerticalSolidList"/>
    <dgm:cxn modelId="{16CAA075-F2F4-42A8-8641-CC7E60F105D0}" type="presParOf" srcId="{3D28171C-E74A-4181-B30A-7321A1A185BF}" destId="{0A838FF3-59AD-42F0-9D62-35CB6D0C515E}" srcOrd="5" destOrd="0" presId="urn:microsoft.com/office/officeart/2018/2/layout/IconVerticalSolidList"/>
    <dgm:cxn modelId="{20465613-6FC0-4A5D-95F0-3F9B476DC3FB}" type="presParOf" srcId="{3D28171C-E74A-4181-B30A-7321A1A185BF}" destId="{15A19703-9A09-4B20-A6BE-CB08D06EB350}" srcOrd="6" destOrd="0" presId="urn:microsoft.com/office/officeart/2018/2/layout/IconVerticalSolidList"/>
    <dgm:cxn modelId="{DE737845-757D-40B8-A828-5BF71B79108C}" type="presParOf" srcId="{15A19703-9A09-4B20-A6BE-CB08D06EB350}" destId="{D54B4B2A-846C-4B85-925F-472334132463}" srcOrd="0" destOrd="0" presId="urn:microsoft.com/office/officeart/2018/2/layout/IconVerticalSolidList"/>
    <dgm:cxn modelId="{7C4E3F32-5BC9-4DCF-AA87-3E263410AB76}" type="presParOf" srcId="{15A19703-9A09-4B20-A6BE-CB08D06EB350}" destId="{DF711447-8ACD-44D1-AD90-200BF9AD5F08}" srcOrd="1" destOrd="0" presId="urn:microsoft.com/office/officeart/2018/2/layout/IconVerticalSolidList"/>
    <dgm:cxn modelId="{46615FA0-A925-47AA-87A6-D63331AF0EE4}" type="presParOf" srcId="{15A19703-9A09-4B20-A6BE-CB08D06EB350}" destId="{8A09D812-5565-44F3-BC32-01D513F109CE}" srcOrd="2" destOrd="0" presId="urn:microsoft.com/office/officeart/2018/2/layout/IconVerticalSolidList"/>
    <dgm:cxn modelId="{57194611-8D56-422B-9D1F-22D50040CE24}" type="presParOf" srcId="{15A19703-9A09-4B20-A6BE-CB08D06EB350}" destId="{051227ED-0D98-4CBE-AB26-92C55BA7F89E}" srcOrd="3" destOrd="0" presId="urn:microsoft.com/office/officeart/2018/2/layout/IconVerticalSolidList"/>
    <dgm:cxn modelId="{6D6A4363-A837-4212-ACAC-AC8C5C08F6A4}" type="presParOf" srcId="{3D28171C-E74A-4181-B30A-7321A1A185BF}" destId="{8E6AF97F-45A3-42B4-B5FF-CEBD34DE209E}" srcOrd="7" destOrd="0" presId="urn:microsoft.com/office/officeart/2018/2/layout/IconVerticalSolidList"/>
    <dgm:cxn modelId="{4825F2E5-AAAC-4E42-A79A-ECCB9C8BCADD}" type="presParOf" srcId="{3D28171C-E74A-4181-B30A-7321A1A185BF}" destId="{BA8B9BF5-DE93-471F-8406-49BB84F0FA7E}" srcOrd="8" destOrd="0" presId="urn:microsoft.com/office/officeart/2018/2/layout/IconVerticalSolidList"/>
    <dgm:cxn modelId="{239B3339-ED49-4F25-9CA2-3E8AAC9A93F9}" type="presParOf" srcId="{BA8B9BF5-DE93-471F-8406-49BB84F0FA7E}" destId="{BE8782A6-8A94-4ED4-8985-23B5402EE25D}" srcOrd="0" destOrd="0" presId="urn:microsoft.com/office/officeart/2018/2/layout/IconVerticalSolidList"/>
    <dgm:cxn modelId="{50AE21C4-3558-4EAD-B232-1543141DD273}" type="presParOf" srcId="{BA8B9BF5-DE93-471F-8406-49BB84F0FA7E}" destId="{6FDC1EF2-4E2D-48D6-8397-64B632A19163}" srcOrd="1" destOrd="0" presId="urn:microsoft.com/office/officeart/2018/2/layout/IconVerticalSolidList"/>
    <dgm:cxn modelId="{D523D649-77C0-41C3-939E-7DFF632279B9}" type="presParOf" srcId="{BA8B9BF5-DE93-471F-8406-49BB84F0FA7E}" destId="{B4F5D499-C109-4444-82BB-55C268C9E491}" srcOrd="2" destOrd="0" presId="urn:microsoft.com/office/officeart/2018/2/layout/IconVerticalSolidList"/>
    <dgm:cxn modelId="{6863DCE2-4CEF-4F2C-A055-7D7002065A84}" type="presParOf" srcId="{BA8B9BF5-DE93-471F-8406-49BB84F0FA7E}" destId="{BCC2CEE1-E1A5-4B42-BD89-7713A6DBBD9E}" srcOrd="3" destOrd="0" presId="urn:microsoft.com/office/officeart/2018/2/layout/IconVerticalSolidList"/>
    <dgm:cxn modelId="{730BBAD9-5570-49E8-A19A-3E7152560C24}" type="presParOf" srcId="{3D28171C-E74A-4181-B30A-7321A1A185BF}" destId="{5EFEFEA6-1890-4028-9CEE-5AEEE1547DF0}" srcOrd="9" destOrd="0" presId="urn:microsoft.com/office/officeart/2018/2/layout/IconVerticalSolidList"/>
    <dgm:cxn modelId="{2118AB42-A597-4F30-BA53-E44AF41E3849}" type="presParOf" srcId="{3D28171C-E74A-4181-B30A-7321A1A185BF}" destId="{0CADBB31-BB4A-4DCA-B803-61781E89B4DA}" srcOrd="10" destOrd="0" presId="urn:microsoft.com/office/officeart/2018/2/layout/IconVerticalSolidList"/>
    <dgm:cxn modelId="{BC8297E7-231D-4755-A573-78D2D7976E3A}" type="presParOf" srcId="{0CADBB31-BB4A-4DCA-B803-61781E89B4DA}" destId="{179C9BB9-66EF-45FD-A1EA-A3E81C9D30E8}" srcOrd="0" destOrd="0" presId="urn:microsoft.com/office/officeart/2018/2/layout/IconVerticalSolidList"/>
    <dgm:cxn modelId="{2F1202D3-5C7C-484C-A0CB-11E2C384C209}" type="presParOf" srcId="{0CADBB31-BB4A-4DCA-B803-61781E89B4DA}" destId="{0CD2C0F4-8BFB-4C66-981D-2BFFBB1B1748}" srcOrd="1" destOrd="0" presId="urn:microsoft.com/office/officeart/2018/2/layout/IconVerticalSolidList"/>
    <dgm:cxn modelId="{902D6D89-EE32-4A5E-ADF0-743BD9233E8E}" type="presParOf" srcId="{0CADBB31-BB4A-4DCA-B803-61781E89B4DA}" destId="{802A3FDC-FFB5-45C7-91CF-9F461343FE62}" srcOrd="2" destOrd="0" presId="urn:microsoft.com/office/officeart/2018/2/layout/IconVerticalSolidList"/>
    <dgm:cxn modelId="{370BA97A-9435-449F-9D7C-9B5E70B18438}" type="presParOf" srcId="{0CADBB31-BB4A-4DCA-B803-61781E89B4DA}" destId="{7E788052-4381-45EA-BE03-955E54081DFE}" srcOrd="3" destOrd="0" presId="urn:microsoft.com/office/officeart/2018/2/layout/IconVerticalSolidList"/>
    <dgm:cxn modelId="{6B49876C-0A53-4142-A2B6-21F39FF1B3A4}" type="presParOf" srcId="{3D28171C-E74A-4181-B30A-7321A1A185BF}" destId="{89C8C5B5-37C9-40BF-B90F-14112A3B4D61}" srcOrd="11" destOrd="0" presId="urn:microsoft.com/office/officeart/2018/2/layout/IconVerticalSolidList"/>
    <dgm:cxn modelId="{8437BE5B-C849-4084-9069-3394715D0A8A}" type="presParOf" srcId="{3D28171C-E74A-4181-B30A-7321A1A185BF}" destId="{6931DE8F-D6AE-4F48-B92E-CBDE5218DD32}" srcOrd="12" destOrd="0" presId="urn:microsoft.com/office/officeart/2018/2/layout/IconVerticalSolidList"/>
    <dgm:cxn modelId="{3CAA48E3-75D8-4D67-B011-A1AD833578B5}" type="presParOf" srcId="{6931DE8F-D6AE-4F48-B92E-CBDE5218DD32}" destId="{749A1023-FCF2-4D5E-BFA4-27553C75B90B}" srcOrd="0" destOrd="0" presId="urn:microsoft.com/office/officeart/2018/2/layout/IconVerticalSolidList"/>
    <dgm:cxn modelId="{1D6BA794-0C9B-438B-BE08-CC84F76882FF}" type="presParOf" srcId="{6931DE8F-D6AE-4F48-B92E-CBDE5218DD32}" destId="{6BE0A6C3-817E-494E-BC5F-A1B215015074}" srcOrd="1" destOrd="0" presId="urn:microsoft.com/office/officeart/2018/2/layout/IconVerticalSolidList"/>
    <dgm:cxn modelId="{D9A25753-6E1D-430B-9372-1DF94C9BD764}" type="presParOf" srcId="{6931DE8F-D6AE-4F48-B92E-CBDE5218DD32}" destId="{431CF2C6-39DA-489E-B826-5580A87DEFA8}" srcOrd="2" destOrd="0" presId="urn:microsoft.com/office/officeart/2018/2/layout/IconVerticalSolidList"/>
    <dgm:cxn modelId="{46F21A2D-A190-433C-8C62-3F7DDC8212B9}" type="presParOf" srcId="{6931DE8F-D6AE-4F48-B92E-CBDE5218DD32}" destId="{CEAA7CA9-0CBC-426C-9CD2-93C02AE312CC}" srcOrd="3" destOrd="0" presId="urn:microsoft.com/office/officeart/2018/2/layout/IconVerticalSolidList"/>
    <dgm:cxn modelId="{741489D8-A1ED-481A-93AC-8A003CC727EF}" type="presParOf" srcId="{3D28171C-E74A-4181-B30A-7321A1A185BF}" destId="{F0F8AA06-01D8-4CD3-A623-A46EFA747CE5}" srcOrd="13" destOrd="0" presId="urn:microsoft.com/office/officeart/2018/2/layout/IconVerticalSolidList"/>
    <dgm:cxn modelId="{EA11B6B5-E4DC-4BCA-987D-52B59AC7F5F1}" type="presParOf" srcId="{3D28171C-E74A-4181-B30A-7321A1A185BF}" destId="{B7C3873F-0FB3-475A-97E5-2A6DD8F07180}" srcOrd="14" destOrd="0" presId="urn:microsoft.com/office/officeart/2018/2/layout/IconVerticalSolidList"/>
    <dgm:cxn modelId="{AFDB51EB-DD9F-414B-A68C-28300D5EA6D0}" type="presParOf" srcId="{B7C3873F-0FB3-475A-97E5-2A6DD8F07180}" destId="{057DD981-BBE2-4A71-A024-E8CD55FB1828}" srcOrd="0" destOrd="0" presId="urn:microsoft.com/office/officeart/2018/2/layout/IconVerticalSolidList"/>
    <dgm:cxn modelId="{8009D8A5-B673-4F3D-A5AA-A607D7B729CF}" type="presParOf" srcId="{B7C3873F-0FB3-475A-97E5-2A6DD8F07180}" destId="{69180C44-B641-4A2D-A149-1354BB086CBD}" srcOrd="1" destOrd="0" presId="urn:microsoft.com/office/officeart/2018/2/layout/IconVerticalSolidList"/>
    <dgm:cxn modelId="{ED90B1D6-2B74-4EA9-BB71-9C403EC6EA44}" type="presParOf" srcId="{B7C3873F-0FB3-475A-97E5-2A6DD8F07180}" destId="{A6F4230D-9B8C-4143-BD86-4B7218C1BEFC}" srcOrd="2" destOrd="0" presId="urn:microsoft.com/office/officeart/2018/2/layout/IconVerticalSolidList"/>
    <dgm:cxn modelId="{34A842DD-621E-45F3-AADD-6CACB42E145A}" type="presParOf" srcId="{B7C3873F-0FB3-475A-97E5-2A6DD8F07180}" destId="{BDD1837F-7B67-482F-B1B1-28E70FF5EAA4}" srcOrd="3" destOrd="0" presId="urn:microsoft.com/office/officeart/2018/2/layout/IconVerticalSolidList"/>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77BF717-DC47-4C41-ACCC-1E786F59BF75}"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pt>
    <dgm:pt modelId="{56B34FDE-09BC-411D-9A88-D4F20D15BC3A}">
      <dgm:prSet phldrT="[Text]"/>
      <dgm:spPr/>
      <dgm:t>
        <a:bodyPr/>
        <a:lstStyle/>
        <a:p>
          <a:pPr>
            <a:lnSpc>
              <a:spcPct val="100000"/>
            </a:lnSpc>
          </a:pPr>
          <a:r>
            <a:rPr lang="en-US" dirty="0"/>
            <a:t>Audio</a:t>
          </a:r>
        </a:p>
      </dgm:t>
    </dgm:pt>
    <dgm:pt modelId="{9D8F078A-80E7-42B8-827D-CC4CA6858387}" type="parTrans" cxnId="{8E68B29A-29F5-4392-97B9-2B4A5539C81B}">
      <dgm:prSet/>
      <dgm:spPr/>
      <dgm:t>
        <a:bodyPr/>
        <a:lstStyle/>
        <a:p>
          <a:endParaRPr lang="en-US"/>
        </a:p>
      </dgm:t>
    </dgm:pt>
    <dgm:pt modelId="{74BDBC26-345F-48D1-B9AF-D1AF476B99B3}" type="sibTrans" cxnId="{8E68B29A-29F5-4392-97B9-2B4A5539C81B}">
      <dgm:prSet/>
      <dgm:spPr/>
      <dgm:t>
        <a:bodyPr/>
        <a:lstStyle/>
        <a:p>
          <a:endParaRPr lang="en-US"/>
        </a:p>
      </dgm:t>
    </dgm:pt>
    <dgm:pt modelId="{C72728BB-0074-48B5-9D97-761D6455CB1F}">
      <dgm:prSet phldrT="[Text]"/>
      <dgm:spPr/>
      <dgm:t>
        <a:bodyPr/>
        <a:lstStyle/>
        <a:p>
          <a:pPr>
            <a:lnSpc>
              <a:spcPct val="100000"/>
            </a:lnSpc>
          </a:pPr>
          <a:r>
            <a:rPr lang="en-US" dirty="0"/>
            <a:t>Visual</a:t>
          </a:r>
        </a:p>
      </dgm:t>
    </dgm:pt>
    <dgm:pt modelId="{667E267A-8FAA-4796-8FAA-D210BD7E161C}" type="parTrans" cxnId="{F26084B2-5140-4C71-A77E-6542DBF3B4E5}">
      <dgm:prSet/>
      <dgm:spPr/>
      <dgm:t>
        <a:bodyPr/>
        <a:lstStyle/>
        <a:p>
          <a:endParaRPr lang="en-US"/>
        </a:p>
      </dgm:t>
    </dgm:pt>
    <dgm:pt modelId="{135225CE-12F4-448D-82C3-08D4AEB8FFFD}" type="sibTrans" cxnId="{F26084B2-5140-4C71-A77E-6542DBF3B4E5}">
      <dgm:prSet/>
      <dgm:spPr/>
      <dgm:t>
        <a:bodyPr/>
        <a:lstStyle/>
        <a:p>
          <a:endParaRPr lang="en-US"/>
        </a:p>
      </dgm:t>
    </dgm:pt>
    <dgm:pt modelId="{C2724B2E-36A4-4B52-9F6A-5AF5CAB82ACC}">
      <dgm:prSet phldrT="[Text]"/>
      <dgm:spPr/>
      <dgm:t>
        <a:bodyPr/>
        <a:lstStyle/>
        <a:p>
          <a:pPr>
            <a:lnSpc>
              <a:spcPct val="100000"/>
            </a:lnSpc>
          </a:pPr>
          <a:r>
            <a:rPr lang="en-US" dirty="0"/>
            <a:t>Print</a:t>
          </a:r>
        </a:p>
      </dgm:t>
    </dgm:pt>
    <dgm:pt modelId="{873026B6-9ECB-41FB-8988-859B66B7130C}" type="parTrans" cxnId="{BF4FB74C-CFCC-4CE9-91F9-3F442206029A}">
      <dgm:prSet/>
      <dgm:spPr/>
      <dgm:t>
        <a:bodyPr/>
        <a:lstStyle/>
        <a:p>
          <a:endParaRPr lang="en-US"/>
        </a:p>
      </dgm:t>
    </dgm:pt>
    <dgm:pt modelId="{8604F527-5CB0-440D-9989-FF5D43008AB1}" type="sibTrans" cxnId="{BF4FB74C-CFCC-4CE9-91F9-3F442206029A}">
      <dgm:prSet/>
      <dgm:spPr/>
      <dgm:t>
        <a:bodyPr/>
        <a:lstStyle/>
        <a:p>
          <a:endParaRPr lang="en-US"/>
        </a:p>
      </dgm:t>
    </dgm:pt>
    <dgm:pt modelId="{81BF10C3-150A-42D8-80BC-C489D0B8C2D7}">
      <dgm:prSet phldr="0"/>
      <dgm:spPr/>
      <dgm:t>
        <a:bodyPr/>
        <a:lstStyle/>
        <a:p>
          <a:pPr>
            <a:lnSpc>
              <a:spcPct val="100000"/>
            </a:lnSpc>
          </a:pPr>
          <a:endParaRPr lang="en-US" dirty="0">
            <a:latin typeface="Trebuchet MS" panose="020B0603020202020204"/>
          </a:endParaRPr>
        </a:p>
      </dgm:t>
    </dgm:pt>
    <dgm:pt modelId="{2DDE1BF9-3A6A-4A77-8656-3DF1079FA5EF}" type="parTrans" cxnId="{4E0AF8C6-A06A-4C54-937A-FB4CABE7EAE7}">
      <dgm:prSet/>
      <dgm:spPr/>
    </dgm:pt>
    <dgm:pt modelId="{4213E4B0-CC14-40E6-9824-EA35CCFD9A63}" type="sibTrans" cxnId="{4E0AF8C6-A06A-4C54-937A-FB4CABE7EAE7}">
      <dgm:prSet/>
      <dgm:spPr/>
    </dgm:pt>
    <dgm:pt modelId="{05EDBA74-FDBD-4C25-B5E0-FF029B4A7CC8}">
      <dgm:prSet phldr="0"/>
      <dgm:spPr/>
      <dgm:t>
        <a:bodyPr/>
        <a:lstStyle/>
        <a:p>
          <a:pPr>
            <a:lnSpc>
              <a:spcPct val="100000"/>
            </a:lnSpc>
          </a:pPr>
          <a:r>
            <a:rPr lang="en-US" dirty="0"/>
            <a:t>4024007153999524701</a:t>
          </a:r>
        </a:p>
      </dgm:t>
    </dgm:pt>
    <dgm:pt modelId="{6D064982-7C02-48FE-A007-6AE71A8E6026}" type="parTrans" cxnId="{5DDC3AD3-E777-478E-BF5A-5E6BDD0A288F}">
      <dgm:prSet/>
      <dgm:spPr/>
    </dgm:pt>
    <dgm:pt modelId="{D4440BB4-6B55-43A4-88A9-4E64FFE313A2}" type="sibTrans" cxnId="{5DDC3AD3-E777-478E-BF5A-5E6BDD0A288F}">
      <dgm:prSet/>
      <dgm:spPr/>
    </dgm:pt>
    <dgm:pt modelId="{47DABEA2-F99E-440E-93B3-F1DC968D58A7}">
      <dgm:prSet phldr="0"/>
      <dgm:spPr/>
      <dgm:t>
        <a:bodyPr/>
        <a:lstStyle/>
        <a:p>
          <a:pPr algn="l" rtl="0">
            <a:lnSpc>
              <a:spcPct val="100000"/>
            </a:lnSpc>
          </a:pPr>
          <a:r>
            <a:rPr lang="en-US" dirty="0"/>
            <a:t>VISA:</a:t>
          </a:r>
          <a:endParaRPr lang="en-US" dirty="0">
            <a:latin typeface="Trebuchet MS" panose="020B0603020202020204"/>
          </a:endParaRPr>
        </a:p>
      </dgm:t>
    </dgm:pt>
    <dgm:pt modelId="{866CD5F7-D6AB-4E63-BEB4-FE74774CAFC8}" type="parTrans" cxnId="{50E1477E-DC2D-425C-9507-D4FEB0AA19B2}">
      <dgm:prSet/>
      <dgm:spPr/>
    </dgm:pt>
    <dgm:pt modelId="{879AC137-B9D5-40B1-ACC1-1BA26537E353}" type="sibTrans" cxnId="{50E1477E-DC2D-425C-9507-D4FEB0AA19B2}">
      <dgm:prSet/>
      <dgm:spPr/>
    </dgm:pt>
    <dgm:pt modelId="{DD872976-691C-4E1F-A27E-8EAEA7E87727}">
      <dgm:prSet phldr="0"/>
      <dgm:spPr/>
      <dgm:t>
        <a:bodyPr/>
        <a:lstStyle/>
        <a:p>
          <a:pPr algn="l">
            <a:lnSpc>
              <a:spcPct val="100000"/>
            </a:lnSpc>
          </a:pPr>
          <a:r>
            <a:rPr lang="en-US" dirty="0"/>
            <a:t>4916051835416049</a:t>
          </a:r>
        </a:p>
      </dgm:t>
    </dgm:pt>
    <dgm:pt modelId="{BF22A761-775B-403D-9C4B-13C4B34ADC5F}" type="parTrans" cxnId="{0B372E21-7DF5-4BC2-9152-B57DFF7BE9A5}">
      <dgm:prSet/>
      <dgm:spPr/>
    </dgm:pt>
    <dgm:pt modelId="{7D71F619-9C20-4901-B061-44F136A5F77F}" type="sibTrans" cxnId="{0B372E21-7DF5-4BC2-9152-B57DFF7BE9A5}">
      <dgm:prSet/>
      <dgm:spPr/>
    </dgm:pt>
    <dgm:pt modelId="{DDC71BBA-37DB-4A07-91C0-2EBBCE04C9C8}">
      <dgm:prSet phldr="0"/>
      <dgm:spPr/>
      <dgm:t>
        <a:bodyPr/>
        <a:lstStyle/>
        <a:p>
          <a:pPr algn="l">
            <a:lnSpc>
              <a:spcPct val="100000"/>
            </a:lnSpc>
          </a:pPr>
          <a:r>
            <a:rPr lang="en-US" dirty="0"/>
            <a:t>4664397414603927</a:t>
          </a:r>
        </a:p>
      </dgm:t>
    </dgm:pt>
    <dgm:pt modelId="{675066EF-B92A-4329-8A48-DE09710B1B43}" type="parTrans" cxnId="{D0CC9415-81A0-47D1-88D4-D381DA676DBB}">
      <dgm:prSet/>
      <dgm:spPr/>
    </dgm:pt>
    <dgm:pt modelId="{B13DEEAB-B558-4B00-BA23-D2D6239A2CD3}" type="sibTrans" cxnId="{D0CC9415-81A0-47D1-88D4-D381DA676DBB}">
      <dgm:prSet/>
      <dgm:spPr/>
    </dgm:pt>
    <dgm:pt modelId="{3D28171C-E74A-4181-B30A-7321A1A185BF}" type="pres">
      <dgm:prSet presAssocID="{677BF717-DC47-4C41-ACCC-1E786F59BF75}" presName="root" presStyleCnt="0">
        <dgm:presLayoutVars>
          <dgm:dir/>
          <dgm:resizeHandles val="exact"/>
        </dgm:presLayoutVars>
      </dgm:prSet>
      <dgm:spPr/>
    </dgm:pt>
    <dgm:pt modelId="{AFB580D5-B287-4EE1-97EF-70447ECE2EDD}" type="pres">
      <dgm:prSet presAssocID="{56B34FDE-09BC-411D-9A88-D4F20D15BC3A}" presName="compNode" presStyleCnt="0"/>
      <dgm:spPr/>
    </dgm:pt>
    <dgm:pt modelId="{82B0AD04-7350-4C69-97C0-61C22183222B}" type="pres">
      <dgm:prSet presAssocID="{56B34FDE-09BC-411D-9A88-D4F20D15BC3A}" presName="bgRect" presStyleLbl="bgShp" presStyleIdx="0" presStyleCnt="8"/>
      <dgm:spPr/>
    </dgm:pt>
    <dgm:pt modelId="{2A1EAE58-6852-4D06-9738-EE50EDF8D437}" type="pres">
      <dgm:prSet presAssocID="{56B34FDE-09BC-411D-9A88-D4F20D15BC3A}" presName="iconRect" presStyleLbl="node1" presStyleIdx="0" presStyleCnt="8"/>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phones"/>
        </a:ext>
      </dgm:extLst>
    </dgm:pt>
    <dgm:pt modelId="{4173FAF3-5640-4A4C-B5B2-20F62A1A2575}" type="pres">
      <dgm:prSet presAssocID="{56B34FDE-09BC-411D-9A88-D4F20D15BC3A}" presName="spaceRect" presStyleCnt="0"/>
      <dgm:spPr/>
    </dgm:pt>
    <dgm:pt modelId="{AE0CA5C2-E1BA-400D-846B-6A588F4124E4}" type="pres">
      <dgm:prSet presAssocID="{56B34FDE-09BC-411D-9A88-D4F20D15BC3A}" presName="parTx" presStyleLbl="revTx" presStyleIdx="0" presStyleCnt="8">
        <dgm:presLayoutVars>
          <dgm:chMax val="0"/>
          <dgm:chPref val="0"/>
        </dgm:presLayoutVars>
      </dgm:prSet>
      <dgm:spPr/>
    </dgm:pt>
    <dgm:pt modelId="{87D72D37-3826-41BF-94C2-A69D43C8A998}" type="pres">
      <dgm:prSet presAssocID="{74BDBC26-345F-48D1-B9AF-D1AF476B99B3}" presName="sibTrans" presStyleCnt="0"/>
      <dgm:spPr/>
    </dgm:pt>
    <dgm:pt modelId="{03094DAA-3089-4E82-B242-589B65070F6F}" type="pres">
      <dgm:prSet presAssocID="{C72728BB-0074-48B5-9D97-761D6455CB1F}" presName="compNode" presStyleCnt="0"/>
      <dgm:spPr/>
    </dgm:pt>
    <dgm:pt modelId="{F633DB1A-A300-4B19-BA61-64319C34DCA6}" type="pres">
      <dgm:prSet presAssocID="{C72728BB-0074-48B5-9D97-761D6455CB1F}" presName="bgRect" presStyleLbl="bgShp" presStyleIdx="1" presStyleCnt="8"/>
      <dgm:spPr/>
    </dgm:pt>
    <dgm:pt modelId="{C6DF12EC-B2D8-45C9-AF29-C405B98AA6CA}" type="pres">
      <dgm:prSet presAssocID="{C72728BB-0074-48B5-9D97-761D6455CB1F}" presName="iconRect" presStyleLbl="node1" presStyleIdx="1" presStyleCnt="8"/>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Eye"/>
        </a:ext>
      </dgm:extLst>
    </dgm:pt>
    <dgm:pt modelId="{E6E766A1-D8C4-4F5E-902F-832E214113B3}" type="pres">
      <dgm:prSet presAssocID="{C72728BB-0074-48B5-9D97-761D6455CB1F}" presName="spaceRect" presStyleCnt="0"/>
      <dgm:spPr/>
    </dgm:pt>
    <dgm:pt modelId="{E376F7DD-6B08-4579-8BFA-D617471A3B1A}" type="pres">
      <dgm:prSet presAssocID="{C72728BB-0074-48B5-9D97-761D6455CB1F}" presName="parTx" presStyleLbl="revTx" presStyleIdx="1" presStyleCnt="8">
        <dgm:presLayoutVars>
          <dgm:chMax val="0"/>
          <dgm:chPref val="0"/>
        </dgm:presLayoutVars>
      </dgm:prSet>
      <dgm:spPr/>
    </dgm:pt>
    <dgm:pt modelId="{B6A118CB-4627-4D8C-9A68-8A631C0F6141}" type="pres">
      <dgm:prSet presAssocID="{135225CE-12F4-448D-82C3-08D4AEB8FFFD}" presName="sibTrans" presStyleCnt="0"/>
      <dgm:spPr/>
    </dgm:pt>
    <dgm:pt modelId="{55C62729-3678-4683-82C4-D3C4C9E9CE0E}" type="pres">
      <dgm:prSet presAssocID="{C2724B2E-36A4-4B52-9F6A-5AF5CAB82ACC}" presName="compNode" presStyleCnt="0"/>
      <dgm:spPr/>
    </dgm:pt>
    <dgm:pt modelId="{176D7265-968B-4129-980D-C83A27E67B22}" type="pres">
      <dgm:prSet presAssocID="{C2724B2E-36A4-4B52-9F6A-5AF5CAB82ACC}" presName="bgRect" presStyleLbl="bgShp" presStyleIdx="2" presStyleCnt="8"/>
      <dgm:spPr/>
    </dgm:pt>
    <dgm:pt modelId="{08EEBF99-2B06-46CF-9577-55ECB3EB499D}" type="pres">
      <dgm:prSet presAssocID="{C2724B2E-36A4-4B52-9F6A-5AF5CAB82ACC}" presName="iconRect" presStyleLbl="node1" presStyleIdx="2" presStyleCnt="8"/>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rinter"/>
        </a:ext>
      </dgm:extLst>
    </dgm:pt>
    <dgm:pt modelId="{27C5FCC6-6177-4CEC-8E65-18C623A76CE3}" type="pres">
      <dgm:prSet presAssocID="{C2724B2E-36A4-4B52-9F6A-5AF5CAB82ACC}" presName="spaceRect" presStyleCnt="0"/>
      <dgm:spPr/>
    </dgm:pt>
    <dgm:pt modelId="{C7B3AA97-6485-4D92-B69D-F8A0F5D4E32D}" type="pres">
      <dgm:prSet presAssocID="{C2724B2E-36A4-4B52-9F6A-5AF5CAB82ACC}" presName="parTx" presStyleLbl="revTx" presStyleIdx="2" presStyleCnt="8">
        <dgm:presLayoutVars>
          <dgm:chMax val="0"/>
          <dgm:chPref val="0"/>
        </dgm:presLayoutVars>
      </dgm:prSet>
      <dgm:spPr/>
    </dgm:pt>
    <dgm:pt modelId="{0A838FF3-59AD-42F0-9D62-35CB6D0C515E}" type="pres">
      <dgm:prSet presAssocID="{8604F527-5CB0-440D-9989-FF5D43008AB1}" presName="sibTrans" presStyleCnt="0"/>
      <dgm:spPr/>
    </dgm:pt>
    <dgm:pt modelId="{15A19703-9A09-4B20-A6BE-CB08D06EB350}" type="pres">
      <dgm:prSet presAssocID="{81BF10C3-150A-42D8-80BC-C489D0B8C2D7}" presName="compNode" presStyleCnt="0"/>
      <dgm:spPr/>
    </dgm:pt>
    <dgm:pt modelId="{D54B4B2A-846C-4B85-925F-472334132463}" type="pres">
      <dgm:prSet presAssocID="{81BF10C3-150A-42D8-80BC-C489D0B8C2D7}" presName="bgRect" presStyleLbl="bgShp" presStyleIdx="3" presStyleCnt="8"/>
      <dgm:spPr/>
    </dgm:pt>
    <dgm:pt modelId="{DF711447-8ACD-44D1-AD90-200BF9AD5F08}" type="pres">
      <dgm:prSet presAssocID="{81BF10C3-150A-42D8-80BC-C489D0B8C2D7}" presName="iconRect" presStyleLbl="node1" presStyleIdx="3" presStyleCnt="8"/>
      <dgm:spPr/>
    </dgm:pt>
    <dgm:pt modelId="{8A09D812-5565-44F3-BC32-01D513F109CE}" type="pres">
      <dgm:prSet presAssocID="{81BF10C3-150A-42D8-80BC-C489D0B8C2D7}" presName="spaceRect" presStyleCnt="0"/>
      <dgm:spPr/>
    </dgm:pt>
    <dgm:pt modelId="{051227ED-0D98-4CBE-AB26-92C55BA7F89E}" type="pres">
      <dgm:prSet presAssocID="{81BF10C3-150A-42D8-80BC-C489D0B8C2D7}" presName="parTx" presStyleLbl="revTx" presStyleIdx="3" presStyleCnt="8">
        <dgm:presLayoutVars>
          <dgm:chMax val="0"/>
          <dgm:chPref val="0"/>
        </dgm:presLayoutVars>
      </dgm:prSet>
      <dgm:spPr/>
    </dgm:pt>
    <dgm:pt modelId="{8E6AF97F-45A3-42B4-B5FF-CEBD34DE209E}" type="pres">
      <dgm:prSet presAssocID="{4213E4B0-CC14-40E6-9824-EA35CCFD9A63}" presName="sibTrans" presStyleCnt="0"/>
      <dgm:spPr/>
    </dgm:pt>
    <dgm:pt modelId="{BA8B9BF5-DE93-471F-8406-49BB84F0FA7E}" type="pres">
      <dgm:prSet presAssocID="{47DABEA2-F99E-440E-93B3-F1DC968D58A7}" presName="compNode" presStyleCnt="0"/>
      <dgm:spPr/>
    </dgm:pt>
    <dgm:pt modelId="{BE8782A6-8A94-4ED4-8985-23B5402EE25D}" type="pres">
      <dgm:prSet presAssocID="{47DABEA2-F99E-440E-93B3-F1DC968D58A7}" presName="bgRect" presStyleLbl="bgShp" presStyleIdx="4" presStyleCnt="8"/>
      <dgm:spPr/>
    </dgm:pt>
    <dgm:pt modelId="{6FDC1EF2-4E2D-48D6-8397-64B632A19163}" type="pres">
      <dgm:prSet presAssocID="{47DABEA2-F99E-440E-93B3-F1DC968D58A7}" presName="iconRect" presStyleLbl="node1" presStyleIdx="4" presStyleCnt="8"/>
      <dgm:spPr/>
    </dgm:pt>
    <dgm:pt modelId="{B4F5D499-C109-4444-82BB-55C268C9E491}" type="pres">
      <dgm:prSet presAssocID="{47DABEA2-F99E-440E-93B3-F1DC968D58A7}" presName="spaceRect" presStyleCnt="0"/>
      <dgm:spPr/>
    </dgm:pt>
    <dgm:pt modelId="{BCC2CEE1-E1A5-4B42-BD89-7713A6DBBD9E}" type="pres">
      <dgm:prSet presAssocID="{47DABEA2-F99E-440E-93B3-F1DC968D58A7}" presName="parTx" presStyleLbl="revTx" presStyleIdx="4" presStyleCnt="8">
        <dgm:presLayoutVars>
          <dgm:chMax val="0"/>
          <dgm:chPref val="0"/>
        </dgm:presLayoutVars>
      </dgm:prSet>
      <dgm:spPr/>
    </dgm:pt>
    <dgm:pt modelId="{5EFEFEA6-1890-4028-9CEE-5AEEE1547DF0}" type="pres">
      <dgm:prSet presAssocID="{879AC137-B9D5-40B1-ACC1-1BA26537E353}" presName="sibTrans" presStyleCnt="0"/>
      <dgm:spPr/>
    </dgm:pt>
    <dgm:pt modelId="{0CADBB31-BB4A-4DCA-B803-61781E89B4DA}" type="pres">
      <dgm:prSet presAssocID="{DD872976-691C-4E1F-A27E-8EAEA7E87727}" presName="compNode" presStyleCnt="0"/>
      <dgm:spPr/>
    </dgm:pt>
    <dgm:pt modelId="{179C9BB9-66EF-45FD-A1EA-A3E81C9D30E8}" type="pres">
      <dgm:prSet presAssocID="{DD872976-691C-4E1F-A27E-8EAEA7E87727}" presName="bgRect" presStyleLbl="bgShp" presStyleIdx="5" presStyleCnt="8"/>
      <dgm:spPr/>
    </dgm:pt>
    <dgm:pt modelId="{0CD2C0F4-8BFB-4C66-981D-2BFFBB1B1748}" type="pres">
      <dgm:prSet presAssocID="{DD872976-691C-4E1F-A27E-8EAEA7E87727}" presName="iconRect" presStyleLbl="node1" presStyleIdx="5" presStyleCnt="8"/>
      <dgm:spPr/>
    </dgm:pt>
    <dgm:pt modelId="{802A3FDC-FFB5-45C7-91CF-9F461343FE62}" type="pres">
      <dgm:prSet presAssocID="{DD872976-691C-4E1F-A27E-8EAEA7E87727}" presName="spaceRect" presStyleCnt="0"/>
      <dgm:spPr/>
    </dgm:pt>
    <dgm:pt modelId="{7E788052-4381-45EA-BE03-955E54081DFE}" type="pres">
      <dgm:prSet presAssocID="{DD872976-691C-4E1F-A27E-8EAEA7E87727}" presName="parTx" presStyleLbl="revTx" presStyleIdx="5" presStyleCnt="8">
        <dgm:presLayoutVars>
          <dgm:chMax val="0"/>
          <dgm:chPref val="0"/>
        </dgm:presLayoutVars>
      </dgm:prSet>
      <dgm:spPr/>
    </dgm:pt>
    <dgm:pt modelId="{89C8C5B5-37C9-40BF-B90F-14112A3B4D61}" type="pres">
      <dgm:prSet presAssocID="{7D71F619-9C20-4901-B061-44F136A5F77F}" presName="sibTrans" presStyleCnt="0"/>
      <dgm:spPr/>
    </dgm:pt>
    <dgm:pt modelId="{6931DE8F-D6AE-4F48-B92E-CBDE5218DD32}" type="pres">
      <dgm:prSet presAssocID="{DDC71BBA-37DB-4A07-91C0-2EBBCE04C9C8}" presName="compNode" presStyleCnt="0"/>
      <dgm:spPr/>
    </dgm:pt>
    <dgm:pt modelId="{749A1023-FCF2-4D5E-BFA4-27553C75B90B}" type="pres">
      <dgm:prSet presAssocID="{DDC71BBA-37DB-4A07-91C0-2EBBCE04C9C8}" presName="bgRect" presStyleLbl="bgShp" presStyleIdx="6" presStyleCnt="8"/>
      <dgm:spPr/>
    </dgm:pt>
    <dgm:pt modelId="{6BE0A6C3-817E-494E-BC5F-A1B215015074}" type="pres">
      <dgm:prSet presAssocID="{DDC71BBA-37DB-4A07-91C0-2EBBCE04C9C8}" presName="iconRect" presStyleLbl="node1" presStyleIdx="6" presStyleCnt="8"/>
      <dgm:spPr/>
    </dgm:pt>
    <dgm:pt modelId="{431CF2C6-39DA-489E-B826-5580A87DEFA8}" type="pres">
      <dgm:prSet presAssocID="{DDC71BBA-37DB-4A07-91C0-2EBBCE04C9C8}" presName="spaceRect" presStyleCnt="0"/>
      <dgm:spPr/>
    </dgm:pt>
    <dgm:pt modelId="{CEAA7CA9-0CBC-426C-9CD2-93C02AE312CC}" type="pres">
      <dgm:prSet presAssocID="{DDC71BBA-37DB-4A07-91C0-2EBBCE04C9C8}" presName="parTx" presStyleLbl="revTx" presStyleIdx="6" presStyleCnt="8">
        <dgm:presLayoutVars>
          <dgm:chMax val="0"/>
          <dgm:chPref val="0"/>
        </dgm:presLayoutVars>
      </dgm:prSet>
      <dgm:spPr/>
    </dgm:pt>
    <dgm:pt modelId="{F0F8AA06-01D8-4CD3-A623-A46EFA747CE5}" type="pres">
      <dgm:prSet presAssocID="{B13DEEAB-B558-4B00-BA23-D2D6239A2CD3}" presName="sibTrans" presStyleCnt="0"/>
      <dgm:spPr/>
    </dgm:pt>
    <dgm:pt modelId="{B7C3873F-0FB3-475A-97E5-2A6DD8F07180}" type="pres">
      <dgm:prSet presAssocID="{05EDBA74-FDBD-4C25-B5E0-FF029B4A7CC8}" presName="compNode" presStyleCnt="0"/>
      <dgm:spPr/>
    </dgm:pt>
    <dgm:pt modelId="{057DD981-BBE2-4A71-A024-E8CD55FB1828}" type="pres">
      <dgm:prSet presAssocID="{05EDBA74-FDBD-4C25-B5E0-FF029B4A7CC8}" presName="bgRect" presStyleLbl="bgShp" presStyleIdx="7" presStyleCnt="8"/>
      <dgm:spPr/>
    </dgm:pt>
    <dgm:pt modelId="{69180C44-B641-4A2D-A149-1354BB086CBD}" type="pres">
      <dgm:prSet presAssocID="{05EDBA74-FDBD-4C25-B5E0-FF029B4A7CC8}" presName="iconRect" presStyleLbl="node1" presStyleIdx="7" presStyleCnt="8"/>
      <dgm:spPr/>
    </dgm:pt>
    <dgm:pt modelId="{A6F4230D-9B8C-4143-BD86-4B7218C1BEFC}" type="pres">
      <dgm:prSet presAssocID="{05EDBA74-FDBD-4C25-B5E0-FF029B4A7CC8}" presName="spaceRect" presStyleCnt="0"/>
      <dgm:spPr/>
    </dgm:pt>
    <dgm:pt modelId="{BDD1837F-7B67-482F-B1B1-28E70FF5EAA4}" type="pres">
      <dgm:prSet presAssocID="{05EDBA74-FDBD-4C25-B5E0-FF029B4A7CC8}" presName="parTx" presStyleLbl="revTx" presStyleIdx="7" presStyleCnt="8">
        <dgm:presLayoutVars>
          <dgm:chMax val="0"/>
          <dgm:chPref val="0"/>
        </dgm:presLayoutVars>
      </dgm:prSet>
      <dgm:spPr/>
    </dgm:pt>
  </dgm:ptLst>
  <dgm:cxnLst>
    <dgm:cxn modelId="{11D74900-5B8E-4883-B3CE-AE19B689AB5B}" type="presOf" srcId="{DDC71BBA-37DB-4A07-91C0-2EBBCE04C9C8}" destId="{CEAA7CA9-0CBC-426C-9CD2-93C02AE312CC}" srcOrd="0" destOrd="0" presId="urn:microsoft.com/office/officeart/2018/2/layout/IconVerticalSolidList"/>
    <dgm:cxn modelId="{D0CC9415-81A0-47D1-88D4-D381DA676DBB}" srcId="{677BF717-DC47-4C41-ACCC-1E786F59BF75}" destId="{DDC71BBA-37DB-4A07-91C0-2EBBCE04C9C8}" srcOrd="6" destOrd="0" parTransId="{675066EF-B92A-4329-8A48-DE09710B1B43}" sibTransId="{B13DEEAB-B558-4B00-BA23-D2D6239A2CD3}"/>
    <dgm:cxn modelId="{0B372E21-7DF5-4BC2-9152-B57DFF7BE9A5}" srcId="{677BF717-DC47-4C41-ACCC-1E786F59BF75}" destId="{DD872976-691C-4E1F-A27E-8EAEA7E87727}" srcOrd="5" destOrd="0" parTransId="{BF22A761-775B-403D-9C4B-13C4B34ADC5F}" sibTransId="{7D71F619-9C20-4901-B061-44F136A5F77F}"/>
    <dgm:cxn modelId="{B2CD5627-BF50-4F79-BA44-67C2065F4724}" type="presOf" srcId="{677BF717-DC47-4C41-ACCC-1E786F59BF75}" destId="{3D28171C-E74A-4181-B30A-7321A1A185BF}" srcOrd="0" destOrd="0" presId="urn:microsoft.com/office/officeart/2018/2/layout/IconVerticalSolidList"/>
    <dgm:cxn modelId="{565A4A35-42DC-485B-9773-9F5FAD40C5E3}" type="presOf" srcId="{DD872976-691C-4E1F-A27E-8EAEA7E87727}" destId="{7E788052-4381-45EA-BE03-955E54081DFE}" srcOrd="0" destOrd="0" presId="urn:microsoft.com/office/officeart/2018/2/layout/IconVerticalSolidList"/>
    <dgm:cxn modelId="{BF4FB74C-CFCC-4CE9-91F9-3F442206029A}" srcId="{677BF717-DC47-4C41-ACCC-1E786F59BF75}" destId="{C2724B2E-36A4-4B52-9F6A-5AF5CAB82ACC}" srcOrd="2" destOrd="0" parTransId="{873026B6-9ECB-41FB-8988-859B66B7130C}" sibTransId="{8604F527-5CB0-440D-9989-FF5D43008AB1}"/>
    <dgm:cxn modelId="{05139A78-3158-4CD7-99DB-8BA77DA1FACC}" type="presOf" srcId="{47DABEA2-F99E-440E-93B3-F1DC968D58A7}" destId="{BCC2CEE1-E1A5-4B42-BD89-7713A6DBBD9E}" srcOrd="0" destOrd="0" presId="urn:microsoft.com/office/officeart/2018/2/layout/IconVerticalSolidList"/>
    <dgm:cxn modelId="{50E1477E-DC2D-425C-9507-D4FEB0AA19B2}" srcId="{677BF717-DC47-4C41-ACCC-1E786F59BF75}" destId="{47DABEA2-F99E-440E-93B3-F1DC968D58A7}" srcOrd="4" destOrd="0" parTransId="{866CD5F7-D6AB-4E63-BEB4-FE74774CAFC8}" sibTransId="{879AC137-B9D5-40B1-ACC1-1BA26537E353}"/>
    <dgm:cxn modelId="{FC4F8681-BDFA-42FD-A032-999741CD0286}" type="presOf" srcId="{81BF10C3-150A-42D8-80BC-C489D0B8C2D7}" destId="{051227ED-0D98-4CBE-AB26-92C55BA7F89E}" srcOrd="0" destOrd="0" presId="urn:microsoft.com/office/officeart/2018/2/layout/IconVerticalSolidList"/>
    <dgm:cxn modelId="{8E68B29A-29F5-4392-97B9-2B4A5539C81B}" srcId="{677BF717-DC47-4C41-ACCC-1E786F59BF75}" destId="{56B34FDE-09BC-411D-9A88-D4F20D15BC3A}" srcOrd="0" destOrd="0" parTransId="{9D8F078A-80E7-42B8-827D-CC4CA6858387}" sibTransId="{74BDBC26-345F-48D1-B9AF-D1AF476B99B3}"/>
    <dgm:cxn modelId="{7BB770AB-9AB2-42F8-9E47-BCE547D3EC75}" type="presOf" srcId="{C72728BB-0074-48B5-9D97-761D6455CB1F}" destId="{E376F7DD-6B08-4579-8BFA-D617471A3B1A}" srcOrd="0" destOrd="0" presId="urn:microsoft.com/office/officeart/2018/2/layout/IconVerticalSolidList"/>
    <dgm:cxn modelId="{F26084B2-5140-4C71-A77E-6542DBF3B4E5}" srcId="{677BF717-DC47-4C41-ACCC-1E786F59BF75}" destId="{C72728BB-0074-48B5-9D97-761D6455CB1F}" srcOrd="1" destOrd="0" parTransId="{667E267A-8FAA-4796-8FAA-D210BD7E161C}" sibTransId="{135225CE-12F4-448D-82C3-08D4AEB8FFFD}"/>
    <dgm:cxn modelId="{4E0AF8C6-A06A-4C54-937A-FB4CABE7EAE7}" srcId="{677BF717-DC47-4C41-ACCC-1E786F59BF75}" destId="{81BF10C3-150A-42D8-80BC-C489D0B8C2D7}" srcOrd="3" destOrd="0" parTransId="{2DDE1BF9-3A6A-4A77-8656-3DF1079FA5EF}" sibTransId="{4213E4B0-CC14-40E6-9824-EA35CCFD9A63}"/>
    <dgm:cxn modelId="{5EFE0BCF-6A77-4CDC-AD2F-B90DFE7945CF}" type="presOf" srcId="{C2724B2E-36A4-4B52-9F6A-5AF5CAB82ACC}" destId="{C7B3AA97-6485-4D92-B69D-F8A0F5D4E32D}" srcOrd="0" destOrd="0" presId="urn:microsoft.com/office/officeart/2018/2/layout/IconVerticalSolidList"/>
    <dgm:cxn modelId="{5DDC3AD3-E777-478E-BF5A-5E6BDD0A288F}" srcId="{677BF717-DC47-4C41-ACCC-1E786F59BF75}" destId="{05EDBA74-FDBD-4C25-B5E0-FF029B4A7CC8}" srcOrd="7" destOrd="0" parTransId="{6D064982-7C02-48FE-A007-6AE71A8E6026}" sibTransId="{D4440BB4-6B55-43A4-88A9-4E64FFE313A2}"/>
    <dgm:cxn modelId="{1F7DA5F7-48DC-409F-A509-3004E0FEE033}" type="presOf" srcId="{05EDBA74-FDBD-4C25-B5E0-FF029B4A7CC8}" destId="{BDD1837F-7B67-482F-B1B1-28E70FF5EAA4}" srcOrd="0" destOrd="0" presId="urn:microsoft.com/office/officeart/2018/2/layout/IconVerticalSolidList"/>
    <dgm:cxn modelId="{75A08EF9-C7FB-4631-A34B-5A909C7273D8}" type="presOf" srcId="{56B34FDE-09BC-411D-9A88-D4F20D15BC3A}" destId="{AE0CA5C2-E1BA-400D-846B-6A588F4124E4}" srcOrd="0" destOrd="0" presId="urn:microsoft.com/office/officeart/2018/2/layout/IconVerticalSolidList"/>
    <dgm:cxn modelId="{EFB3920C-C86B-4104-984A-B46D669AC202}" type="presParOf" srcId="{3D28171C-E74A-4181-B30A-7321A1A185BF}" destId="{AFB580D5-B287-4EE1-97EF-70447ECE2EDD}" srcOrd="0" destOrd="0" presId="urn:microsoft.com/office/officeart/2018/2/layout/IconVerticalSolidList"/>
    <dgm:cxn modelId="{F27B7D91-F6E8-4CD7-89F8-A1C693D1B43B}" type="presParOf" srcId="{AFB580D5-B287-4EE1-97EF-70447ECE2EDD}" destId="{82B0AD04-7350-4C69-97C0-61C22183222B}" srcOrd="0" destOrd="0" presId="urn:microsoft.com/office/officeart/2018/2/layout/IconVerticalSolidList"/>
    <dgm:cxn modelId="{E3D92352-225B-46F1-A2BE-4743DCF0EF94}" type="presParOf" srcId="{AFB580D5-B287-4EE1-97EF-70447ECE2EDD}" destId="{2A1EAE58-6852-4D06-9738-EE50EDF8D437}" srcOrd="1" destOrd="0" presId="urn:microsoft.com/office/officeart/2018/2/layout/IconVerticalSolidList"/>
    <dgm:cxn modelId="{908BA7CB-088F-416E-8079-BAA7E80567E3}" type="presParOf" srcId="{AFB580D5-B287-4EE1-97EF-70447ECE2EDD}" destId="{4173FAF3-5640-4A4C-B5B2-20F62A1A2575}" srcOrd="2" destOrd="0" presId="urn:microsoft.com/office/officeart/2018/2/layout/IconVerticalSolidList"/>
    <dgm:cxn modelId="{F68274AD-6D0F-4E70-8F77-B3746FBC3173}" type="presParOf" srcId="{AFB580D5-B287-4EE1-97EF-70447ECE2EDD}" destId="{AE0CA5C2-E1BA-400D-846B-6A588F4124E4}" srcOrd="3" destOrd="0" presId="urn:microsoft.com/office/officeart/2018/2/layout/IconVerticalSolidList"/>
    <dgm:cxn modelId="{BA8097ED-B4FC-4270-9EAD-0A0B3C0900EC}" type="presParOf" srcId="{3D28171C-E74A-4181-B30A-7321A1A185BF}" destId="{87D72D37-3826-41BF-94C2-A69D43C8A998}" srcOrd="1" destOrd="0" presId="urn:microsoft.com/office/officeart/2018/2/layout/IconVerticalSolidList"/>
    <dgm:cxn modelId="{147F9915-A24C-4CD7-BF50-2A736FA2C36F}" type="presParOf" srcId="{3D28171C-E74A-4181-B30A-7321A1A185BF}" destId="{03094DAA-3089-4E82-B242-589B65070F6F}" srcOrd="2" destOrd="0" presId="urn:microsoft.com/office/officeart/2018/2/layout/IconVerticalSolidList"/>
    <dgm:cxn modelId="{A5771B49-A3BE-42A5-84A3-0EA3848BF69A}" type="presParOf" srcId="{03094DAA-3089-4E82-B242-589B65070F6F}" destId="{F633DB1A-A300-4B19-BA61-64319C34DCA6}" srcOrd="0" destOrd="0" presId="urn:microsoft.com/office/officeart/2018/2/layout/IconVerticalSolidList"/>
    <dgm:cxn modelId="{A0C57C92-47EE-452D-BDD7-3AE53F27FCA2}" type="presParOf" srcId="{03094DAA-3089-4E82-B242-589B65070F6F}" destId="{C6DF12EC-B2D8-45C9-AF29-C405B98AA6CA}" srcOrd="1" destOrd="0" presId="urn:microsoft.com/office/officeart/2018/2/layout/IconVerticalSolidList"/>
    <dgm:cxn modelId="{AD421FE5-CB22-4F20-A0AA-5C9AD515B15A}" type="presParOf" srcId="{03094DAA-3089-4E82-B242-589B65070F6F}" destId="{E6E766A1-D8C4-4F5E-902F-832E214113B3}" srcOrd="2" destOrd="0" presId="urn:microsoft.com/office/officeart/2018/2/layout/IconVerticalSolidList"/>
    <dgm:cxn modelId="{16583F5D-8C01-4A37-8EE2-DC4410DB07B4}" type="presParOf" srcId="{03094DAA-3089-4E82-B242-589B65070F6F}" destId="{E376F7DD-6B08-4579-8BFA-D617471A3B1A}" srcOrd="3" destOrd="0" presId="urn:microsoft.com/office/officeart/2018/2/layout/IconVerticalSolidList"/>
    <dgm:cxn modelId="{330CCB13-81BC-43DF-86FE-6577ED092D24}" type="presParOf" srcId="{3D28171C-E74A-4181-B30A-7321A1A185BF}" destId="{B6A118CB-4627-4D8C-9A68-8A631C0F6141}" srcOrd="3" destOrd="0" presId="urn:microsoft.com/office/officeart/2018/2/layout/IconVerticalSolidList"/>
    <dgm:cxn modelId="{8298BAAA-A52A-4B01-800C-72981A84CCBC}" type="presParOf" srcId="{3D28171C-E74A-4181-B30A-7321A1A185BF}" destId="{55C62729-3678-4683-82C4-D3C4C9E9CE0E}" srcOrd="4" destOrd="0" presId="urn:microsoft.com/office/officeart/2018/2/layout/IconVerticalSolidList"/>
    <dgm:cxn modelId="{B443F2D3-ADA6-4324-AB3F-7D188B8CC065}" type="presParOf" srcId="{55C62729-3678-4683-82C4-D3C4C9E9CE0E}" destId="{176D7265-968B-4129-980D-C83A27E67B22}" srcOrd="0" destOrd="0" presId="urn:microsoft.com/office/officeart/2018/2/layout/IconVerticalSolidList"/>
    <dgm:cxn modelId="{184A17B0-12D3-4B16-88A5-6C7D17A96C1F}" type="presParOf" srcId="{55C62729-3678-4683-82C4-D3C4C9E9CE0E}" destId="{08EEBF99-2B06-46CF-9577-55ECB3EB499D}" srcOrd="1" destOrd="0" presId="urn:microsoft.com/office/officeart/2018/2/layout/IconVerticalSolidList"/>
    <dgm:cxn modelId="{D7027CB0-6939-4AB1-9581-282C890E62B4}" type="presParOf" srcId="{55C62729-3678-4683-82C4-D3C4C9E9CE0E}" destId="{27C5FCC6-6177-4CEC-8E65-18C623A76CE3}" srcOrd="2" destOrd="0" presId="urn:microsoft.com/office/officeart/2018/2/layout/IconVerticalSolidList"/>
    <dgm:cxn modelId="{B396E348-8F3B-40FF-AA4D-7D6C7C83A817}" type="presParOf" srcId="{55C62729-3678-4683-82C4-D3C4C9E9CE0E}" destId="{C7B3AA97-6485-4D92-B69D-F8A0F5D4E32D}" srcOrd="3" destOrd="0" presId="urn:microsoft.com/office/officeart/2018/2/layout/IconVerticalSolidList"/>
    <dgm:cxn modelId="{16CAA075-F2F4-42A8-8641-CC7E60F105D0}" type="presParOf" srcId="{3D28171C-E74A-4181-B30A-7321A1A185BF}" destId="{0A838FF3-59AD-42F0-9D62-35CB6D0C515E}" srcOrd="5" destOrd="0" presId="urn:microsoft.com/office/officeart/2018/2/layout/IconVerticalSolidList"/>
    <dgm:cxn modelId="{20465613-6FC0-4A5D-95F0-3F9B476DC3FB}" type="presParOf" srcId="{3D28171C-E74A-4181-B30A-7321A1A185BF}" destId="{15A19703-9A09-4B20-A6BE-CB08D06EB350}" srcOrd="6" destOrd="0" presId="urn:microsoft.com/office/officeart/2018/2/layout/IconVerticalSolidList"/>
    <dgm:cxn modelId="{DE737845-757D-40B8-A828-5BF71B79108C}" type="presParOf" srcId="{15A19703-9A09-4B20-A6BE-CB08D06EB350}" destId="{D54B4B2A-846C-4B85-925F-472334132463}" srcOrd="0" destOrd="0" presId="urn:microsoft.com/office/officeart/2018/2/layout/IconVerticalSolidList"/>
    <dgm:cxn modelId="{7C4E3F32-5BC9-4DCF-AA87-3E263410AB76}" type="presParOf" srcId="{15A19703-9A09-4B20-A6BE-CB08D06EB350}" destId="{DF711447-8ACD-44D1-AD90-200BF9AD5F08}" srcOrd="1" destOrd="0" presId="urn:microsoft.com/office/officeart/2018/2/layout/IconVerticalSolidList"/>
    <dgm:cxn modelId="{46615FA0-A925-47AA-87A6-D63331AF0EE4}" type="presParOf" srcId="{15A19703-9A09-4B20-A6BE-CB08D06EB350}" destId="{8A09D812-5565-44F3-BC32-01D513F109CE}" srcOrd="2" destOrd="0" presId="urn:microsoft.com/office/officeart/2018/2/layout/IconVerticalSolidList"/>
    <dgm:cxn modelId="{57194611-8D56-422B-9D1F-22D50040CE24}" type="presParOf" srcId="{15A19703-9A09-4B20-A6BE-CB08D06EB350}" destId="{051227ED-0D98-4CBE-AB26-92C55BA7F89E}" srcOrd="3" destOrd="0" presId="urn:microsoft.com/office/officeart/2018/2/layout/IconVerticalSolidList"/>
    <dgm:cxn modelId="{6D6A4363-A837-4212-ACAC-AC8C5C08F6A4}" type="presParOf" srcId="{3D28171C-E74A-4181-B30A-7321A1A185BF}" destId="{8E6AF97F-45A3-42B4-B5FF-CEBD34DE209E}" srcOrd="7" destOrd="0" presId="urn:microsoft.com/office/officeart/2018/2/layout/IconVerticalSolidList"/>
    <dgm:cxn modelId="{4825F2E5-AAAC-4E42-A79A-ECCB9C8BCADD}" type="presParOf" srcId="{3D28171C-E74A-4181-B30A-7321A1A185BF}" destId="{BA8B9BF5-DE93-471F-8406-49BB84F0FA7E}" srcOrd="8" destOrd="0" presId="urn:microsoft.com/office/officeart/2018/2/layout/IconVerticalSolidList"/>
    <dgm:cxn modelId="{239B3339-ED49-4F25-9CA2-3E8AAC9A93F9}" type="presParOf" srcId="{BA8B9BF5-DE93-471F-8406-49BB84F0FA7E}" destId="{BE8782A6-8A94-4ED4-8985-23B5402EE25D}" srcOrd="0" destOrd="0" presId="urn:microsoft.com/office/officeart/2018/2/layout/IconVerticalSolidList"/>
    <dgm:cxn modelId="{50AE21C4-3558-4EAD-B232-1543141DD273}" type="presParOf" srcId="{BA8B9BF5-DE93-471F-8406-49BB84F0FA7E}" destId="{6FDC1EF2-4E2D-48D6-8397-64B632A19163}" srcOrd="1" destOrd="0" presId="urn:microsoft.com/office/officeart/2018/2/layout/IconVerticalSolidList"/>
    <dgm:cxn modelId="{D523D649-77C0-41C3-939E-7DFF632279B9}" type="presParOf" srcId="{BA8B9BF5-DE93-471F-8406-49BB84F0FA7E}" destId="{B4F5D499-C109-4444-82BB-55C268C9E491}" srcOrd="2" destOrd="0" presId="urn:microsoft.com/office/officeart/2018/2/layout/IconVerticalSolidList"/>
    <dgm:cxn modelId="{6863DCE2-4CEF-4F2C-A055-7D7002065A84}" type="presParOf" srcId="{BA8B9BF5-DE93-471F-8406-49BB84F0FA7E}" destId="{BCC2CEE1-E1A5-4B42-BD89-7713A6DBBD9E}" srcOrd="3" destOrd="0" presId="urn:microsoft.com/office/officeart/2018/2/layout/IconVerticalSolidList"/>
    <dgm:cxn modelId="{730BBAD9-5570-49E8-A19A-3E7152560C24}" type="presParOf" srcId="{3D28171C-E74A-4181-B30A-7321A1A185BF}" destId="{5EFEFEA6-1890-4028-9CEE-5AEEE1547DF0}" srcOrd="9" destOrd="0" presId="urn:microsoft.com/office/officeart/2018/2/layout/IconVerticalSolidList"/>
    <dgm:cxn modelId="{2118AB42-A597-4F30-BA53-E44AF41E3849}" type="presParOf" srcId="{3D28171C-E74A-4181-B30A-7321A1A185BF}" destId="{0CADBB31-BB4A-4DCA-B803-61781E89B4DA}" srcOrd="10" destOrd="0" presId="urn:microsoft.com/office/officeart/2018/2/layout/IconVerticalSolidList"/>
    <dgm:cxn modelId="{BC8297E7-231D-4755-A573-78D2D7976E3A}" type="presParOf" srcId="{0CADBB31-BB4A-4DCA-B803-61781E89B4DA}" destId="{179C9BB9-66EF-45FD-A1EA-A3E81C9D30E8}" srcOrd="0" destOrd="0" presId="urn:microsoft.com/office/officeart/2018/2/layout/IconVerticalSolidList"/>
    <dgm:cxn modelId="{2F1202D3-5C7C-484C-A0CB-11E2C384C209}" type="presParOf" srcId="{0CADBB31-BB4A-4DCA-B803-61781E89B4DA}" destId="{0CD2C0F4-8BFB-4C66-981D-2BFFBB1B1748}" srcOrd="1" destOrd="0" presId="urn:microsoft.com/office/officeart/2018/2/layout/IconVerticalSolidList"/>
    <dgm:cxn modelId="{902D6D89-EE32-4A5E-ADF0-743BD9233E8E}" type="presParOf" srcId="{0CADBB31-BB4A-4DCA-B803-61781E89B4DA}" destId="{802A3FDC-FFB5-45C7-91CF-9F461343FE62}" srcOrd="2" destOrd="0" presId="urn:microsoft.com/office/officeart/2018/2/layout/IconVerticalSolidList"/>
    <dgm:cxn modelId="{370BA97A-9435-449F-9D7C-9B5E70B18438}" type="presParOf" srcId="{0CADBB31-BB4A-4DCA-B803-61781E89B4DA}" destId="{7E788052-4381-45EA-BE03-955E54081DFE}" srcOrd="3" destOrd="0" presId="urn:microsoft.com/office/officeart/2018/2/layout/IconVerticalSolidList"/>
    <dgm:cxn modelId="{6B49876C-0A53-4142-A2B6-21F39FF1B3A4}" type="presParOf" srcId="{3D28171C-E74A-4181-B30A-7321A1A185BF}" destId="{89C8C5B5-37C9-40BF-B90F-14112A3B4D61}" srcOrd="11" destOrd="0" presId="urn:microsoft.com/office/officeart/2018/2/layout/IconVerticalSolidList"/>
    <dgm:cxn modelId="{8437BE5B-C849-4084-9069-3394715D0A8A}" type="presParOf" srcId="{3D28171C-E74A-4181-B30A-7321A1A185BF}" destId="{6931DE8F-D6AE-4F48-B92E-CBDE5218DD32}" srcOrd="12" destOrd="0" presId="urn:microsoft.com/office/officeart/2018/2/layout/IconVerticalSolidList"/>
    <dgm:cxn modelId="{3CAA48E3-75D8-4D67-B011-A1AD833578B5}" type="presParOf" srcId="{6931DE8F-D6AE-4F48-B92E-CBDE5218DD32}" destId="{749A1023-FCF2-4D5E-BFA4-27553C75B90B}" srcOrd="0" destOrd="0" presId="urn:microsoft.com/office/officeart/2018/2/layout/IconVerticalSolidList"/>
    <dgm:cxn modelId="{1D6BA794-0C9B-438B-BE08-CC84F76882FF}" type="presParOf" srcId="{6931DE8F-D6AE-4F48-B92E-CBDE5218DD32}" destId="{6BE0A6C3-817E-494E-BC5F-A1B215015074}" srcOrd="1" destOrd="0" presId="urn:microsoft.com/office/officeart/2018/2/layout/IconVerticalSolidList"/>
    <dgm:cxn modelId="{D9A25753-6E1D-430B-9372-1DF94C9BD764}" type="presParOf" srcId="{6931DE8F-D6AE-4F48-B92E-CBDE5218DD32}" destId="{431CF2C6-39DA-489E-B826-5580A87DEFA8}" srcOrd="2" destOrd="0" presId="urn:microsoft.com/office/officeart/2018/2/layout/IconVerticalSolidList"/>
    <dgm:cxn modelId="{46F21A2D-A190-433C-8C62-3F7DDC8212B9}" type="presParOf" srcId="{6931DE8F-D6AE-4F48-B92E-CBDE5218DD32}" destId="{CEAA7CA9-0CBC-426C-9CD2-93C02AE312CC}" srcOrd="3" destOrd="0" presId="urn:microsoft.com/office/officeart/2018/2/layout/IconVerticalSolidList"/>
    <dgm:cxn modelId="{741489D8-A1ED-481A-93AC-8A003CC727EF}" type="presParOf" srcId="{3D28171C-E74A-4181-B30A-7321A1A185BF}" destId="{F0F8AA06-01D8-4CD3-A623-A46EFA747CE5}" srcOrd="13" destOrd="0" presId="urn:microsoft.com/office/officeart/2018/2/layout/IconVerticalSolidList"/>
    <dgm:cxn modelId="{EA11B6B5-E4DC-4BCA-987D-52B59AC7F5F1}" type="presParOf" srcId="{3D28171C-E74A-4181-B30A-7321A1A185BF}" destId="{B7C3873F-0FB3-475A-97E5-2A6DD8F07180}" srcOrd="14" destOrd="0" presId="urn:microsoft.com/office/officeart/2018/2/layout/IconVerticalSolidList"/>
    <dgm:cxn modelId="{AFDB51EB-DD9F-414B-A68C-28300D5EA6D0}" type="presParOf" srcId="{B7C3873F-0FB3-475A-97E5-2A6DD8F07180}" destId="{057DD981-BBE2-4A71-A024-E8CD55FB1828}" srcOrd="0" destOrd="0" presId="urn:microsoft.com/office/officeart/2018/2/layout/IconVerticalSolidList"/>
    <dgm:cxn modelId="{8009D8A5-B673-4F3D-A5AA-A607D7B729CF}" type="presParOf" srcId="{B7C3873F-0FB3-475A-97E5-2A6DD8F07180}" destId="{69180C44-B641-4A2D-A149-1354BB086CBD}" srcOrd="1" destOrd="0" presId="urn:microsoft.com/office/officeart/2018/2/layout/IconVerticalSolidList"/>
    <dgm:cxn modelId="{ED90B1D6-2B74-4EA9-BB71-9C403EC6EA44}" type="presParOf" srcId="{B7C3873F-0FB3-475A-97E5-2A6DD8F07180}" destId="{A6F4230D-9B8C-4143-BD86-4B7218C1BEFC}" srcOrd="2" destOrd="0" presId="urn:microsoft.com/office/officeart/2018/2/layout/IconVerticalSolidList"/>
    <dgm:cxn modelId="{34A842DD-621E-45F3-AADD-6CACB42E145A}" type="presParOf" srcId="{B7C3873F-0FB3-475A-97E5-2A6DD8F07180}" destId="{BDD1837F-7B67-482F-B1B1-28E70FF5EAA4}" srcOrd="3" destOrd="0" presId="urn:microsoft.com/office/officeart/2018/2/layout/IconVerticalSolidList"/>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D74854D-9AD4-46C9-B382-1CA361ECF03B}" type="doc">
      <dgm:prSet loTypeId="urn:microsoft.com/office/officeart/2018/layout/CircleProcess" loCatId="officeonline" qsTypeId="urn:microsoft.com/office/officeart/2005/8/quickstyle/simple1" qsCatId="simple" csTypeId="urn:microsoft.com/office/officeart/2005/8/colors/accent1_2" csCatId="accent1" phldr="1"/>
      <dgm:spPr/>
      <dgm:t>
        <a:bodyPr/>
        <a:lstStyle/>
        <a:p>
          <a:endParaRPr lang="ru-RU"/>
        </a:p>
      </dgm:t>
    </dgm:pt>
    <dgm:pt modelId="{77BE1F4E-118D-4304-9D24-1453E318C6A4}">
      <dgm:prSet phldrT="[Text]" custT="1"/>
      <dgm:spPr/>
      <dgm:t>
        <a:bodyPr/>
        <a:lstStyle/>
        <a:p>
          <a:r>
            <a:rPr lang="en-US" sz="2800" dirty="0"/>
            <a:t>Step 1</a:t>
          </a:r>
          <a:endParaRPr lang="ru-RU" sz="2800" dirty="0"/>
        </a:p>
      </dgm:t>
    </dgm:pt>
    <dgm:pt modelId="{C603C84C-616C-4EE6-B5A5-08B6A7AD0230}" type="parTrans" cxnId="{411375EA-CA21-4857-A0F7-F3B9D675AE3D}">
      <dgm:prSet/>
      <dgm:spPr/>
      <dgm:t>
        <a:bodyPr/>
        <a:lstStyle/>
        <a:p>
          <a:endParaRPr lang="ru-RU"/>
        </a:p>
      </dgm:t>
    </dgm:pt>
    <dgm:pt modelId="{19C5824F-42F8-4292-9143-AB06C37B1DC6}" type="sibTrans" cxnId="{411375EA-CA21-4857-A0F7-F3B9D675AE3D}">
      <dgm:prSet/>
      <dgm:spPr/>
      <dgm:t>
        <a:bodyPr/>
        <a:lstStyle/>
        <a:p>
          <a:endParaRPr lang="ru-RU"/>
        </a:p>
      </dgm:t>
    </dgm:pt>
    <dgm:pt modelId="{D5EE77C5-9CDD-4F68-A126-AD345E7A8042}">
      <dgm:prSet phldrT="[Text]" custT="1"/>
      <dgm:spPr>
        <a:solidFill>
          <a:schemeClr val="bg1"/>
        </a:solidFill>
        <a:ln>
          <a:noFill/>
        </a:ln>
      </dgm:spPr>
      <dgm:t>
        <a:bodyPr/>
        <a:lstStyle/>
        <a:p>
          <a:r>
            <a:rPr lang="en-US" sz="2800" dirty="0">
              <a:solidFill>
                <a:schemeClr val="accent1"/>
              </a:solidFill>
            </a:rPr>
            <a:t>Step 2</a:t>
          </a:r>
          <a:endParaRPr lang="ru-RU" sz="2800" dirty="0">
            <a:solidFill>
              <a:schemeClr val="accent1"/>
            </a:solidFill>
          </a:endParaRPr>
        </a:p>
      </dgm:t>
    </dgm:pt>
    <dgm:pt modelId="{D60D2118-7C86-4CCA-96B8-D7948643FF4F}" type="parTrans" cxnId="{654E655A-7BEE-4010-8F1B-1E6EAC0EB464}">
      <dgm:prSet/>
      <dgm:spPr/>
      <dgm:t>
        <a:bodyPr/>
        <a:lstStyle/>
        <a:p>
          <a:endParaRPr lang="ru-RU"/>
        </a:p>
      </dgm:t>
    </dgm:pt>
    <dgm:pt modelId="{EA9EF87C-A61F-4517-8D7D-A43FC75D6920}" type="sibTrans" cxnId="{654E655A-7BEE-4010-8F1B-1E6EAC0EB464}">
      <dgm:prSet/>
      <dgm:spPr/>
      <dgm:t>
        <a:bodyPr/>
        <a:lstStyle/>
        <a:p>
          <a:endParaRPr lang="ru-RU"/>
        </a:p>
      </dgm:t>
    </dgm:pt>
    <dgm:pt modelId="{1C211810-EC35-4323-AB8E-165A73483C3E}">
      <dgm:prSet phldrT="[Text]" custT="1"/>
      <dgm:spPr>
        <a:ln>
          <a:noFill/>
        </a:ln>
      </dgm:spPr>
      <dgm:t>
        <a:bodyPr/>
        <a:lstStyle/>
        <a:p>
          <a:r>
            <a:rPr lang="en-US" sz="2800" dirty="0"/>
            <a:t>Step 3</a:t>
          </a:r>
          <a:endParaRPr lang="ru-RU" sz="2800" dirty="0"/>
        </a:p>
      </dgm:t>
    </dgm:pt>
    <dgm:pt modelId="{970EDB94-05D8-41A1-9D63-B2858FF90223}" type="parTrans" cxnId="{C1D6266E-7CBE-41CE-8C60-5BCB26F81765}">
      <dgm:prSet/>
      <dgm:spPr/>
      <dgm:t>
        <a:bodyPr/>
        <a:lstStyle/>
        <a:p>
          <a:endParaRPr lang="ru-RU"/>
        </a:p>
      </dgm:t>
    </dgm:pt>
    <dgm:pt modelId="{EFDFF833-2389-49F2-A8D2-EE54261B86F2}" type="sibTrans" cxnId="{C1D6266E-7CBE-41CE-8C60-5BCB26F81765}">
      <dgm:prSet/>
      <dgm:spPr/>
      <dgm:t>
        <a:bodyPr/>
        <a:lstStyle/>
        <a:p>
          <a:endParaRPr lang="ru-RU"/>
        </a:p>
      </dgm:t>
    </dgm:pt>
    <dgm:pt modelId="{58985FCD-1DF8-48A5-AAAD-8E6AADA6A3C2}" type="pres">
      <dgm:prSet presAssocID="{DD74854D-9AD4-46C9-B382-1CA361ECF03B}" presName="Name0" presStyleCnt="0">
        <dgm:presLayoutVars>
          <dgm:chMax val="11"/>
          <dgm:chPref val="11"/>
          <dgm:dir/>
          <dgm:resizeHandles/>
        </dgm:presLayoutVars>
      </dgm:prSet>
      <dgm:spPr/>
    </dgm:pt>
    <dgm:pt modelId="{F4D580C2-594A-4C69-ADCF-37EC029FDCC9}" type="pres">
      <dgm:prSet presAssocID="{1C211810-EC35-4323-AB8E-165A73483C3E}" presName="Accent3" presStyleCnt="0"/>
      <dgm:spPr/>
    </dgm:pt>
    <dgm:pt modelId="{F55F095A-EF2D-4E7B-B3A2-D01921607CB3}" type="pres">
      <dgm:prSet presAssocID="{1C211810-EC35-4323-AB8E-165A73483C3E}" presName="Accent" presStyleLbl="node1" presStyleIdx="0" presStyleCnt="6"/>
      <dgm:spPr>
        <a:solidFill>
          <a:schemeClr val="tx1"/>
        </a:solidFill>
        <a:ln>
          <a:noFill/>
        </a:ln>
      </dgm:spPr>
    </dgm:pt>
    <dgm:pt modelId="{E661F07F-B585-4293-BA80-0F0A4E6C9AFC}" type="pres">
      <dgm:prSet presAssocID="{1C211810-EC35-4323-AB8E-165A73483C3E}" presName="ParentBackground3" presStyleCnt="0"/>
      <dgm:spPr/>
    </dgm:pt>
    <dgm:pt modelId="{2E9D8639-635A-47CA-82F5-C8FE2CDE2FEF}" type="pres">
      <dgm:prSet presAssocID="{1C211810-EC35-4323-AB8E-165A73483C3E}" presName="ParentBackground" presStyleLbl="node1" presStyleIdx="1" presStyleCnt="6"/>
      <dgm:spPr/>
    </dgm:pt>
    <dgm:pt modelId="{3DF83759-5939-4F66-9356-FA4097F79CF0}" type="pres">
      <dgm:prSet presAssocID="{1C211810-EC35-4323-AB8E-165A73483C3E}" presName="Parent3" presStyleLbl="fgAcc0" presStyleIdx="0" presStyleCnt="0">
        <dgm:presLayoutVars>
          <dgm:chMax val="1"/>
          <dgm:chPref val="1"/>
          <dgm:bulletEnabled val="1"/>
        </dgm:presLayoutVars>
      </dgm:prSet>
      <dgm:spPr/>
    </dgm:pt>
    <dgm:pt modelId="{38842F02-F8E5-4E8F-9E89-123E1DC99B7B}" type="pres">
      <dgm:prSet presAssocID="{D5EE77C5-9CDD-4F68-A126-AD345E7A8042}" presName="Accent2" presStyleCnt="0"/>
      <dgm:spPr/>
    </dgm:pt>
    <dgm:pt modelId="{3C45A882-C932-4A7A-AACC-873CAABAC936}" type="pres">
      <dgm:prSet presAssocID="{D5EE77C5-9CDD-4F68-A126-AD345E7A8042}" presName="Accent" presStyleLbl="node1" presStyleIdx="2" presStyleCnt="6"/>
      <dgm:spPr>
        <a:solidFill>
          <a:schemeClr val="tx1"/>
        </a:solidFill>
        <a:ln>
          <a:noFill/>
        </a:ln>
      </dgm:spPr>
    </dgm:pt>
    <dgm:pt modelId="{6FED367A-050C-479A-A75D-F57E94E1DB89}" type="pres">
      <dgm:prSet presAssocID="{D5EE77C5-9CDD-4F68-A126-AD345E7A8042}" presName="ParentBackground2" presStyleCnt="0"/>
      <dgm:spPr/>
    </dgm:pt>
    <dgm:pt modelId="{64B1D1D9-992F-46DA-8F20-3B9BE2D5030F}" type="pres">
      <dgm:prSet presAssocID="{D5EE77C5-9CDD-4F68-A126-AD345E7A8042}" presName="ParentBackground" presStyleLbl="node1" presStyleIdx="3" presStyleCnt="6"/>
      <dgm:spPr/>
    </dgm:pt>
    <dgm:pt modelId="{84204330-F53F-4FBD-8F96-3E7103937BAE}" type="pres">
      <dgm:prSet presAssocID="{D5EE77C5-9CDD-4F68-A126-AD345E7A8042}" presName="Parent2" presStyleLbl="fgAcc0" presStyleIdx="0" presStyleCnt="0">
        <dgm:presLayoutVars>
          <dgm:chMax val="1"/>
          <dgm:chPref val="1"/>
          <dgm:bulletEnabled val="1"/>
        </dgm:presLayoutVars>
      </dgm:prSet>
      <dgm:spPr/>
    </dgm:pt>
    <dgm:pt modelId="{425F2E4C-EB30-4A71-9D7A-FD9E04A5D135}" type="pres">
      <dgm:prSet presAssocID="{77BE1F4E-118D-4304-9D24-1453E318C6A4}" presName="Accent1" presStyleCnt="0"/>
      <dgm:spPr/>
    </dgm:pt>
    <dgm:pt modelId="{E2923B5A-B89A-4865-B34E-436A3447BFF4}" type="pres">
      <dgm:prSet presAssocID="{77BE1F4E-118D-4304-9D24-1453E318C6A4}" presName="Accent" presStyleLbl="node1" presStyleIdx="4" presStyleCnt="6"/>
      <dgm:spPr>
        <a:solidFill>
          <a:schemeClr val="tx1"/>
        </a:solidFill>
        <a:ln>
          <a:noFill/>
        </a:ln>
      </dgm:spPr>
    </dgm:pt>
    <dgm:pt modelId="{4CC8EBCD-96D4-48A7-A082-E4843D088663}" type="pres">
      <dgm:prSet presAssocID="{77BE1F4E-118D-4304-9D24-1453E318C6A4}" presName="ParentBackground1" presStyleCnt="0"/>
      <dgm:spPr/>
    </dgm:pt>
    <dgm:pt modelId="{C70E5E5A-85ED-4124-9D65-ACB6ECD0D091}" type="pres">
      <dgm:prSet presAssocID="{77BE1F4E-118D-4304-9D24-1453E318C6A4}" presName="ParentBackground" presStyleLbl="node1" presStyleIdx="5" presStyleCnt="6"/>
      <dgm:spPr/>
    </dgm:pt>
    <dgm:pt modelId="{DBEC0F9E-D053-416E-86A6-D3E669A6BF39}" type="pres">
      <dgm:prSet presAssocID="{77BE1F4E-118D-4304-9D24-1453E318C6A4}" presName="Parent1" presStyleLbl="fgAcc0" presStyleIdx="0" presStyleCnt="0">
        <dgm:presLayoutVars>
          <dgm:chMax val="1"/>
          <dgm:chPref val="1"/>
          <dgm:bulletEnabled val="1"/>
        </dgm:presLayoutVars>
      </dgm:prSet>
      <dgm:spPr/>
    </dgm:pt>
  </dgm:ptLst>
  <dgm:cxnLst>
    <dgm:cxn modelId="{51BD491B-EE14-4B6E-BFBA-D1F44668A872}" type="presOf" srcId="{77BE1F4E-118D-4304-9D24-1453E318C6A4}" destId="{C70E5E5A-85ED-4124-9D65-ACB6ECD0D091}" srcOrd="0" destOrd="0" presId="urn:microsoft.com/office/officeart/2018/layout/CircleProcess"/>
    <dgm:cxn modelId="{003B5321-F5D7-43B1-B966-03B47AC74BD9}" type="presOf" srcId="{77BE1F4E-118D-4304-9D24-1453E318C6A4}" destId="{DBEC0F9E-D053-416E-86A6-D3E669A6BF39}" srcOrd="1" destOrd="0" presId="urn:microsoft.com/office/officeart/2018/layout/CircleProcess"/>
    <dgm:cxn modelId="{C1D6266E-7CBE-41CE-8C60-5BCB26F81765}" srcId="{DD74854D-9AD4-46C9-B382-1CA361ECF03B}" destId="{1C211810-EC35-4323-AB8E-165A73483C3E}" srcOrd="2" destOrd="0" parTransId="{970EDB94-05D8-41A1-9D63-B2858FF90223}" sibTransId="{EFDFF833-2389-49F2-A8D2-EE54261B86F2}"/>
    <dgm:cxn modelId="{EEA78C54-267E-4935-B823-A36B13051562}" type="presOf" srcId="{D5EE77C5-9CDD-4F68-A126-AD345E7A8042}" destId="{84204330-F53F-4FBD-8F96-3E7103937BAE}" srcOrd="1" destOrd="0" presId="urn:microsoft.com/office/officeart/2018/layout/CircleProcess"/>
    <dgm:cxn modelId="{654E655A-7BEE-4010-8F1B-1E6EAC0EB464}" srcId="{DD74854D-9AD4-46C9-B382-1CA361ECF03B}" destId="{D5EE77C5-9CDD-4F68-A126-AD345E7A8042}" srcOrd="1" destOrd="0" parTransId="{D60D2118-7C86-4CCA-96B8-D7948643FF4F}" sibTransId="{EA9EF87C-A61F-4517-8D7D-A43FC75D6920}"/>
    <dgm:cxn modelId="{369B7F82-15F3-4437-8D1E-66B7139E80FF}" type="presOf" srcId="{1C211810-EC35-4323-AB8E-165A73483C3E}" destId="{3DF83759-5939-4F66-9356-FA4097F79CF0}" srcOrd="1" destOrd="0" presId="urn:microsoft.com/office/officeart/2018/layout/CircleProcess"/>
    <dgm:cxn modelId="{ACA92987-C120-4C8D-AFF6-367A54EEA74F}" type="presOf" srcId="{D5EE77C5-9CDD-4F68-A126-AD345E7A8042}" destId="{64B1D1D9-992F-46DA-8F20-3B9BE2D5030F}" srcOrd="0" destOrd="0" presId="urn:microsoft.com/office/officeart/2018/layout/CircleProcess"/>
    <dgm:cxn modelId="{C38C2F95-D01A-48D3-B066-1E5E944992B2}" type="presOf" srcId="{1C211810-EC35-4323-AB8E-165A73483C3E}" destId="{2E9D8639-635A-47CA-82F5-C8FE2CDE2FEF}" srcOrd="0" destOrd="0" presId="urn:microsoft.com/office/officeart/2018/layout/CircleProcess"/>
    <dgm:cxn modelId="{183660AD-05F2-4AA9-9EAD-26056BF51A7C}" type="presOf" srcId="{DD74854D-9AD4-46C9-B382-1CA361ECF03B}" destId="{58985FCD-1DF8-48A5-AAAD-8E6AADA6A3C2}" srcOrd="0" destOrd="0" presId="urn:microsoft.com/office/officeart/2018/layout/CircleProcess"/>
    <dgm:cxn modelId="{411375EA-CA21-4857-A0F7-F3B9D675AE3D}" srcId="{DD74854D-9AD4-46C9-B382-1CA361ECF03B}" destId="{77BE1F4E-118D-4304-9D24-1453E318C6A4}" srcOrd="0" destOrd="0" parTransId="{C603C84C-616C-4EE6-B5A5-08B6A7AD0230}" sibTransId="{19C5824F-42F8-4292-9143-AB06C37B1DC6}"/>
    <dgm:cxn modelId="{346A9DB0-2CCD-4954-A866-1D5D1A816DCF}" type="presParOf" srcId="{58985FCD-1DF8-48A5-AAAD-8E6AADA6A3C2}" destId="{F4D580C2-594A-4C69-ADCF-37EC029FDCC9}" srcOrd="0" destOrd="0" presId="urn:microsoft.com/office/officeart/2018/layout/CircleProcess"/>
    <dgm:cxn modelId="{93C63595-FDF5-4B5C-94C3-20496A06D378}" type="presParOf" srcId="{F4D580C2-594A-4C69-ADCF-37EC029FDCC9}" destId="{F55F095A-EF2D-4E7B-B3A2-D01921607CB3}" srcOrd="0" destOrd="0" presId="urn:microsoft.com/office/officeart/2018/layout/CircleProcess"/>
    <dgm:cxn modelId="{9C0D6FDD-2DB0-4C6A-8867-E52DD207C5A6}" type="presParOf" srcId="{58985FCD-1DF8-48A5-AAAD-8E6AADA6A3C2}" destId="{E661F07F-B585-4293-BA80-0F0A4E6C9AFC}" srcOrd="1" destOrd="0" presId="urn:microsoft.com/office/officeart/2018/layout/CircleProcess"/>
    <dgm:cxn modelId="{DAE806C5-5B92-478A-BA62-CFEA4479CFB6}" type="presParOf" srcId="{E661F07F-B585-4293-BA80-0F0A4E6C9AFC}" destId="{2E9D8639-635A-47CA-82F5-C8FE2CDE2FEF}" srcOrd="0" destOrd="0" presId="urn:microsoft.com/office/officeart/2018/layout/CircleProcess"/>
    <dgm:cxn modelId="{B1EB7FA7-69C6-4B6A-9B55-D75BCE3C38B1}" type="presParOf" srcId="{58985FCD-1DF8-48A5-AAAD-8E6AADA6A3C2}" destId="{3DF83759-5939-4F66-9356-FA4097F79CF0}" srcOrd="2" destOrd="0" presId="urn:microsoft.com/office/officeart/2018/layout/CircleProcess"/>
    <dgm:cxn modelId="{73CA2A76-C05C-4BDB-9205-68135FD0D9A7}" type="presParOf" srcId="{58985FCD-1DF8-48A5-AAAD-8E6AADA6A3C2}" destId="{38842F02-F8E5-4E8F-9E89-123E1DC99B7B}" srcOrd="3" destOrd="0" presId="urn:microsoft.com/office/officeart/2018/layout/CircleProcess"/>
    <dgm:cxn modelId="{566684F1-5801-48BB-9750-B1C4C5CEE8B5}" type="presParOf" srcId="{38842F02-F8E5-4E8F-9E89-123E1DC99B7B}" destId="{3C45A882-C932-4A7A-AACC-873CAABAC936}" srcOrd="0" destOrd="0" presId="urn:microsoft.com/office/officeart/2018/layout/CircleProcess"/>
    <dgm:cxn modelId="{1919B8BB-5DC8-4B09-AA3B-F0A65197CA26}" type="presParOf" srcId="{58985FCD-1DF8-48A5-AAAD-8E6AADA6A3C2}" destId="{6FED367A-050C-479A-A75D-F57E94E1DB89}" srcOrd="4" destOrd="0" presId="urn:microsoft.com/office/officeart/2018/layout/CircleProcess"/>
    <dgm:cxn modelId="{A907123B-7D76-4EB2-9BCB-75E2BDC41167}" type="presParOf" srcId="{6FED367A-050C-479A-A75D-F57E94E1DB89}" destId="{64B1D1D9-992F-46DA-8F20-3B9BE2D5030F}" srcOrd="0" destOrd="0" presId="urn:microsoft.com/office/officeart/2018/layout/CircleProcess"/>
    <dgm:cxn modelId="{1E646502-D240-4E6C-9BBF-ADA79C99FB00}" type="presParOf" srcId="{58985FCD-1DF8-48A5-AAAD-8E6AADA6A3C2}" destId="{84204330-F53F-4FBD-8F96-3E7103937BAE}" srcOrd="5" destOrd="0" presId="urn:microsoft.com/office/officeart/2018/layout/CircleProcess"/>
    <dgm:cxn modelId="{F357A8DB-F5A2-4F04-8BF4-F7ECC217DF83}" type="presParOf" srcId="{58985FCD-1DF8-48A5-AAAD-8E6AADA6A3C2}" destId="{425F2E4C-EB30-4A71-9D7A-FD9E04A5D135}" srcOrd="6" destOrd="0" presId="urn:microsoft.com/office/officeart/2018/layout/CircleProcess"/>
    <dgm:cxn modelId="{09EC25FD-C1B9-4323-831C-BCC041199758}" type="presParOf" srcId="{425F2E4C-EB30-4A71-9D7A-FD9E04A5D135}" destId="{E2923B5A-B89A-4865-B34E-436A3447BFF4}" srcOrd="0" destOrd="0" presId="urn:microsoft.com/office/officeart/2018/layout/CircleProcess"/>
    <dgm:cxn modelId="{C461D29A-625D-4378-B283-0F2E63656919}" type="presParOf" srcId="{58985FCD-1DF8-48A5-AAAD-8E6AADA6A3C2}" destId="{4CC8EBCD-96D4-48A7-A082-E4843D088663}" srcOrd="7" destOrd="0" presId="urn:microsoft.com/office/officeart/2018/layout/CircleProcess"/>
    <dgm:cxn modelId="{D91D103E-51CF-408F-9E88-D759AEB4A701}" type="presParOf" srcId="{4CC8EBCD-96D4-48A7-A082-E4843D088663}" destId="{C70E5E5A-85ED-4124-9D65-ACB6ECD0D091}" srcOrd="0" destOrd="0" presId="urn:microsoft.com/office/officeart/2018/layout/CircleProcess"/>
    <dgm:cxn modelId="{E622ECCF-01B2-4D9B-8B4A-CDAC9EAC5FC8}" type="presParOf" srcId="{58985FCD-1DF8-48A5-AAAD-8E6AADA6A3C2}" destId="{DBEC0F9E-D053-416E-86A6-D3E669A6BF39}" srcOrd="8" destOrd="0" presId="urn:microsoft.com/office/officeart/2018/layout/CircleProcess"/>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D74854D-9AD4-46C9-B382-1CA361ECF03B}" type="doc">
      <dgm:prSet loTypeId="urn:microsoft.com/office/officeart/2018/layout/CircleProcess" loCatId="officeonline" qsTypeId="urn:microsoft.com/office/officeart/2005/8/quickstyle/simple1" qsCatId="simple" csTypeId="urn:microsoft.com/office/officeart/2005/8/colors/accent1_2" csCatId="accent1" phldr="1"/>
      <dgm:spPr/>
      <dgm:t>
        <a:bodyPr/>
        <a:lstStyle/>
        <a:p>
          <a:endParaRPr lang="ru-RU"/>
        </a:p>
      </dgm:t>
    </dgm:pt>
    <dgm:pt modelId="{77BE1F4E-118D-4304-9D24-1453E318C6A4}">
      <dgm:prSet phldrT="[Text]" custT="1"/>
      <dgm:spPr/>
      <dgm:t>
        <a:bodyPr/>
        <a:lstStyle/>
        <a:p>
          <a:r>
            <a:rPr lang="en-US" sz="2800" dirty="0"/>
            <a:t>Step 1</a:t>
          </a:r>
          <a:endParaRPr lang="ru-RU" sz="2800" dirty="0"/>
        </a:p>
      </dgm:t>
    </dgm:pt>
    <dgm:pt modelId="{C603C84C-616C-4EE6-B5A5-08B6A7AD0230}" type="parTrans" cxnId="{411375EA-CA21-4857-A0F7-F3B9D675AE3D}">
      <dgm:prSet/>
      <dgm:spPr/>
      <dgm:t>
        <a:bodyPr/>
        <a:lstStyle/>
        <a:p>
          <a:endParaRPr lang="ru-RU"/>
        </a:p>
      </dgm:t>
    </dgm:pt>
    <dgm:pt modelId="{19C5824F-42F8-4292-9143-AB06C37B1DC6}" type="sibTrans" cxnId="{411375EA-CA21-4857-A0F7-F3B9D675AE3D}">
      <dgm:prSet/>
      <dgm:spPr/>
      <dgm:t>
        <a:bodyPr/>
        <a:lstStyle/>
        <a:p>
          <a:endParaRPr lang="ru-RU"/>
        </a:p>
      </dgm:t>
    </dgm:pt>
    <dgm:pt modelId="{D5EE77C5-9CDD-4F68-A126-AD345E7A8042}">
      <dgm:prSet phldrT="[Text]" custT="1"/>
      <dgm:spPr>
        <a:solidFill>
          <a:schemeClr val="bg1"/>
        </a:solidFill>
        <a:ln>
          <a:noFill/>
        </a:ln>
      </dgm:spPr>
      <dgm:t>
        <a:bodyPr/>
        <a:lstStyle/>
        <a:p>
          <a:r>
            <a:rPr lang="en-US" sz="2800" dirty="0">
              <a:solidFill>
                <a:schemeClr val="accent1"/>
              </a:solidFill>
            </a:rPr>
            <a:t>Step 2</a:t>
          </a:r>
          <a:endParaRPr lang="ru-RU" sz="2800" dirty="0">
            <a:solidFill>
              <a:schemeClr val="accent1"/>
            </a:solidFill>
          </a:endParaRPr>
        </a:p>
      </dgm:t>
    </dgm:pt>
    <dgm:pt modelId="{D60D2118-7C86-4CCA-96B8-D7948643FF4F}" type="parTrans" cxnId="{654E655A-7BEE-4010-8F1B-1E6EAC0EB464}">
      <dgm:prSet/>
      <dgm:spPr/>
      <dgm:t>
        <a:bodyPr/>
        <a:lstStyle/>
        <a:p>
          <a:endParaRPr lang="ru-RU"/>
        </a:p>
      </dgm:t>
    </dgm:pt>
    <dgm:pt modelId="{EA9EF87C-A61F-4517-8D7D-A43FC75D6920}" type="sibTrans" cxnId="{654E655A-7BEE-4010-8F1B-1E6EAC0EB464}">
      <dgm:prSet/>
      <dgm:spPr/>
      <dgm:t>
        <a:bodyPr/>
        <a:lstStyle/>
        <a:p>
          <a:endParaRPr lang="ru-RU"/>
        </a:p>
      </dgm:t>
    </dgm:pt>
    <dgm:pt modelId="{1C211810-EC35-4323-AB8E-165A73483C3E}">
      <dgm:prSet phldrT="[Text]" custT="1"/>
      <dgm:spPr>
        <a:ln>
          <a:noFill/>
        </a:ln>
      </dgm:spPr>
      <dgm:t>
        <a:bodyPr/>
        <a:lstStyle/>
        <a:p>
          <a:r>
            <a:rPr lang="en-US" sz="2800" dirty="0"/>
            <a:t>Step 3</a:t>
          </a:r>
          <a:endParaRPr lang="ru-RU" sz="2800" dirty="0"/>
        </a:p>
      </dgm:t>
    </dgm:pt>
    <dgm:pt modelId="{970EDB94-05D8-41A1-9D63-B2858FF90223}" type="parTrans" cxnId="{C1D6266E-7CBE-41CE-8C60-5BCB26F81765}">
      <dgm:prSet/>
      <dgm:spPr/>
      <dgm:t>
        <a:bodyPr/>
        <a:lstStyle/>
        <a:p>
          <a:endParaRPr lang="ru-RU"/>
        </a:p>
      </dgm:t>
    </dgm:pt>
    <dgm:pt modelId="{EFDFF833-2389-49F2-A8D2-EE54261B86F2}" type="sibTrans" cxnId="{C1D6266E-7CBE-41CE-8C60-5BCB26F81765}">
      <dgm:prSet/>
      <dgm:spPr/>
      <dgm:t>
        <a:bodyPr/>
        <a:lstStyle/>
        <a:p>
          <a:endParaRPr lang="ru-RU"/>
        </a:p>
      </dgm:t>
    </dgm:pt>
    <dgm:pt modelId="{58985FCD-1DF8-48A5-AAAD-8E6AADA6A3C2}" type="pres">
      <dgm:prSet presAssocID="{DD74854D-9AD4-46C9-B382-1CA361ECF03B}" presName="Name0" presStyleCnt="0">
        <dgm:presLayoutVars>
          <dgm:chMax val="11"/>
          <dgm:chPref val="11"/>
          <dgm:dir/>
          <dgm:resizeHandles/>
        </dgm:presLayoutVars>
      </dgm:prSet>
      <dgm:spPr/>
    </dgm:pt>
    <dgm:pt modelId="{F4D580C2-594A-4C69-ADCF-37EC029FDCC9}" type="pres">
      <dgm:prSet presAssocID="{1C211810-EC35-4323-AB8E-165A73483C3E}" presName="Accent3" presStyleCnt="0"/>
      <dgm:spPr/>
    </dgm:pt>
    <dgm:pt modelId="{F55F095A-EF2D-4E7B-B3A2-D01921607CB3}" type="pres">
      <dgm:prSet presAssocID="{1C211810-EC35-4323-AB8E-165A73483C3E}" presName="Accent" presStyleLbl="node1" presStyleIdx="0" presStyleCnt="6"/>
      <dgm:spPr>
        <a:solidFill>
          <a:schemeClr val="tx1"/>
        </a:solidFill>
        <a:ln>
          <a:noFill/>
        </a:ln>
      </dgm:spPr>
    </dgm:pt>
    <dgm:pt modelId="{E661F07F-B585-4293-BA80-0F0A4E6C9AFC}" type="pres">
      <dgm:prSet presAssocID="{1C211810-EC35-4323-AB8E-165A73483C3E}" presName="ParentBackground3" presStyleCnt="0"/>
      <dgm:spPr/>
    </dgm:pt>
    <dgm:pt modelId="{2E9D8639-635A-47CA-82F5-C8FE2CDE2FEF}" type="pres">
      <dgm:prSet presAssocID="{1C211810-EC35-4323-AB8E-165A73483C3E}" presName="ParentBackground" presStyleLbl="node1" presStyleIdx="1" presStyleCnt="6"/>
      <dgm:spPr/>
    </dgm:pt>
    <dgm:pt modelId="{3DF83759-5939-4F66-9356-FA4097F79CF0}" type="pres">
      <dgm:prSet presAssocID="{1C211810-EC35-4323-AB8E-165A73483C3E}" presName="Parent3" presStyleLbl="fgAcc0" presStyleIdx="0" presStyleCnt="0">
        <dgm:presLayoutVars>
          <dgm:chMax val="1"/>
          <dgm:chPref val="1"/>
          <dgm:bulletEnabled val="1"/>
        </dgm:presLayoutVars>
      </dgm:prSet>
      <dgm:spPr/>
    </dgm:pt>
    <dgm:pt modelId="{38842F02-F8E5-4E8F-9E89-123E1DC99B7B}" type="pres">
      <dgm:prSet presAssocID="{D5EE77C5-9CDD-4F68-A126-AD345E7A8042}" presName="Accent2" presStyleCnt="0"/>
      <dgm:spPr/>
    </dgm:pt>
    <dgm:pt modelId="{3C45A882-C932-4A7A-AACC-873CAABAC936}" type="pres">
      <dgm:prSet presAssocID="{D5EE77C5-9CDD-4F68-A126-AD345E7A8042}" presName="Accent" presStyleLbl="node1" presStyleIdx="2" presStyleCnt="6"/>
      <dgm:spPr>
        <a:solidFill>
          <a:schemeClr val="tx1"/>
        </a:solidFill>
        <a:ln>
          <a:noFill/>
        </a:ln>
      </dgm:spPr>
    </dgm:pt>
    <dgm:pt modelId="{6FED367A-050C-479A-A75D-F57E94E1DB89}" type="pres">
      <dgm:prSet presAssocID="{D5EE77C5-9CDD-4F68-A126-AD345E7A8042}" presName="ParentBackground2" presStyleCnt="0"/>
      <dgm:spPr/>
    </dgm:pt>
    <dgm:pt modelId="{64B1D1D9-992F-46DA-8F20-3B9BE2D5030F}" type="pres">
      <dgm:prSet presAssocID="{D5EE77C5-9CDD-4F68-A126-AD345E7A8042}" presName="ParentBackground" presStyleLbl="node1" presStyleIdx="3" presStyleCnt="6"/>
      <dgm:spPr/>
    </dgm:pt>
    <dgm:pt modelId="{84204330-F53F-4FBD-8F96-3E7103937BAE}" type="pres">
      <dgm:prSet presAssocID="{D5EE77C5-9CDD-4F68-A126-AD345E7A8042}" presName="Parent2" presStyleLbl="fgAcc0" presStyleIdx="0" presStyleCnt="0">
        <dgm:presLayoutVars>
          <dgm:chMax val="1"/>
          <dgm:chPref val="1"/>
          <dgm:bulletEnabled val="1"/>
        </dgm:presLayoutVars>
      </dgm:prSet>
      <dgm:spPr/>
    </dgm:pt>
    <dgm:pt modelId="{425F2E4C-EB30-4A71-9D7A-FD9E04A5D135}" type="pres">
      <dgm:prSet presAssocID="{77BE1F4E-118D-4304-9D24-1453E318C6A4}" presName="Accent1" presStyleCnt="0"/>
      <dgm:spPr/>
    </dgm:pt>
    <dgm:pt modelId="{E2923B5A-B89A-4865-B34E-436A3447BFF4}" type="pres">
      <dgm:prSet presAssocID="{77BE1F4E-118D-4304-9D24-1453E318C6A4}" presName="Accent" presStyleLbl="node1" presStyleIdx="4" presStyleCnt="6"/>
      <dgm:spPr>
        <a:solidFill>
          <a:schemeClr val="tx1"/>
        </a:solidFill>
        <a:ln>
          <a:noFill/>
        </a:ln>
      </dgm:spPr>
    </dgm:pt>
    <dgm:pt modelId="{4CC8EBCD-96D4-48A7-A082-E4843D088663}" type="pres">
      <dgm:prSet presAssocID="{77BE1F4E-118D-4304-9D24-1453E318C6A4}" presName="ParentBackground1" presStyleCnt="0"/>
      <dgm:spPr/>
    </dgm:pt>
    <dgm:pt modelId="{C70E5E5A-85ED-4124-9D65-ACB6ECD0D091}" type="pres">
      <dgm:prSet presAssocID="{77BE1F4E-118D-4304-9D24-1453E318C6A4}" presName="ParentBackground" presStyleLbl="node1" presStyleIdx="5" presStyleCnt="6"/>
      <dgm:spPr/>
    </dgm:pt>
    <dgm:pt modelId="{DBEC0F9E-D053-416E-86A6-D3E669A6BF39}" type="pres">
      <dgm:prSet presAssocID="{77BE1F4E-118D-4304-9D24-1453E318C6A4}" presName="Parent1" presStyleLbl="fgAcc0" presStyleIdx="0" presStyleCnt="0">
        <dgm:presLayoutVars>
          <dgm:chMax val="1"/>
          <dgm:chPref val="1"/>
          <dgm:bulletEnabled val="1"/>
        </dgm:presLayoutVars>
      </dgm:prSet>
      <dgm:spPr/>
    </dgm:pt>
  </dgm:ptLst>
  <dgm:cxnLst>
    <dgm:cxn modelId="{51BD491B-EE14-4B6E-BFBA-D1F44668A872}" type="presOf" srcId="{77BE1F4E-118D-4304-9D24-1453E318C6A4}" destId="{C70E5E5A-85ED-4124-9D65-ACB6ECD0D091}" srcOrd="0" destOrd="0" presId="urn:microsoft.com/office/officeart/2018/layout/CircleProcess"/>
    <dgm:cxn modelId="{003B5321-F5D7-43B1-B966-03B47AC74BD9}" type="presOf" srcId="{77BE1F4E-118D-4304-9D24-1453E318C6A4}" destId="{DBEC0F9E-D053-416E-86A6-D3E669A6BF39}" srcOrd="1" destOrd="0" presId="urn:microsoft.com/office/officeart/2018/layout/CircleProcess"/>
    <dgm:cxn modelId="{C1D6266E-7CBE-41CE-8C60-5BCB26F81765}" srcId="{DD74854D-9AD4-46C9-B382-1CA361ECF03B}" destId="{1C211810-EC35-4323-AB8E-165A73483C3E}" srcOrd="2" destOrd="0" parTransId="{970EDB94-05D8-41A1-9D63-B2858FF90223}" sibTransId="{EFDFF833-2389-49F2-A8D2-EE54261B86F2}"/>
    <dgm:cxn modelId="{EEA78C54-267E-4935-B823-A36B13051562}" type="presOf" srcId="{D5EE77C5-9CDD-4F68-A126-AD345E7A8042}" destId="{84204330-F53F-4FBD-8F96-3E7103937BAE}" srcOrd="1" destOrd="0" presId="urn:microsoft.com/office/officeart/2018/layout/CircleProcess"/>
    <dgm:cxn modelId="{654E655A-7BEE-4010-8F1B-1E6EAC0EB464}" srcId="{DD74854D-9AD4-46C9-B382-1CA361ECF03B}" destId="{D5EE77C5-9CDD-4F68-A126-AD345E7A8042}" srcOrd="1" destOrd="0" parTransId="{D60D2118-7C86-4CCA-96B8-D7948643FF4F}" sibTransId="{EA9EF87C-A61F-4517-8D7D-A43FC75D6920}"/>
    <dgm:cxn modelId="{369B7F82-15F3-4437-8D1E-66B7139E80FF}" type="presOf" srcId="{1C211810-EC35-4323-AB8E-165A73483C3E}" destId="{3DF83759-5939-4F66-9356-FA4097F79CF0}" srcOrd="1" destOrd="0" presId="urn:microsoft.com/office/officeart/2018/layout/CircleProcess"/>
    <dgm:cxn modelId="{ACA92987-C120-4C8D-AFF6-367A54EEA74F}" type="presOf" srcId="{D5EE77C5-9CDD-4F68-A126-AD345E7A8042}" destId="{64B1D1D9-992F-46DA-8F20-3B9BE2D5030F}" srcOrd="0" destOrd="0" presId="urn:microsoft.com/office/officeart/2018/layout/CircleProcess"/>
    <dgm:cxn modelId="{C38C2F95-D01A-48D3-B066-1E5E944992B2}" type="presOf" srcId="{1C211810-EC35-4323-AB8E-165A73483C3E}" destId="{2E9D8639-635A-47CA-82F5-C8FE2CDE2FEF}" srcOrd="0" destOrd="0" presId="urn:microsoft.com/office/officeart/2018/layout/CircleProcess"/>
    <dgm:cxn modelId="{183660AD-05F2-4AA9-9EAD-26056BF51A7C}" type="presOf" srcId="{DD74854D-9AD4-46C9-B382-1CA361ECF03B}" destId="{58985FCD-1DF8-48A5-AAAD-8E6AADA6A3C2}" srcOrd="0" destOrd="0" presId="urn:microsoft.com/office/officeart/2018/layout/CircleProcess"/>
    <dgm:cxn modelId="{411375EA-CA21-4857-A0F7-F3B9D675AE3D}" srcId="{DD74854D-9AD4-46C9-B382-1CA361ECF03B}" destId="{77BE1F4E-118D-4304-9D24-1453E318C6A4}" srcOrd="0" destOrd="0" parTransId="{C603C84C-616C-4EE6-B5A5-08B6A7AD0230}" sibTransId="{19C5824F-42F8-4292-9143-AB06C37B1DC6}"/>
    <dgm:cxn modelId="{346A9DB0-2CCD-4954-A866-1D5D1A816DCF}" type="presParOf" srcId="{58985FCD-1DF8-48A5-AAAD-8E6AADA6A3C2}" destId="{F4D580C2-594A-4C69-ADCF-37EC029FDCC9}" srcOrd="0" destOrd="0" presId="urn:microsoft.com/office/officeart/2018/layout/CircleProcess"/>
    <dgm:cxn modelId="{93C63595-FDF5-4B5C-94C3-20496A06D378}" type="presParOf" srcId="{F4D580C2-594A-4C69-ADCF-37EC029FDCC9}" destId="{F55F095A-EF2D-4E7B-B3A2-D01921607CB3}" srcOrd="0" destOrd="0" presId="urn:microsoft.com/office/officeart/2018/layout/CircleProcess"/>
    <dgm:cxn modelId="{9C0D6FDD-2DB0-4C6A-8867-E52DD207C5A6}" type="presParOf" srcId="{58985FCD-1DF8-48A5-AAAD-8E6AADA6A3C2}" destId="{E661F07F-B585-4293-BA80-0F0A4E6C9AFC}" srcOrd="1" destOrd="0" presId="urn:microsoft.com/office/officeart/2018/layout/CircleProcess"/>
    <dgm:cxn modelId="{DAE806C5-5B92-478A-BA62-CFEA4479CFB6}" type="presParOf" srcId="{E661F07F-B585-4293-BA80-0F0A4E6C9AFC}" destId="{2E9D8639-635A-47CA-82F5-C8FE2CDE2FEF}" srcOrd="0" destOrd="0" presId="urn:microsoft.com/office/officeart/2018/layout/CircleProcess"/>
    <dgm:cxn modelId="{B1EB7FA7-69C6-4B6A-9B55-D75BCE3C38B1}" type="presParOf" srcId="{58985FCD-1DF8-48A5-AAAD-8E6AADA6A3C2}" destId="{3DF83759-5939-4F66-9356-FA4097F79CF0}" srcOrd="2" destOrd="0" presId="urn:microsoft.com/office/officeart/2018/layout/CircleProcess"/>
    <dgm:cxn modelId="{73CA2A76-C05C-4BDB-9205-68135FD0D9A7}" type="presParOf" srcId="{58985FCD-1DF8-48A5-AAAD-8E6AADA6A3C2}" destId="{38842F02-F8E5-4E8F-9E89-123E1DC99B7B}" srcOrd="3" destOrd="0" presId="urn:microsoft.com/office/officeart/2018/layout/CircleProcess"/>
    <dgm:cxn modelId="{566684F1-5801-48BB-9750-B1C4C5CEE8B5}" type="presParOf" srcId="{38842F02-F8E5-4E8F-9E89-123E1DC99B7B}" destId="{3C45A882-C932-4A7A-AACC-873CAABAC936}" srcOrd="0" destOrd="0" presId="urn:microsoft.com/office/officeart/2018/layout/CircleProcess"/>
    <dgm:cxn modelId="{1919B8BB-5DC8-4B09-AA3B-F0A65197CA26}" type="presParOf" srcId="{58985FCD-1DF8-48A5-AAAD-8E6AADA6A3C2}" destId="{6FED367A-050C-479A-A75D-F57E94E1DB89}" srcOrd="4" destOrd="0" presId="urn:microsoft.com/office/officeart/2018/layout/CircleProcess"/>
    <dgm:cxn modelId="{A907123B-7D76-4EB2-9BCB-75E2BDC41167}" type="presParOf" srcId="{6FED367A-050C-479A-A75D-F57E94E1DB89}" destId="{64B1D1D9-992F-46DA-8F20-3B9BE2D5030F}" srcOrd="0" destOrd="0" presId="urn:microsoft.com/office/officeart/2018/layout/CircleProcess"/>
    <dgm:cxn modelId="{1E646502-D240-4E6C-9BBF-ADA79C99FB00}" type="presParOf" srcId="{58985FCD-1DF8-48A5-AAAD-8E6AADA6A3C2}" destId="{84204330-F53F-4FBD-8F96-3E7103937BAE}" srcOrd="5" destOrd="0" presId="urn:microsoft.com/office/officeart/2018/layout/CircleProcess"/>
    <dgm:cxn modelId="{F357A8DB-F5A2-4F04-8BF4-F7ECC217DF83}" type="presParOf" srcId="{58985FCD-1DF8-48A5-AAAD-8E6AADA6A3C2}" destId="{425F2E4C-EB30-4A71-9D7A-FD9E04A5D135}" srcOrd="6" destOrd="0" presId="urn:microsoft.com/office/officeart/2018/layout/CircleProcess"/>
    <dgm:cxn modelId="{09EC25FD-C1B9-4323-831C-BCC041199758}" type="presParOf" srcId="{425F2E4C-EB30-4A71-9D7A-FD9E04A5D135}" destId="{E2923B5A-B89A-4865-B34E-436A3447BFF4}" srcOrd="0" destOrd="0" presId="urn:microsoft.com/office/officeart/2018/layout/CircleProcess"/>
    <dgm:cxn modelId="{C461D29A-625D-4378-B283-0F2E63656919}" type="presParOf" srcId="{58985FCD-1DF8-48A5-AAAD-8E6AADA6A3C2}" destId="{4CC8EBCD-96D4-48A7-A082-E4843D088663}" srcOrd="7" destOrd="0" presId="urn:microsoft.com/office/officeart/2018/layout/CircleProcess"/>
    <dgm:cxn modelId="{D91D103E-51CF-408F-9E88-D759AEB4A701}" type="presParOf" srcId="{4CC8EBCD-96D4-48A7-A082-E4843D088663}" destId="{C70E5E5A-85ED-4124-9D65-ACB6ECD0D091}" srcOrd="0" destOrd="0" presId="urn:microsoft.com/office/officeart/2018/layout/CircleProcess"/>
    <dgm:cxn modelId="{E622ECCF-01B2-4D9B-8B4A-CDAC9EAC5FC8}" type="presParOf" srcId="{58985FCD-1DF8-48A5-AAAD-8E6AADA6A3C2}" destId="{DBEC0F9E-D053-416E-86A6-D3E669A6BF39}" srcOrd="8" destOrd="0" presId="urn:microsoft.com/office/officeart/2018/layout/CircleProcess"/>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D74854D-9AD4-46C9-B382-1CA361ECF03B}" type="doc">
      <dgm:prSet loTypeId="urn:microsoft.com/office/officeart/2018/layout/CircleProcess" loCatId="officeonline" qsTypeId="urn:microsoft.com/office/officeart/2005/8/quickstyle/simple1" qsCatId="simple" csTypeId="urn:microsoft.com/office/officeart/2005/8/colors/accent1_2" csCatId="accent1" phldr="1"/>
      <dgm:spPr/>
      <dgm:t>
        <a:bodyPr/>
        <a:lstStyle/>
        <a:p>
          <a:endParaRPr lang="ru-RU"/>
        </a:p>
      </dgm:t>
    </dgm:pt>
    <dgm:pt modelId="{77BE1F4E-118D-4304-9D24-1453E318C6A4}">
      <dgm:prSet phldrT="[Text]" custT="1"/>
      <dgm:spPr/>
      <dgm:t>
        <a:bodyPr/>
        <a:lstStyle/>
        <a:p>
          <a:r>
            <a:rPr lang="en-US" sz="2800" dirty="0"/>
            <a:t>Step 1</a:t>
          </a:r>
          <a:endParaRPr lang="ru-RU" sz="2800" dirty="0"/>
        </a:p>
      </dgm:t>
    </dgm:pt>
    <dgm:pt modelId="{C603C84C-616C-4EE6-B5A5-08B6A7AD0230}" type="parTrans" cxnId="{411375EA-CA21-4857-A0F7-F3B9D675AE3D}">
      <dgm:prSet/>
      <dgm:spPr/>
      <dgm:t>
        <a:bodyPr/>
        <a:lstStyle/>
        <a:p>
          <a:endParaRPr lang="ru-RU"/>
        </a:p>
      </dgm:t>
    </dgm:pt>
    <dgm:pt modelId="{19C5824F-42F8-4292-9143-AB06C37B1DC6}" type="sibTrans" cxnId="{411375EA-CA21-4857-A0F7-F3B9D675AE3D}">
      <dgm:prSet/>
      <dgm:spPr/>
      <dgm:t>
        <a:bodyPr/>
        <a:lstStyle/>
        <a:p>
          <a:endParaRPr lang="ru-RU"/>
        </a:p>
      </dgm:t>
    </dgm:pt>
    <dgm:pt modelId="{D5EE77C5-9CDD-4F68-A126-AD345E7A8042}">
      <dgm:prSet phldrT="[Text]" custT="1"/>
      <dgm:spPr>
        <a:solidFill>
          <a:schemeClr val="bg1"/>
        </a:solidFill>
        <a:ln>
          <a:noFill/>
        </a:ln>
      </dgm:spPr>
      <dgm:t>
        <a:bodyPr/>
        <a:lstStyle/>
        <a:p>
          <a:r>
            <a:rPr lang="en-US" sz="2800" dirty="0">
              <a:solidFill>
                <a:schemeClr val="accent1"/>
              </a:solidFill>
            </a:rPr>
            <a:t>Step 2</a:t>
          </a:r>
          <a:endParaRPr lang="ru-RU" sz="2800" dirty="0">
            <a:solidFill>
              <a:schemeClr val="accent1"/>
            </a:solidFill>
          </a:endParaRPr>
        </a:p>
      </dgm:t>
    </dgm:pt>
    <dgm:pt modelId="{D60D2118-7C86-4CCA-96B8-D7948643FF4F}" type="parTrans" cxnId="{654E655A-7BEE-4010-8F1B-1E6EAC0EB464}">
      <dgm:prSet/>
      <dgm:spPr/>
      <dgm:t>
        <a:bodyPr/>
        <a:lstStyle/>
        <a:p>
          <a:endParaRPr lang="ru-RU"/>
        </a:p>
      </dgm:t>
    </dgm:pt>
    <dgm:pt modelId="{EA9EF87C-A61F-4517-8D7D-A43FC75D6920}" type="sibTrans" cxnId="{654E655A-7BEE-4010-8F1B-1E6EAC0EB464}">
      <dgm:prSet/>
      <dgm:spPr/>
      <dgm:t>
        <a:bodyPr/>
        <a:lstStyle/>
        <a:p>
          <a:endParaRPr lang="ru-RU"/>
        </a:p>
      </dgm:t>
    </dgm:pt>
    <dgm:pt modelId="{1C211810-EC35-4323-AB8E-165A73483C3E}">
      <dgm:prSet phldrT="[Text]" custT="1"/>
      <dgm:spPr>
        <a:ln>
          <a:noFill/>
        </a:ln>
      </dgm:spPr>
      <dgm:t>
        <a:bodyPr/>
        <a:lstStyle/>
        <a:p>
          <a:r>
            <a:rPr lang="en-US" sz="2800" dirty="0"/>
            <a:t>Step 3</a:t>
          </a:r>
          <a:endParaRPr lang="ru-RU" sz="2800" dirty="0"/>
        </a:p>
      </dgm:t>
    </dgm:pt>
    <dgm:pt modelId="{970EDB94-05D8-41A1-9D63-B2858FF90223}" type="parTrans" cxnId="{C1D6266E-7CBE-41CE-8C60-5BCB26F81765}">
      <dgm:prSet/>
      <dgm:spPr/>
      <dgm:t>
        <a:bodyPr/>
        <a:lstStyle/>
        <a:p>
          <a:endParaRPr lang="ru-RU"/>
        </a:p>
      </dgm:t>
    </dgm:pt>
    <dgm:pt modelId="{EFDFF833-2389-49F2-A8D2-EE54261B86F2}" type="sibTrans" cxnId="{C1D6266E-7CBE-41CE-8C60-5BCB26F81765}">
      <dgm:prSet/>
      <dgm:spPr/>
      <dgm:t>
        <a:bodyPr/>
        <a:lstStyle/>
        <a:p>
          <a:endParaRPr lang="ru-RU"/>
        </a:p>
      </dgm:t>
    </dgm:pt>
    <dgm:pt modelId="{58985FCD-1DF8-48A5-AAAD-8E6AADA6A3C2}" type="pres">
      <dgm:prSet presAssocID="{DD74854D-9AD4-46C9-B382-1CA361ECF03B}" presName="Name0" presStyleCnt="0">
        <dgm:presLayoutVars>
          <dgm:chMax val="11"/>
          <dgm:chPref val="11"/>
          <dgm:dir/>
          <dgm:resizeHandles/>
        </dgm:presLayoutVars>
      </dgm:prSet>
      <dgm:spPr/>
    </dgm:pt>
    <dgm:pt modelId="{F4D580C2-594A-4C69-ADCF-37EC029FDCC9}" type="pres">
      <dgm:prSet presAssocID="{1C211810-EC35-4323-AB8E-165A73483C3E}" presName="Accent3" presStyleCnt="0"/>
      <dgm:spPr/>
    </dgm:pt>
    <dgm:pt modelId="{F55F095A-EF2D-4E7B-B3A2-D01921607CB3}" type="pres">
      <dgm:prSet presAssocID="{1C211810-EC35-4323-AB8E-165A73483C3E}" presName="Accent" presStyleLbl="node1" presStyleIdx="0" presStyleCnt="6"/>
      <dgm:spPr>
        <a:solidFill>
          <a:schemeClr val="tx1"/>
        </a:solidFill>
        <a:ln>
          <a:noFill/>
        </a:ln>
      </dgm:spPr>
    </dgm:pt>
    <dgm:pt modelId="{E661F07F-B585-4293-BA80-0F0A4E6C9AFC}" type="pres">
      <dgm:prSet presAssocID="{1C211810-EC35-4323-AB8E-165A73483C3E}" presName="ParentBackground3" presStyleCnt="0"/>
      <dgm:spPr/>
    </dgm:pt>
    <dgm:pt modelId="{2E9D8639-635A-47CA-82F5-C8FE2CDE2FEF}" type="pres">
      <dgm:prSet presAssocID="{1C211810-EC35-4323-AB8E-165A73483C3E}" presName="ParentBackground" presStyleLbl="node1" presStyleIdx="1" presStyleCnt="6"/>
      <dgm:spPr/>
    </dgm:pt>
    <dgm:pt modelId="{3DF83759-5939-4F66-9356-FA4097F79CF0}" type="pres">
      <dgm:prSet presAssocID="{1C211810-EC35-4323-AB8E-165A73483C3E}" presName="Parent3" presStyleLbl="fgAcc0" presStyleIdx="0" presStyleCnt="0">
        <dgm:presLayoutVars>
          <dgm:chMax val="1"/>
          <dgm:chPref val="1"/>
          <dgm:bulletEnabled val="1"/>
        </dgm:presLayoutVars>
      </dgm:prSet>
      <dgm:spPr/>
    </dgm:pt>
    <dgm:pt modelId="{38842F02-F8E5-4E8F-9E89-123E1DC99B7B}" type="pres">
      <dgm:prSet presAssocID="{D5EE77C5-9CDD-4F68-A126-AD345E7A8042}" presName="Accent2" presStyleCnt="0"/>
      <dgm:spPr/>
    </dgm:pt>
    <dgm:pt modelId="{3C45A882-C932-4A7A-AACC-873CAABAC936}" type="pres">
      <dgm:prSet presAssocID="{D5EE77C5-9CDD-4F68-A126-AD345E7A8042}" presName="Accent" presStyleLbl="node1" presStyleIdx="2" presStyleCnt="6"/>
      <dgm:spPr>
        <a:solidFill>
          <a:schemeClr val="tx1"/>
        </a:solidFill>
        <a:ln>
          <a:noFill/>
        </a:ln>
      </dgm:spPr>
    </dgm:pt>
    <dgm:pt modelId="{6FED367A-050C-479A-A75D-F57E94E1DB89}" type="pres">
      <dgm:prSet presAssocID="{D5EE77C5-9CDD-4F68-A126-AD345E7A8042}" presName="ParentBackground2" presStyleCnt="0"/>
      <dgm:spPr/>
    </dgm:pt>
    <dgm:pt modelId="{64B1D1D9-992F-46DA-8F20-3B9BE2D5030F}" type="pres">
      <dgm:prSet presAssocID="{D5EE77C5-9CDD-4F68-A126-AD345E7A8042}" presName="ParentBackground" presStyleLbl="node1" presStyleIdx="3" presStyleCnt="6"/>
      <dgm:spPr/>
    </dgm:pt>
    <dgm:pt modelId="{84204330-F53F-4FBD-8F96-3E7103937BAE}" type="pres">
      <dgm:prSet presAssocID="{D5EE77C5-9CDD-4F68-A126-AD345E7A8042}" presName="Parent2" presStyleLbl="fgAcc0" presStyleIdx="0" presStyleCnt="0">
        <dgm:presLayoutVars>
          <dgm:chMax val="1"/>
          <dgm:chPref val="1"/>
          <dgm:bulletEnabled val="1"/>
        </dgm:presLayoutVars>
      </dgm:prSet>
      <dgm:spPr/>
    </dgm:pt>
    <dgm:pt modelId="{425F2E4C-EB30-4A71-9D7A-FD9E04A5D135}" type="pres">
      <dgm:prSet presAssocID="{77BE1F4E-118D-4304-9D24-1453E318C6A4}" presName="Accent1" presStyleCnt="0"/>
      <dgm:spPr/>
    </dgm:pt>
    <dgm:pt modelId="{E2923B5A-B89A-4865-B34E-436A3447BFF4}" type="pres">
      <dgm:prSet presAssocID="{77BE1F4E-118D-4304-9D24-1453E318C6A4}" presName="Accent" presStyleLbl="node1" presStyleIdx="4" presStyleCnt="6"/>
      <dgm:spPr>
        <a:solidFill>
          <a:schemeClr val="tx1"/>
        </a:solidFill>
        <a:ln>
          <a:noFill/>
        </a:ln>
      </dgm:spPr>
    </dgm:pt>
    <dgm:pt modelId="{4CC8EBCD-96D4-48A7-A082-E4843D088663}" type="pres">
      <dgm:prSet presAssocID="{77BE1F4E-118D-4304-9D24-1453E318C6A4}" presName="ParentBackground1" presStyleCnt="0"/>
      <dgm:spPr/>
    </dgm:pt>
    <dgm:pt modelId="{C70E5E5A-85ED-4124-9D65-ACB6ECD0D091}" type="pres">
      <dgm:prSet presAssocID="{77BE1F4E-118D-4304-9D24-1453E318C6A4}" presName="ParentBackground" presStyleLbl="node1" presStyleIdx="5" presStyleCnt="6"/>
      <dgm:spPr/>
    </dgm:pt>
    <dgm:pt modelId="{DBEC0F9E-D053-416E-86A6-D3E669A6BF39}" type="pres">
      <dgm:prSet presAssocID="{77BE1F4E-118D-4304-9D24-1453E318C6A4}" presName="Parent1" presStyleLbl="fgAcc0" presStyleIdx="0" presStyleCnt="0">
        <dgm:presLayoutVars>
          <dgm:chMax val="1"/>
          <dgm:chPref val="1"/>
          <dgm:bulletEnabled val="1"/>
        </dgm:presLayoutVars>
      </dgm:prSet>
      <dgm:spPr/>
    </dgm:pt>
  </dgm:ptLst>
  <dgm:cxnLst>
    <dgm:cxn modelId="{51BD491B-EE14-4B6E-BFBA-D1F44668A872}" type="presOf" srcId="{77BE1F4E-118D-4304-9D24-1453E318C6A4}" destId="{C70E5E5A-85ED-4124-9D65-ACB6ECD0D091}" srcOrd="0" destOrd="0" presId="urn:microsoft.com/office/officeart/2018/layout/CircleProcess"/>
    <dgm:cxn modelId="{003B5321-F5D7-43B1-B966-03B47AC74BD9}" type="presOf" srcId="{77BE1F4E-118D-4304-9D24-1453E318C6A4}" destId="{DBEC0F9E-D053-416E-86A6-D3E669A6BF39}" srcOrd="1" destOrd="0" presId="urn:microsoft.com/office/officeart/2018/layout/CircleProcess"/>
    <dgm:cxn modelId="{C1D6266E-7CBE-41CE-8C60-5BCB26F81765}" srcId="{DD74854D-9AD4-46C9-B382-1CA361ECF03B}" destId="{1C211810-EC35-4323-AB8E-165A73483C3E}" srcOrd="2" destOrd="0" parTransId="{970EDB94-05D8-41A1-9D63-B2858FF90223}" sibTransId="{EFDFF833-2389-49F2-A8D2-EE54261B86F2}"/>
    <dgm:cxn modelId="{EEA78C54-267E-4935-B823-A36B13051562}" type="presOf" srcId="{D5EE77C5-9CDD-4F68-A126-AD345E7A8042}" destId="{84204330-F53F-4FBD-8F96-3E7103937BAE}" srcOrd="1" destOrd="0" presId="urn:microsoft.com/office/officeart/2018/layout/CircleProcess"/>
    <dgm:cxn modelId="{654E655A-7BEE-4010-8F1B-1E6EAC0EB464}" srcId="{DD74854D-9AD4-46C9-B382-1CA361ECF03B}" destId="{D5EE77C5-9CDD-4F68-A126-AD345E7A8042}" srcOrd="1" destOrd="0" parTransId="{D60D2118-7C86-4CCA-96B8-D7948643FF4F}" sibTransId="{EA9EF87C-A61F-4517-8D7D-A43FC75D6920}"/>
    <dgm:cxn modelId="{369B7F82-15F3-4437-8D1E-66B7139E80FF}" type="presOf" srcId="{1C211810-EC35-4323-AB8E-165A73483C3E}" destId="{3DF83759-5939-4F66-9356-FA4097F79CF0}" srcOrd="1" destOrd="0" presId="urn:microsoft.com/office/officeart/2018/layout/CircleProcess"/>
    <dgm:cxn modelId="{ACA92987-C120-4C8D-AFF6-367A54EEA74F}" type="presOf" srcId="{D5EE77C5-9CDD-4F68-A126-AD345E7A8042}" destId="{64B1D1D9-992F-46DA-8F20-3B9BE2D5030F}" srcOrd="0" destOrd="0" presId="urn:microsoft.com/office/officeart/2018/layout/CircleProcess"/>
    <dgm:cxn modelId="{C38C2F95-D01A-48D3-B066-1E5E944992B2}" type="presOf" srcId="{1C211810-EC35-4323-AB8E-165A73483C3E}" destId="{2E9D8639-635A-47CA-82F5-C8FE2CDE2FEF}" srcOrd="0" destOrd="0" presId="urn:microsoft.com/office/officeart/2018/layout/CircleProcess"/>
    <dgm:cxn modelId="{183660AD-05F2-4AA9-9EAD-26056BF51A7C}" type="presOf" srcId="{DD74854D-9AD4-46C9-B382-1CA361ECF03B}" destId="{58985FCD-1DF8-48A5-AAAD-8E6AADA6A3C2}" srcOrd="0" destOrd="0" presId="urn:microsoft.com/office/officeart/2018/layout/CircleProcess"/>
    <dgm:cxn modelId="{411375EA-CA21-4857-A0F7-F3B9D675AE3D}" srcId="{DD74854D-9AD4-46C9-B382-1CA361ECF03B}" destId="{77BE1F4E-118D-4304-9D24-1453E318C6A4}" srcOrd="0" destOrd="0" parTransId="{C603C84C-616C-4EE6-B5A5-08B6A7AD0230}" sibTransId="{19C5824F-42F8-4292-9143-AB06C37B1DC6}"/>
    <dgm:cxn modelId="{346A9DB0-2CCD-4954-A866-1D5D1A816DCF}" type="presParOf" srcId="{58985FCD-1DF8-48A5-AAAD-8E6AADA6A3C2}" destId="{F4D580C2-594A-4C69-ADCF-37EC029FDCC9}" srcOrd="0" destOrd="0" presId="urn:microsoft.com/office/officeart/2018/layout/CircleProcess"/>
    <dgm:cxn modelId="{93C63595-FDF5-4B5C-94C3-20496A06D378}" type="presParOf" srcId="{F4D580C2-594A-4C69-ADCF-37EC029FDCC9}" destId="{F55F095A-EF2D-4E7B-B3A2-D01921607CB3}" srcOrd="0" destOrd="0" presId="urn:microsoft.com/office/officeart/2018/layout/CircleProcess"/>
    <dgm:cxn modelId="{9C0D6FDD-2DB0-4C6A-8867-E52DD207C5A6}" type="presParOf" srcId="{58985FCD-1DF8-48A5-AAAD-8E6AADA6A3C2}" destId="{E661F07F-B585-4293-BA80-0F0A4E6C9AFC}" srcOrd="1" destOrd="0" presId="urn:microsoft.com/office/officeart/2018/layout/CircleProcess"/>
    <dgm:cxn modelId="{DAE806C5-5B92-478A-BA62-CFEA4479CFB6}" type="presParOf" srcId="{E661F07F-B585-4293-BA80-0F0A4E6C9AFC}" destId="{2E9D8639-635A-47CA-82F5-C8FE2CDE2FEF}" srcOrd="0" destOrd="0" presId="urn:microsoft.com/office/officeart/2018/layout/CircleProcess"/>
    <dgm:cxn modelId="{B1EB7FA7-69C6-4B6A-9B55-D75BCE3C38B1}" type="presParOf" srcId="{58985FCD-1DF8-48A5-AAAD-8E6AADA6A3C2}" destId="{3DF83759-5939-4F66-9356-FA4097F79CF0}" srcOrd="2" destOrd="0" presId="urn:microsoft.com/office/officeart/2018/layout/CircleProcess"/>
    <dgm:cxn modelId="{73CA2A76-C05C-4BDB-9205-68135FD0D9A7}" type="presParOf" srcId="{58985FCD-1DF8-48A5-AAAD-8E6AADA6A3C2}" destId="{38842F02-F8E5-4E8F-9E89-123E1DC99B7B}" srcOrd="3" destOrd="0" presId="urn:microsoft.com/office/officeart/2018/layout/CircleProcess"/>
    <dgm:cxn modelId="{566684F1-5801-48BB-9750-B1C4C5CEE8B5}" type="presParOf" srcId="{38842F02-F8E5-4E8F-9E89-123E1DC99B7B}" destId="{3C45A882-C932-4A7A-AACC-873CAABAC936}" srcOrd="0" destOrd="0" presId="urn:microsoft.com/office/officeart/2018/layout/CircleProcess"/>
    <dgm:cxn modelId="{1919B8BB-5DC8-4B09-AA3B-F0A65197CA26}" type="presParOf" srcId="{58985FCD-1DF8-48A5-AAAD-8E6AADA6A3C2}" destId="{6FED367A-050C-479A-A75D-F57E94E1DB89}" srcOrd="4" destOrd="0" presId="urn:microsoft.com/office/officeart/2018/layout/CircleProcess"/>
    <dgm:cxn modelId="{A907123B-7D76-4EB2-9BCB-75E2BDC41167}" type="presParOf" srcId="{6FED367A-050C-479A-A75D-F57E94E1DB89}" destId="{64B1D1D9-992F-46DA-8F20-3B9BE2D5030F}" srcOrd="0" destOrd="0" presId="urn:microsoft.com/office/officeart/2018/layout/CircleProcess"/>
    <dgm:cxn modelId="{1E646502-D240-4E6C-9BBF-ADA79C99FB00}" type="presParOf" srcId="{58985FCD-1DF8-48A5-AAAD-8E6AADA6A3C2}" destId="{84204330-F53F-4FBD-8F96-3E7103937BAE}" srcOrd="5" destOrd="0" presId="urn:microsoft.com/office/officeart/2018/layout/CircleProcess"/>
    <dgm:cxn modelId="{F357A8DB-F5A2-4F04-8BF4-F7ECC217DF83}" type="presParOf" srcId="{58985FCD-1DF8-48A5-AAAD-8E6AADA6A3C2}" destId="{425F2E4C-EB30-4A71-9D7A-FD9E04A5D135}" srcOrd="6" destOrd="0" presId="urn:microsoft.com/office/officeart/2018/layout/CircleProcess"/>
    <dgm:cxn modelId="{09EC25FD-C1B9-4323-831C-BCC041199758}" type="presParOf" srcId="{425F2E4C-EB30-4A71-9D7A-FD9E04A5D135}" destId="{E2923B5A-B89A-4865-B34E-436A3447BFF4}" srcOrd="0" destOrd="0" presId="urn:microsoft.com/office/officeart/2018/layout/CircleProcess"/>
    <dgm:cxn modelId="{C461D29A-625D-4378-B283-0F2E63656919}" type="presParOf" srcId="{58985FCD-1DF8-48A5-AAAD-8E6AADA6A3C2}" destId="{4CC8EBCD-96D4-48A7-A082-E4843D088663}" srcOrd="7" destOrd="0" presId="urn:microsoft.com/office/officeart/2018/layout/CircleProcess"/>
    <dgm:cxn modelId="{D91D103E-51CF-408F-9E88-D759AEB4A701}" type="presParOf" srcId="{4CC8EBCD-96D4-48A7-A082-E4843D088663}" destId="{C70E5E5A-85ED-4124-9D65-ACB6ECD0D091}" srcOrd="0" destOrd="0" presId="urn:microsoft.com/office/officeart/2018/layout/CircleProcess"/>
    <dgm:cxn modelId="{E622ECCF-01B2-4D9B-8B4A-CDAC9EAC5FC8}" type="presParOf" srcId="{58985FCD-1DF8-48A5-AAAD-8E6AADA6A3C2}" destId="{DBEC0F9E-D053-416E-86A6-D3E669A6BF39}" srcOrd="8" destOrd="0" presId="urn:microsoft.com/office/officeart/2018/layout/CircleProcess"/>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D74854D-9AD4-46C9-B382-1CA361ECF03B}" type="doc">
      <dgm:prSet loTypeId="urn:microsoft.com/office/officeart/2018/layout/CircleProcess" loCatId="officeonline" qsTypeId="urn:microsoft.com/office/officeart/2005/8/quickstyle/simple1" qsCatId="simple" csTypeId="urn:microsoft.com/office/officeart/2005/8/colors/accent1_2" csCatId="accent1" phldr="1"/>
      <dgm:spPr/>
      <dgm:t>
        <a:bodyPr/>
        <a:lstStyle/>
        <a:p>
          <a:endParaRPr lang="ru-RU"/>
        </a:p>
      </dgm:t>
    </dgm:pt>
    <dgm:pt modelId="{77BE1F4E-118D-4304-9D24-1453E318C6A4}">
      <dgm:prSet phldrT="[Text]" custT="1"/>
      <dgm:spPr/>
      <dgm:t>
        <a:bodyPr/>
        <a:lstStyle/>
        <a:p>
          <a:r>
            <a:rPr lang="en-US" sz="2800" dirty="0"/>
            <a:t>Step 1</a:t>
          </a:r>
          <a:endParaRPr lang="ru-RU" sz="2800" dirty="0"/>
        </a:p>
      </dgm:t>
    </dgm:pt>
    <dgm:pt modelId="{C603C84C-616C-4EE6-B5A5-08B6A7AD0230}" type="parTrans" cxnId="{411375EA-CA21-4857-A0F7-F3B9D675AE3D}">
      <dgm:prSet/>
      <dgm:spPr/>
      <dgm:t>
        <a:bodyPr/>
        <a:lstStyle/>
        <a:p>
          <a:endParaRPr lang="ru-RU"/>
        </a:p>
      </dgm:t>
    </dgm:pt>
    <dgm:pt modelId="{19C5824F-42F8-4292-9143-AB06C37B1DC6}" type="sibTrans" cxnId="{411375EA-CA21-4857-A0F7-F3B9D675AE3D}">
      <dgm:prSet/>
      <dgm:spPr/>
      <dgm:t>
        <a:bodyPr/>
        <a:lstStyle/>
        <a:p>
          <a:endParaRPr lang="ru-RU"/>
        </a:p>
      </dgm:t>
    </dgm:pt>
    <dgm:pt modelId="{D5EE77C5-9CDD-4F68-A126-AD345E7A8042}">
      <dgm:prSet phldrT="[Text]" custT="1"/>
      <dgm:spPr>
        <a:solidFill>
          <a:schemeClr val="bg1"/>
        </a:solidFill>
        <a:ln>
          <a:noFill/>
        </a:ln>
      </dgm:spPr>
      <dgm:t>
        <a:bodyPr/>
        <a:lstStyle/>
        <a:p>
          <a:r>
            <a:rPr lang="en-US" sz="2800" dirty="0">
              <a:solidFill>
                <a:schemeClr val="accent1"/>
              </a:solidFill>
            </a:rPr>
            <a:t>Step 2</a:t>
          </a:r>
          <a:endParaRPr lang="ru-RU" sz="2800" dirty="0">
            <a:solidFill>
              <a:schemeClr val="accent1"/>
            </a:solidFill>
          </a:endParaRPr>
        </a:p>
      </dgm:t>
    </dgm:pt>
    <dgm:pt modelId="{D60D2118-7C86-4CCA-96B8-D7948643FF4F}" type="parTrans" cxnId="{654E655A-7BEE-4010-8F1B-1E6EAC0EB464}">
      <dgm:prSet/>
      <dgm:spPr/>
      <dgm:t>
        <a:bodyPr/>
        <a:lstStyle/>
        <a:p>
          <a:endParaRPr lang="ru-RU"/>
        </a:p>
      </dgm:t>
    </dgm:pt>
    <dgm:pt modelId="{EA9EF87C-A61F-4517-8D7D-A43FC75D6920}" type="sibTrans" cxnId="{654E655A-7BEE-4010-8F1B-1E6EAC0EB464}">
      <dgm:prSet/>
      <dgm:spPr/>
      <dgm:t>
        <a:bodyPr/>
        <a:lstStyle/>
        <a:p>
          <a:endParaRPr lang="ru-RU"/>
        </a:p>
      </dgm:t>
    </dgm:pt>
    <dgm:pt modelId="{1C211810-EC35-4323-AB8E-165A73483C3E}">
      <dgm:prSet phldrT="[Text]" custT="1"/>
      <dgm:spPr>
        <a:ln>
          <a:noFill/>
        </a:ln>
      </dgm:spPr>
      <dgm:t>
        <a:bodyPr/>
        <a:lstStyle/>
        <a:p>
          <a:r>
            <a:rPr lang="en-US" sz="2800" dirty="0"/>
            <a:t>Step 3</a:t>
          </a:r>
          <a:endParaRPr lang="ru-RU" sz="2800" dirty="0"/>
        </a:p>
      </dgm:t>
    </dgm:pt>
    <dgm:pt modelId="{970EDB94-05D8-41A1-9D63-B2858FF90223}" type="parTrans" cxnId="{C1D6266E-7CBE-41CE-8C60-5BCB26F81765}">
      <dgm:prSet/>
      <dgm:spPr/>
      <dgm:t>
        <a:bodyPr/>
        <a:lstStyle/>
        <a:p>
          <a:endParaRPr lang="ru-RU"/>
        </a:p>
      </dgm:t>
    </dgm:pt>
    <dgm:pt modelId="{EFDFF833-2389-49F2-A8D2-EE54261B86F2}" type="sibTrans" cxnId="{C1D6266E-7CBE-41CE-8C60-5BCB26F81765}">
      <dgm:prSet/>
      <dgm:spPr/>
      <dgm:t>
        <a:bodyPr/>
        <a:lstStyle/>
        <a:p>
          <a:endParaRPr lang="ru-RU"/>
        </a:p>
      </dgm:t>
    </dgm:pt>
    <dgm:pt modelId="{58985FCD-1DF8-48A5-AAAD-8E6AADA6A3C2}" type="pres">
      <dgm:prSet presAssocID="{DD74854D-9AD4-46C9-B382-1CA361ECF03B}" presName="Name0" presStyleCnt="0">
        <dgm:presLayoutVars>
          <dgm:chMax val="11"/>
          <dgm:chPref val="11"/>
          <dgm:dir/>
          <dgm:resizeHandles/>
        </dgm:presLayoutVars>
      </dgm:prSet>
      <dgm:spPr/>
    </dgm:pt>
    <dgm:pt modelId="{F4D580C2-594A-4C69-ADCF-37EC029FDCC9}" type="pres">
      <dgm:prSet presAssocID="{1C211810-EC35-4323-AB8E-165A73483C3E}" presName="Accent3" presStyleCnt="0"/>
      <dgm:spPr/>
    </dgm:pt>
    <dgm:pt modelId="{F55F095A-EF2D-4E7B-B3A2-D01921607CB3}" type="pres">
      <dgm:prSet presAssocID="{1C211810-EC35-4323-AB8E-165A73483C3E}" presName="Accent" presStyleLbl="node1" presStyleIdx="0" presStyleCnt="6"/>
      <dgm:spPr>
        <a:solidFill>
          <a:schemeClr val="tx1"/>
        </a:solidFill>
        <a:ln>
          <a:noFill/>
        </a:ln>
      </dgm:spPr>
    </dgm:pt>
    <dgm:pt modelId="{E661F07F-B585-4293-BA80-0F0A4E6C9AFC}" type="pres">
      <dgm:prSet presAssocID="{1C211810-EC35-4323-AB8E-165A73483C3E}" presName="ParentBackground3" presStyleCnt="0"/>
      <dgm:spPr/>
    </dgm:pt>
    <dgm:pt modelId="{2E9D8639-635A-47CA-82F5-C8FE2CDE2FEF}" type="pres">
      <dgm:prSet presAssocID="{1C211810-EC35-4323-AB8E-165A73483C3E}" presName="ParentBackground" presStyleLbl="node1" presStyleIdx="1" presStyleCnt="6"/>
      <dgm:spPr/>
    </dgm:pt>
    <dgm:pt modelId="{3DF83759-5939-4F66-9356-FA4097F79CF0}" type="pres">
      <dgm:prSet presAssocID="{1C211810-EC35-4323-AB8E-165A73483C3E}" presName="Parent3" presStyleLbl="fgAcc0" presStyleIdx="0" presStyleCnt="0">
        <dgm:presLayoutVars>
          <dgm:chMax val="1"/>
          <dgm:chPref val="1"/>
          <dgm:bulletEnabled val="1"/>
        </dgm:presLayoutVars>
      </dgm:prSet>
      <dgm:spPr/>
    </dgm:pt>
    <dgm:pt modelId="{38842F02-F8E5-4E8F-9E89-123E1DC99B7B}" type="pres">
      <dgm:prSet presAssocID="{D5EE77C5-9CDD-4F68-A126-AD345E7A8042}" presName="Accent2" presStyleCnt="0"/>
      <dgm:spPr/>
    </dgm:pt>
    <dgm:pt modelId="{3C45A882-C932-4A7A-AACC-873CAABAC936}" type="pres">
      <dgm:prSet presAssocID="{D5EE77C5-9CDD-4F68-A126-AD345E7A8042}" presName="Accent" presStyleLbl="node1" presStyleIdx="2" presStyleCnt="6"/>
      <dgm:spPr>
        <a:solidFill>
          <a:schemeClr val="tx1"/>
        </a:solidFill>
        <a:ln>
          <a:noFill/>
        </a:ln>
      </dgm:spPr>
    </dgm:pt>
    <dgm:pt modelId="{6FED367A-050C-479A-A75D-F57E94E1DB89}" type="pres">
      <dgm:prSet presAssocID="{D5EE77C5-9CDD-4F68-A126-AD345E7A8042}" presName="ParentBackground2" presStyleCnt="0"/>
      <dgm:spPr/>
    </dgm:pt>
    <dgm:pt modelId="{64B1D1D9-992F-46DA-8F20-3B9BE2D5030F}" type="pres">
      <dgm:prSet presAssocID="{D5EE77C5-9CDD-4F68-A126-AD345E7A8042}" presName="ParentBackground" presStyleLbl="node1" presStyleIdx="3" presStyleCnt="6"/>
      <dgm:spPr/>
    </dgm:pt>
    <dgm:pt modelId="{84204330-F53F-4FBD-8F96-3E7103937BAE}" type="pres">
      <dgm:prSet presAssocID="{D5EE77C5-9CDD-4F68-A126-AD345E7A8042}" presName="Parent2" presStyleLbl="fgAcc0" presStyleIdx="0" presStyleCnt="0">
        <dgm:presLayoutVars>
          <dgm:chMax val="1"/>
          <dgm:chPref val="1"/>
          <dgm:bulletEnabled val="1"/>
        </dgm:presLayoutVars>
      </dgm:prSet>
      <dgm:spPr/>
    </dgm:pt>
    <dgm:pt modelId="{425F2E4C-EB30-4A71-9D7A-FD9E04A5D135}" type="pres">
      <dgm:prSet presAssocID="{77BE1F4E-118D-4304-9D24-1453E318C6A4}" presName="Accent1" presStyleCnt="0"/>
      <dgm:spPr/>
    </dgm:pt>
    <dgm:pt modelId="{E2923B5A-B89A-4865-B34E-436A3447BFF4}" type="pres">
      <dgm:prSet presAssocID="{77BE1F4E-118D-4304-9D24-1453E318C6A4}" presName="Accent" presStyleLbl="node1" presStyleIdx="4" presStyleCnt="6"/>
      <dgm:spPr>
        <a:solidFill>
          <a:schemeClr val="tx1"/>
        </a:solidFill>
        <a:ln>
          <a:noFill/>
        </a:ln>
      </dgm:spPr>
    </dgm:pt>
    <dgm:pt modelId="{4CC8EBCD-96D4-48A7-A082-E4843D088663}" type="pres">
      <dgm:prSet presAssocID="{77BE1F4E-118D-4304-9D24-1453E318C6A4}" presName="ParentBackground1" presStyleCnt="0"/>
      <dgm:spPr/>
    </dgm:pt>
    <dgm:pt modelId="{C70E5E5A-85ED-4124-9D65-ACB6ECD0D091}" type="pres">
      <dgm:prSet presAssocID="{77BE1F4E-118D-4304-9D24-1453E318C6A4}" presName="ParentBackground" presStyleLbl="node1" presStyleIdx="5" presStyleCnt="6"/>
      <dgm:spPr/>
    </dgm:pt>
    <dgm:pt modelId="{DBEC0F9E-D053-416E-86A6-D3E669A6BF39}" type="pres">
      <dgm:prSet presAssocID="{77BE1F4E-118D-4304-9D24-1453E318C6A4}" presName="Parent1" presStyleLbl="fgAcc0" presStyleIdx="0" presStyleCnt="0">
        <dgm:presLayoutVars>
          <dgm:chMax val="1"/>
          <dgm:chPref val="1"/>
          <dgm:bulletEnabled val="1"/>
        </dgm:presLayoutVars>
      </dgm:prSet>
      <dgm:spPr/>
    </dgm:pt>
  </dgm:ptLst>
  <dgm:cxnLst>
    <dgm:cxn modelId="{51BD491B-EE14-4B6E-BFBA-D1F44668A872}" type="presOf" srcId="{77BE1F4E-118D-4304-9D24-1453E318C6A4}" destId="{C70E5E5A-85ED-4124-9D65-ACB6ECD0D091}" srcOrd="0" destOrd="0" presId="urn:microsoft.com/office/officeart/2018/layout/CircleProcess"/>
    <dgm:cxn modelId="{003B5321-F5D7-43B1-B966-03B47AC74BD9}" type="presOf" srcId="{77BE1F4E-118D-4304-9D24-1453E318C6A4}" destId="{DBEC0F9E-D053-416E-86A6-D3E669A6BF39}" srcOrd="1" destOrd="0" presId="urn:microsoft.com/office/officeart/2018/layout/CircleProcess"/>
    <dgm:cxn modelId="{C1D6266E-7CBE-41CE-8C60-5BCB26F81765}" srcId="{DD74854D-9AD4-46C9-B382-1CA361ECF03B}" destId="{1C211810-EC35-4323-AB8E-165A73483C3E}" srcOrd="2" destOrd="0" parTransId="{970EDB94-05D8-41A1-9D63-B2858FF90223}" sibTransId="{EFDFF833-2389-49F2-A8D2-EE54261B86F2}"/>
    <dgm:cxn modelId="{EEA78C54-267E-4935-B823-A36B13051562}" type="presOf" srcId="{D5EE77C5-9CDD-4F68-A126-AD345E7A8042}" destId="{84204330-F53F-4FBD-8F96-3E7103937BAE}" srcOrd="1" destOrd="0" presId="urn:microsoft.com/office/officeart/2018/layout/CircleProcess"/>
    <dgm:cxn modelId="{654E655A-7BEE-4010-8F1B-1E6EAC0EB464}" srcId="{DD74854D-9AD4-46C9-B382-1CA361ECF03B}" destId="{D5EE77C5-9CDD-4F68-A126-AD345E7A8042}" srcOrd="1" destOrd="0" parTransId="{D60D2118-7C86-4CCA-96B8-D7948643FF4F}" sibTransId="{EA9EF87C-A61F-4517-8D7D-A43FC75D6920}"/>
    <dgm:cxn modelId="{369B7F82-15F3-4437-8D1E-66B7139E80FF}" type="presOf" srcId="{1C211810-EC35-4323-AB8E-165A73483C3E}" destId="{3DF83759-5939-4F66-9356-FA4097F79CF0}" srcOrd="1" destOrd="0" presId="urn:microsoft.com/office/officeart/2018/layout/CircleProcess"/>
    <dgm:cxn modelId="{ACA92987-C120-4C8D-AFF6-367A54EEA74F}" type="presOf" srcId="{D5EE77C5-9CDD-4F68-A126-AD345E7A8042}" destId="{64B1D1D9-992F-46DA-8F20-3B9BE2D5030F}" srcOrd="0" destOrd="0" presId="urn:microsoft.com/office/officeart/2018/layout/CircleProcess"/>
    <dgm:cxn modelId="{C38C2F95-D01A-48D3-B066-1E5E944992B2}" type="presOf" srcId="{1C211810-EC35-4323-AB8E-165A73483C3E}" destId="{2E9D8639-635A-47CA-82F5-C8FE2CDE2FEF}" srcOrd="0" destOrd="0" presId="urn:microsoft.com/office/officeart/2018/layout/CircleProcess"/>
    <dgm:cxn modelId="{183660AD-05F2-4AA9-9EAD-26056BF51A7C}" type="presOf" srcId="{DD74854D-9AD4-46C9-B382-1CA361ECF03B}" destId="{58985FCD-1DF8-48A5-AAAD-8E6AADA6A3C2}" srcOrd="0" destOrd="0" presId="urn:microsoft.com/office/officeart/2018/layout/CircleProcess"/>
    <dgm:cxn modelId="{411375EA-CA21-4857-A0F7-F3B9D675AE3D}" srcId="{DD74854D-9AD4-46C9-B382-1CA361ECF03B}" destId="{77BE1F4E-118D-4304-9D24-1453E318C6A4}" srcOrd="0" destOrd="0" parTransId="{C603C84C-616C-4EE6-B5A5-08B6A7AD0230}" sibTransId="{19C5824F-42F8-4292-9143-AB06C37B1DC6}"/>
    <dgm:cxn modelId="{346A9DB0-2CCD-4954-A866-1D5D1A816DCF}" type="presParOf" srcId="{58985FCD-1DF8-48A5-AAAD-8E6AADA6A3C2}" destId="{F4D580C2-594A-4C69-ADCF-37EC029FDCC9}" srcOrd="0" destOrd="0" presId="urn:microsoft.com/office/officeart/2018/layout/CircleProcess"/>
    <dgm:cxn modelId="{93C63595-FDF5-4B5C-94C3-20496A06D378}" type="presParOf" srcId="{F4D580C2-594A-4C69-ADCF-37EC029FDCC9}" destId="{F55F095A-EF2D-4E7B-B3A2-D01921607CB3}" srcOrd="0" destOrd="0" presId="urn:microsoft.com/office/officeart/2018/layout/CircleProcess"/>
    <dgm:cxn modelId="{9C0D6FDD-2DB0-4C6A-8867-E52DD207C5A6}" type="presParOf" srcId="{58985FCD-1DF8-48A5-AAAD-8E6AADA6A3C2}" destId="{E661F07F-B585-4293-BA80-0F0A4E6C9AFC}" srcOrd="1" destOrd="0" presId="urn:microsoft.com/office/officeart/2018/layout/CircleProcess"/>
    <dgm:cxn modelId="{DAE806C5-5B92-478A-BA62-CFEA4479CFB6}" type="presParOf" srcId="{E661F07F-B585-4293-BA80-0F0A4E6C9AFC}" destId="{2E9D8639-635A-47CA-82F5-C8FE2CDE2FEF}" srcOrd="0" destOrd="0" presId="urn:microsoft.com/office/officeart/2018/layout/CircleProcess"/>
    <dgm:cxn modelId="{B1EB7FA7-69C6-4B6A-9B55-D75BCE3C38B1}" type="presParOf" srcId="{58985FCD-1DF8-48A5-AAAD-8E6AADA6A3C2}" destId="{3DF83759-5939-4F66-9356-FA4097F79CF0}" srcOrd="2" destOrd="0" presId="urn:microsoft.com/office/officeart/2018/layout/CircleProcess"/>
    <dgm:cxn modelId="{73CA2A76-C05C-4BDB-9205-68135FD0D9A7}" type="presParOf" srcId="{58985FCD-1DF8-48A5-AAAD-8E6AADA6A3C2}" destId="{38842F02-F8E5-4E8F-9E89-123E1DC99B7B}" srcOrd="3" destOrd="0" presId="urn:microsoft.com/office/officeart/2018/layout/CircleProcess"/>
    <dgm:cxn modelId="{566684F1-5801-48BB-9750-B1C4C5CEE8B5}" type="presParOf" srcId="{38842F02-F8E5-4E8F-9E89-123E1DC99B7B}" destId="{3C45A882-C932-4A7A-AACC-873CAABAC936}" srcOrd="0" destOrd="0" presId="urn:microsoft.com/office/officeart/2018/layout/CircleProcess"/>
    <dgm:cxn modelId="{1919B8BB-5DC8-4B09-AA3B-F0A65197CA26}" type="presParOf" srcId="{58985FCD-1DF8-48A5-AAAD-8E6AADA6A3C2}" destId="{6FED367A-050C-479A-A75D-F57E94E1DB89}" srcOrd="4" destOrd="0" presId="urn:microsoft.com/office/officeart/2018/layout/CircleProcess"/>
    <dgm:cxn modelId="{A907123B-7D76-4EB2-9BCB-75E2BDC41167}" type="presParOf" srcId="{6FED367A-050C-479A-A75D-F57E94E1DB89}" destId="{64B1D1D9-992F-46DA-8F20-3B9BE2D5030F}" srcOrd="0" destOrd="0" presId="urn:microsoft.com/office/officeart/2018/layout/CircleProcess"/>
    <dgm:cxn modelId="{1E646502-D240-4E6C-9BBF-ADA79C99FB00}" type="presParOf" srcId="{58985FCD-1DF8-48A5-AAAD-8E6AADA6A3C2}" destId="{84204330-F53F-4FBD-8F96-3E7103937BAE}" srcOrd="5" destOrd="0" presId="urn:microsoft.com/office/officeart/2018/layout/CircleProcess"/>
    <dgm:cxn modelId="{F357A8DB-F5A2-4F04-8BF4-F7ECC217DF83}" type="presParOf" srcId="{58985FCD-1DF8-48A5-AAAD-8E6AADA6A3C2}" destId="{425F2E4C-EB30-4A71-9D7A-FD9E04A5D135}" srcOrd="6" destOrd="0" presId="urn:microsoft.com/office/officeart/2018/layout/CircleProcess"/>
    <dgm:cxn modelId="{09EC25FD-C1B9-4323-831C-BCC041199758}" type="presParOf" srcId="{425F2E4C-EB30-4A71-9D7A-FD9E04A5D135}" destId="{E2923B5A-B89A-4865-B34E-436A3447BFF4}" srcOrd="0" destOrd="0" presId="urn:microsoft.com/office/officeart/2018/layout/CircleProcess"/>
    <dgm:cxn modelId="{C461D29A-625D-4378-B283-0F2E63656919}" type="presParOf" srcId="{58985FCD-1DF8-48A5-AAAD-8E6AADA6A3C2}" destId="{4CC8EBCD-96D4-48A7-A082-E4843D088663}" srcOrd="7" destOrd="0" presId="urn:microsoft.com/office/officeart/2018/layout/CircleProcess"/>
    <dgm:cxn modelId="{D91D103E-51CF-408F-9E88-D759AEB4A701}" type="presParOf" srcId="{4CC8EBCD-96D4-48A7-A082-E4843D088663}" destId="{C70E5E5A-85ED-4124-9D65-ACB6ECD0D091}" srcOrd="0" destOrd="0" presId="urn:microsoft.com/office/officeart/2018/layout/CircleProcess"/>
    <dgm:cxn modelId="{E622ECCF-01B2-4D9B-8B4A-CDAC9EAC5FC8}" type="presParOf" srcId="{58985FCD-1DF8-48A5-AAAD-8E6AADA6A3C2}" destId="{DBEC0F9E-D053-416E-86A6-D3E669A6BF39}" srcOrd="8" destOrd="0" presId="urn:microsoft.com/office/officeart/2018/layout/CircleProcess"/>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B0AD04-7350-4C69-97C0-61C22183222B}">
      <dsp:nvSpPr>
        <dsp:cNvPr id="0" name=""/>
        <dsp:cNvSpPr/>
      </dsp:nvSpPr>
      <dsp:spPr>
        <a:xfrm>
          <a:off x="0" y="439"/>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A1EAE58-6852-4D06-9738-EE50EDF8D437}">
      <dsp:nvSpPr>
        <dsp:cNvPr id="0" name=""/>
        <dsp:cNvSpPr/>
      </dsp:nvSpPr>
      <dsp:spPr>
        <a:xfrm>
          <a:off x="111643" y="83480"/>
          <a:ext cx="202988" cy="20298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E0CA5C2-E1BA-400D-846B-6A588F4124E4}">
      <dsp:nvSpPr>
        <dsp:cNvPr id="0" name=""/>
        <dsp:cNvSpPr/>
      </dsp:nvSpPr>
      <dsp:spPr>
        <a:xfrm>
          <a:off x="426276" y="439"/>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Audio</a:t>
          </a:r>
        </a:p>
      </dsp:txBody>
      <dsp:txXfrm>
        <a:off x="426276" y="439"/>
        <a:ext cx="5680702" cy="369070"/>
      </dsp:txXfrm>
    </dsp:sp>
    <dsp:sp modelId="{F633DB1A-A300-4B19-BA61-64319C34DCA6}">
      <dsp:nvSpPr>
        <dsp:cNvPr id="0" name=""/>
        <dsp:cNvSpPr/>
      </dsp:nvSpPr>
      <dsp:spPr>
        <a:xfrm>
          <a:off x="0" y="461777"/>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6DF12EC-B2D8-45C9-AF29-C405B98AA6CA}">
      <dsp:nvSpPr>
        <dsp:cNvPr id="0" name=""/>
        <dsp:cNvSpPr/>
      </dsp:nvSpPr>
      <dsp:spPr>
        <a:xfrm>
          <a:off x="111643" y="544818"/>
          <a:ext cx="202988" cy="20298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376F7DD-6B08-4579-8BFA-D617471A3B1A}">
      <dsp:nvSpPr>
        <dsp:cNvPr id="0" name=""/>
        <dsp:cNvSpPr/>
      </dsp:nvSpPr>
      <dsp:spPr>
        <a:xfrm>
          <a:off x="426276" y="461777"/>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Visual</a:t>
          </a:r>
        </a:p>
      </dsp:txBody>
      <dsp:txXfrm>
        <a:off x="426276" y="461777"/>
        <a:ext cx="5680702" cy="369070"/>
      </dsp:txXfrm>
    </dsp:sp>
    <dsp:sp modelId="{176D7265-968B-4129-980D-C83A27E67B22}">
      <dsp:nvSpPr>
        <dsp:cNvPr id="0" name=""/>
        <dsp:cNvSpPr/>
      </dsp:nvSpPr>
      <dsp:spPr>
        <a:xfrm>
          <a:off x="0" y="923115"/>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8EEBF99-2B06-46CF-9577-55ECB3EB499D}">
      <dsp:nvSpPr>
        <dsp:cNvPr id="0" name=""/>
        <dsp:cNvSpPr/>
      </dsp:nvSpPr>
      <dsp:spPr>
        <a:xfrm>
          <a:off x="111643" y="1006156"/>
          <a:ext cx="202988" cy="20298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7B3AA97-6485-4D92-B69D-F8A0F5D4E32D}">
      <dsp:nvSpPr>
        <dsp:cNvPr id="0" name=""/>
        <dsp:cNvSpPr/>
      </dsp:nvSpPr>
      <dsp:spPr>
        <a:xfrm>
          <a:off x="426276" y="923115"/>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Print</a:t>
          </a:r>
        </a:p>
      </dsp:txBody>
      <dsp:txXfrm>
        <a:off x="426276" y="923115"/>
        <a:ext cx="5680702" cy="369070"/>
      </dsp:txXfrm>
    </dsp:sp>
    <dsp:sp modelId="{D54B4B2A-846C-4B85-925F-472334132463}">
      <dsp:nvSpPr>
        <dsp:cNvPr id="0" name=""/>
        <dsp:cNvSpPr/>
      </dsp:nvSpPr>
      <dsp:spPr>
        <a:xfrm>
          <a:off x="0" y="1384453"/>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F711447-8ACD-44D1-AD90-200BF9AD5F08}">
      <dsp:nvSpPr>
        <dsp:cNvPr id="0" name=""/>
        <dsp:cNvSpPr/>
      </dsp:nvSpPr>
      <dsp:spPr>
        <a:xfrm>
          <a:off x="111643" y="1467494"/>
          <a:ext cx="202988" cy="202988"/>
        </a:xfrm>
        <a:prstGeom prst="rect">
          <a:avLst/>
        </a:prstGeom>
        <a:solidFill>
          <a:schemeClr val="accent2">
            <a:hueOff val="2375279"/>
            <a:satOff val="-408"/>
            <a:lumOff val="-4202"/>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51227ED-0D98-4CBE-AB26-92C55BA7F89E}">
      <dsp:nvSpPr>
        <dsp:cNvPr id="0" name=""/>
        <dsp:cNvSpPr/>
      </dsp:nvSpPr>
      <dsp:spPr>
        <a:xfrm>
          <a:off x="426276" y="1384453"/>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endParaRPr lang="en-US" sz="1600" kern="1200" dirty="0">
            <a:latin typeface="Trebuchet MS" panose="020B0603020202020204"/>
          </a:endParaRPr>
        </a:p>
      </dsp:txBody>
      <dsp:txXfrm>
        <a:off x="426276" y="1384453"/>
        <a:ext cx="5680702" cy="369070"/>
      </dsp:txXfrm>
    </dsp:sp>
    <dsp:sp modelId="{BE8782A6-8A94-4ED4-8985-23B5402EE25D}">
      <dsp:nvSpPr>
        <dsp:cNvPr id="0" name=""/>
        <dsp:cNvSpPr/>
      </dsp:nvSpPr>
      <dsp:spPr>
        <a:xfrm>
          <a:off x="0" y="1845791"/>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FDC1EF2-4E2D-48D6-8397-64B632A19163}">
      <dsp:nvSpPr>
        <dsp:cNvPr id="0" name=""/>
        <dsp:cNvSpPr/>
      </dsp:nvSpPr>
      <dsp:spPr>
        <a:xfrm>
          <a:off x="111643" y="1928832"/>
          <a:ext cx="202988" cy="202988"/>
        </a:xfrm>
        <a:prstGeom prst="rect">
          <a:avLst/>
        </a:prstGeom>
        <a:solidFill>
          <a:schemeClr val="accent2">
            <a:hueOff val="3167039"/>
            <a:satOff val="-545"/>
            <a:lumOff val="-5602"/>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CC2CEE1-E1A5-4B42-BD89-7713A6DBBD9E}">
      <dsp:nvSpPr>
        <dsp:cNvPr id="0" name=""/>
        <dsp:cNvSpPr/>
      </dsp:nvSpPr>
      <dsp:spPr>
        <a:xfrm>
          <a:off x="426276" y="1845791"/>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rtl="0">
            <a:lnSpc>
              <a:spcPct val="100000"/>
            </a:lnSpc>
            <a:spcBef>
              <a:spcPct val="0"/>
            </a:spcBef>
            <a:spcAft>
              <a:spcPct val="35000"/>
            </a:spcAft>
            <a:buNone/>
          </a:pPr>
          <a:r>
            <a:rPr lang="en-US" sz="1600" kern="1200" dirty="0"/>
            <a:t>VISA:</a:t>
          </a:r>
          <a:endParaRPr lang="en-US" sz="1600" kern="1200" dirty="0">
            <a:latin typeface="Trebuchet MS" panose="020B0603020202020204"/>
          </a:endParaRPr>
        </a:p>
      </dsp:txBody>
      <dsp:txXfrm>
        <a:off x="426276" y="1845791"/>
        <a:ext cx="5680702" cy="369070"/>
      </dsp:txXfrm>
    </dsp:sp>
    <dsp:sp modelId="{179C9BB9-66EF-45FD-A1EA-A3E81C9D30E8}">
      <dsp:nvSpPr>
        <dsp:cNvPr id="0" name=""/>
        <dsp:cNvSpPr/>
      </dsp:nvSpPr>
      <dsp:spPr>
        <a:xfrm>
          <a:off x="0" y="2307129"/>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CD2C0F4-8BFB-4C66-981D-2BFFBB1B1748}">
      <dsp:nvSpPr>
        <dsp:cNvPr id="0" name=""/>
        <dsp:cNvSpPr/>
      </dsp:nvSpPr>
      <dsp:spPr>
        <a:xfrm>
          <a:off x="111643" y="2390170"/>
          <a:ext cx="202988" cy="202988"/>
        </a:xfrm>
        <a:prstGeom prst="rect">
          <a:avLst/>
        </a:prstGeom>
        <a:solidFill>
          <a:schemeClr val="accent2">
            <a:hueOff val="3958799"/>
            <a:satOff val="-681"/>
            <a:lumOff val="-7003"/>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E788052-4381-45EA-BE03-955E54081DFE}">
      <dsp:nvSpPr>
        <dsp:cNvPr id="0" name=""/>
        <dsp:cNvSpPr/>
      </dsp:nvSpPr>
      <dsp:spPr>
        <a:xfrm>
          <a:off x="426276" y="2307129"/>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4916051835416049</a:t>
          </a:r>
        </a:p>
      </dsp:txBody>
      <dsp:txXfrm>
        <a:off x="426276" y="2307129"/>
        <a:ext cx="5680702" cy="369070"/>
      </dsp:txXfrm>
    </dsp:sp>
    <dsp:sp modelId="{749A1023-FCF2-4D5E-BFA4-27553C75B90B}">
      <dsp:nvSpPr>
        <dsp:cNvPr id="0" name=""/>
        <dsp:cNvSpPr/>
      </dsp:nvSpPr>
      <dsp:spPr>
        <a:xfrm>
          <a:off x="0" y="2768468"/>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BE0A6C3-817E-494E-BC5F-A1B215015074}">
      <dsp:nvSpPr>
        <dsp:cNvPr id="0" name=""/>
        <dsp:cNvSpPr/>
      </dsp:nvSpPr>
      <dsp:spPr>
        <a:xfrm>
          <a:off x="111643" y="2851508"/>
          <a:ext cx="202988" cy="202988"/>
        </a:xfrm>
        <a:prstGeom prst="rect">
          <a:avLst/>
        </a:prstGeom>
        <a:solidFill>
          <a:schemeClr val="accent2">
            <a:hueOff val="4750559"/>
            <a:satOff val="-817"/>
            <a:lumOff val="-8403"/>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EAA7CA9-0CBC-426C-9CD2-93C02AE312CC}">
      <dsp:nvSpPr>
        <dsp:cNvPr id="0" name=""/>
        <dsp:cNvSpPr/>
      </dsp:nvSpPr>
      <dsp:spPr>
        <a:xfrm>
          <a:off x="426276" y="2768468"/>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4664397414603927</a:t>
          </a:r>
        </a:p>
      </dsp:txBody>
      <dsp:txXfrm>
        <a:off x="426276" y="2768468"/>
        <a:ext cx="5680702" cy="369070"/>
      </dsp:txXfrm>
    </dsp:sp>
    <dsp:sp modelId="{057DD981-BBE2-4A71-A024-E8CD55FB1828}">
      <dsp:nvSpPr>
        <dsp:cNvPr id="0" name=""/>
        <dsp:cNvSpPr/>
      </dsp:nvSpPr>
      <dsp:spPr>
        <a:xfrm>
          <a:off x="0" y="3229806"/>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9180C44-B641-4A2D-A149-1354BB086CBD}">
      <dsp:nvSpPr>
        <dsp:cNvPr id="0" name=""/>
        <dsp:cNvSpPr/>
      </dsp:nvSpPr>
      <dsp:spPr>
        <a:xfrm>
          <a:off x="111643" y="3312847"/>
          <a:ext cx="202988" cy="202988"/>
        </a:xfrm>
        <a:prstGeom prst="rect">
          <a:avLst/>
        </a:prstGeom>
        <a:solidFill>
          <a:schemeClr val="accent2">
            <a:hueOff val="5542319"/>
            <a:satOff val="-953"/>
            <a:lumOff val="-9804"/>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DD1837F-7B67-482F-B1B1-28E70FF5EAA4}">
      <dsp:nvSpPr>
        <dsp:cNvPr id="0" name=""/>
        <dsp:cNvSpPr/>
      </dsp:nvSpPr>
      <dsp:spPr>
        <a:xfrm>
          <a:off x="426276" y="3229806"/>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4024007153999524701</a:t>
          </a:r>
        </a:p>
      </dsp:txBody>
      <dsp:txXfrm>
        <a:off x="426276" y="3229806"/>
        <a:ext cx="5680702" cy="369070"/>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5F095A-EF2D-4E7B-B3A2-D01921607CB3}">
      <dsp:nvSpPr>
        <dsp:cNvPr id="0" name=""/>
        <dsp:cNvSpPr/>
      </dsp:nvSpPr>
      <dsp:spPr>
        <a:xfrm>
          <a:off x="4445214" y="829881"/>
          <a:ext cx="1939081" cy="1939439"/>
        </a:xfrm>
        <a:prstGeom prst="ellipse">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E9D8639-635A-47CA-82F5-C8FE2CDE2FEF}">
      <dsp:nvSpPr>
        <dsp:cNvPr id="0" name=""/>
        <dsp:cNvSpPr/>
      </dsp:nvSpPr>
      <dsp:spPr>
        <a:xfrm>
          <a:off x="4509598" y="894541"/>
          <a:ext cx="1810314" cy="1810121"/>
        </a:xfrm>
        <a:prstGeom prst="ellipse">
          <a:avLst/>
        </a:prstGeom>
        <a:solidFill>
          <a:schemeClr val="accent1">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Step 3</a:t>
          </a:r>
          <a:endParaRPr lang="ru-RU" sz="2800" kern="1200" dirty="0"/>
        </a:p>
      </dsp:txBody>
      <dsp:txXfrm>
        <a:off x="4768395" y="1153178"/>
        <a:ext cx="1292720" cy="1292846"/>
      </dsp:txXfrm>
    </dsp:sp>
    <dsp:sp modelId="{3C45A882-C932-4A7A-AACC-873CAABAC936}">
      <dsp:nvSpPr>
        <dsp:cNvPr id="0" name=""/>
        <dsp:cNvSpPr/>
      </dsp:nvSpPr>
      <dsp:spPr>
        <a:xfrm rot="2700000">
          <a:off x="2443454" y="832226"/>
          <a:ext cx="1934410" cy="1934410"/>
        </a:xfrm>
        <a:prstGeom prst="teardrop">
          <a:avLst>
            <a:gd name="adj" fmla="val 100000"/>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4B1D1D9-992F-46DA-8F20-3B9BE2D5030F}">
      <dsp:nvSpPr>
        <dsp:cNvPr id="0" name=""/>
        <dsp:cNvSpPr/>
      </dsp:nvSpPr>
      <dsp:spPr>
        <a:xfrm>
          <a:off x="2505502" y="894541"/>
          <a:ext cx="1810314" cy="1810121"/>
        </a:xfrm>
        <a:prstGeom prst="ellipse">
          <a:avLst/>
        </a:prstGeom>
        <a:solidFill>
          <a:schemeClr val="bg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accent1"/>
              </a:solidFill>
            </a:rPr>
            <a:t>Step 2</a:t>
          </a:r>
          <a:endParaRPr lang="ru-RU" sz="2800" kern="1200" dirty="0">
            <a:solidFill>
              <a:schemeClr val="accent1"/>
            </a:solidFill>
          </a:endParaRPr>
        </a:p>
      </dsp:txBody>
      <dsp:txXfrm>
        <a:off x="2764299" y="1153178"/>
        <a:ext cx="1292720" cy="1292846"/>
      </dsp:txXfrm>
    </dsp:sp>
    <dsp:sp modelId="{E2923B5A-B89A-4865-B34E-436A3447BFF4}">
      <dsp:nvSpPr>
        <dsp:cNvPr id="0" name=""/>
        <dsp:cNvSpPr/>
      </dsp:nvSpPr>
      <dsp:spPr>
        <a:xfrm rot="2700000">
          <a:off x="439358" y="832226"/>
          <a:ext cx="1934410" cy="1934410"/>
        </a:xfrm>
        <a:prstGeom prst="teardrop">
          <a:avLst>
            <a:gd name="adj" fmla="val 100000"/>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70E5E5A-85ED-4124-9D65-ACB6ECD0D091}">
      <dsp:nvSpPr>
        <dsp:cNvPr id="0" name=""/>
        <dsp:cNvSpPr/>
      </dsp:nvSpPr>
      <dsp:spPr>
        <a:xfrm>
          <a:off x="501406" y="894541"/>
          <a:ext cx="1810314" cy="1810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Step 1</a:t>
          </a:r>
          <a:endParaRPr lang="ru-RU" sz="2800" kern="1200" dirty="0"/>
        </a:p>
      </dsp:txBody>
      <dsp:txXfrm>
        <a:off x="760203" y="1153178"/>
        <a:ext cx="1292720" cy="1292846"/>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5F095A-EF2D-4E7B-B3A2-D01921607CB3}">
      <dsp:nvSpPr>
        <dsp:cNvPr id="0" name=""/>
        <dsp:cNvSpPr/>
      </dsp:nvSpPr>
      <dsp:spPr>
        <a:xfrm>
          <a:off x="4445214" y="829881"/>
          <a:ext cx="1939081" cy="1939439"/>
        </a:xfrm>
        <a:prstGeom prst="ellipse">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E9D8639-635A-47CA-82F5-C8FE2CDE2FEF}">
      <dsp:nvSpPr>
        <dsp:cNvPr id="0" name=""/>
        <dsp:cNvSpPr/>
      </dsp:nvSpPr>
      <dsp:spPr>
        <a:xfrm>
          <a:off x="4509598" y="894541"/>
          <a:ext cx="1810314" cy="1810121"/>
        </a:xfrm>
        <a:prstGeom prst="ellipse">
          <a:avLst/>
        </a:prstGeom>
        <a:solidFill>
          <a:schemeClr val="accent1">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Step 3</a:t>
          </a:r>
          <a:endParaRPr lang="ru-RU" sz="2800" kern="1200" dirty="0"/>
        </a:p>
      </dsp:txBody>
      <dsp:txXfrm>
        <a:off x="4768395" y="1153178"/>
        <a:ext cx="1292720" cy="1292846"/>
      </dsp:txXfrm>
    </dsp:sp>
    <dsp:sp modelId="{3C45A882-C932-4A7A-AACC-873CAABAC936}">
      <dsp:nvSpPr>
        <dsp:cNvPr id="0" name=""/>
        <dsp:cNvSpPr/>
      </dsp:nvSpPr>
      <dsp:spPr>
        <a:xfrm rot="2700000">
          <a:off x="2443454" y="832226"/>
          <a:ext cx="1934410" cy="1934410"/>
        </a:xfrm>
        <a:prstGeom prst="teardrop">
          <a:avLst>
            <a:gd name="adj" fmla="val 100000"/>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4B1D1D9-992F-46DA-8F20-3B9BE2D5030F}">
      <dsp:nvSpPr>
        <dsp:cNvPr id="0" name=""/>
        <dsp:cNvSpPr/>
      </dsp:nvSpPr>
      <dsp:spPr>
        <a:xfrm>
          <a:off x="2505502" y="894541"/>
          <a:ext cx="1810314" cy="1810121"/>
        </a:xfrm>
        <a:prstGeom prst="ellipse">
          <a:avLst/>
        </a:prstGeom>
        <a:solidFill>
          <a:schemeClr val="bg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accent1"/>
              </a:solidFill>
            </a:rPr>
            <a:t>Step 2</a:t>
          </a:r>
          <a:endParaRPr lang="ru-RU" sz="2800" kern="1200" dirty="0">
            <a:solidFill>
              <a:schemeClr val="accent1"/>
            </a:solidFill>
          </a:endParaRPr>
        </a:p>
      </dsp:txBody>
      <dsp:txXfrm>
        <a:off x="2764299" y="1153178"/>
        <a:ext cx="1292720" cy="1292846"/>
      </dsp:txXfrm>
    </dsp:sp>
    <dsp:sp modelId="{E2923B5A-B89A-4865-B34E-436A3447BFF4}">
      <dsp:nvSpPr>
        <dsp:cNvPr id="0" name=""/>
        <dsp:cNvSpPr/>
      </dsp:nvSpPr>
      <dsp:spPr>
        <a:xfrm rot="2700000">
          <a:off x="439358" y="832226"/>
          <a:ext cx="1934410" cy="1934410"/>
        </a:xfrm>
        <a:prstGeom prst="teardrop">
          <a:avLst>
            <a:gd name="adj" fmla="val 100000"/>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70E5E5A-85ED-4124-9D65-ACB6ECD0D091}">
      <dsp:nvSpPr>
        <dsp:cNvPr id="0" name=""/>
        <dsp:cNvSpPr/>
      </dsp:nvSpPr>
      <dsp:spPr>
        <a:xfrm>
          <a:off x="501406" y="894541"/>
          <a:ext cx="1810314" cy="1810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Step 1</a:t>
          </a:r>
          <a:endParaRPr lang="ru-RU" sz="2800" kern="1200" dirty="0"/>
        </a:p>
      </dsp:txBody>
      <dsp:txXfrm>
        <a:off x="760203" y="1153178"/>
        <a:ext cx="1292720" cy="1292846"/>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5F095A-EF2D-4E7B-B3A2-D01921607CB3}">
      <dsp:nvSpPr>
        <dsp:cNvPr id="0" name=""/>
        <dsp:cNvSpPr/>
      </dsp:nvSpPr>
      <dsp:spPr>
        <a:xfrm>
          <a:off x="4445214" y="829881"/>
          <a:ext cx="1939081" cy="1939439"/>
        </a:xfrm>
        <a:prstGeom prst="ellipse">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E9D8639-635A-47CA-82F5-C8FE2CDE2FEF}">
      <dsp:nvSpPr>
        <dsp:cNvPr id="0" name=""/>
        <dsp:cNvSpPr/>
      </dsp:nvSpPr>
      <dsp:spPr>
        <a:xfrm>
          <a:off x="4509598" y="894541"/>
          <a:ext cx="1810314" cy="1810121"/>
        </a:xfrm>
        <a:prstGeom prst="ellipse">
          <a:avLst/>
        </a:prstGeom>
        <a:solidFill>
          <a:schemeClr val="accent1">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Step 3</a:t>
          </a:r>
          <a:endParaRPr lang="ru-RU" sz="2800" kern="1200" dirty="0"/>
        </a:p>
      </dsp:txBody>
      <dsp:txXfrm>
        <a:off x="4768395" y="1153178"/>
        <a:ext cx="1292720" cy="1292846"/>
      </dsp:txXfrm>
    </dsp:sp>
    <dsp:sp modelId="{3C45A882-C932-4A7A-AACC-873CAABAC936}">
      <dsp:nvSpPr>
        <dsp:cNvPr id="0" name=""/>
        <dsp:cNvSpPr/>
      </dsp:nvSpPr>
      <dsp:spPr>
        <a:xfrm rot="2700000">
          <a:off x="2443454" y="832226"/>
          <a:ext cx="1934410" cy="1934410"/>
        </a:xfrm>
        <a:prstGeom prst="teardrop">
          <a:avLst>
            <a:gd name="adj" fmla="val 100000"/>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4B1D1D9-992F-46DA-8F20-3B9BE2D5030F}">
      <dsp:nvSpPr>
        <dsp:cNvPr id="0" name=""/>
        <dsp:cNvSpPr/>
      </dsp:nvSpPr>
      <dsp:spPr>
        <a:xfrm>
          <a:off x="2505502" y="894541"/>
          <a:ext cx="1810314" cy="1810121"/>
        </a:xfrm>
        <a:prstGeom prst="ellipse">
          <a:avLst/>
        </a:prstGeom>
        <a:solidFill>
          <a:schemeClr val="bg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accent1"/>
              </a:solidFill>
            </a:rPr>
            <a:t>Step 2</a:t>
          </a:r>
          <a:endParaRPr lang="ru-RU" sz="2800" kern="1200" dirty="0">
            <a:solidFill>
              <a:schemeClr val="accent1"/>
            </a:solidFill>
          </a:endParaRPr>
        </a:p>
      </dsp:txBody>
      <dsp:txXfrm>
        <a:off x="2764299" y="1153178"/>
        <a:ext cx="1292720" cy="1292846"/>
      </dsp:txXfrm>
    </dsp:sp>
    <dsp:sp modelId="{E2923B5A-B89A-4865-B34E-436A3447BFF4}">
      <dsp:nvSpPr>
        <dsp:cNvPr id="0" name=""/>
        <dsp:cNvSpPr/>
      </dsp:nvSpPr>
      <dsp:spPr>
        <a:xfrm rot="2700000">
          <a:off x="439358" y="832226"/>
          <a:ext cx="1934410" cy="1934410"/>
        </a:xfrm>
        <a:prstGeom prst="teardrop">
          <a:avLst>
            <a:gd name="adj" fmla="val 100000"/>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70E5E5A-85ED-4124-9D65-ACB6ECD0D091}">
      <dsp:nvSpPr>
        <dsp:cNvPr id="0" name=""/>
        <dsp:cNvSpPr/>
      </dsp:nvSpPr>
      <dsp:spPr>
        <a:xfrm>
          <a:off x="501406" y="894541"/>
          <a:ext cx="1810314" cy="1810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Step 1</a:t>
          </a:r>
          <a:endParaRPr lang="ru-RU" sz="2800" kern="1200" dirty="0"/>
        </a:p>
      </dsp:txBody>
      <dsp:txXfrm>
        <a:off x="760203" y="1153178"/>
        <a:ext cx="1292720" cy="1292846"/>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5F095A-EF2D-4E7B-B3A2-D01921607CB3}">
      <dsp:nvSpPr>
        <dsp:cNvPr id="0" name=""/>
        <dsp:cNvSpPr/>
      </dsp:nvSpPr>
      <dsp:spPr>
        <a:xfrm>
          <a:off x="4445214" y="829881"/>
          <a:ext cx="1939081" cy="1939439"/>
        </a:xfrm>
        <a:prstGeom prst="ellipse">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E9D8639-635A-47CA-82F5-C8FE2CDE2FEF}">
      <dsp:nvSpPr>
        <dsp:cNvPr id="0" name=""/>
        <dsp:cNvSpPr/>
      </dsp:nvSpPr>
      <dsp:spPr>
        <a:xfrm>
          <a:off x="4509598" y="894541"/>
          <a:ext cx="1810314" cy="1810121"/>
        </a:xfrm>
        <a:prstGeom prst="ellipse">
          <a:avLst/>
        </a:prstGeom>
        <a:solidFill>
          <a:schemeClr val="accent1">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Step 3</a:t>
          </a:r>
          <a:endParaRPr lang="ru-RU" sz="2800" kern="1200" dirty="0"/>
        </a:p>
      </dsp:txBody>
      <dsp:txXfrm>
        <a:off x="4768395" y="1153178"/>
        <a:ext cx="1292720" cy="1292846"/>
      </dsp:txXfrm>
    </dsp:sp>
    <dsp:sp modelId="{3C45A882-C932-4A7A-AACC-873CAABAC936}">
      <dsp:nvSpPr>
        <dsp:cNvPr id="0" name=""/>
        <dsp:cNvSpPr/>
      </dsp:nvSpPr>
      <dsp:spPr>
        <a:xfrm rot="2700000">
          <a:off x="2443454" y="832226"/>
          <a:ext cx="1934410" cy="1934410"/>
        </a:xfrm>
        <a:prstGeom prst="teardrop">
          <a:avLst>
            <a:gd name="adj" fmla="val 100000"/>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4B1D1D9-992F-46DA-8F20-3B9BE2D5030F}">
      <dsp:nvSpPr>
        <dsp:cNvPr id="0" name=""/>
        <dsp:cNvSpPr/>
      </dsp:nvSpPr>
      <dsp:spPr>
        <a:xfrm>
          <a:off x="2505502" y="894541"/>
          <a:ext cx="1810314" cy="1810121"/>
        </a:xfrm>
        <a:prstGeom prst="ellipse">
          <a:avLst/>
        </a:prstGeom>
        <a:solidFill>
          <a:schemeClr val="bg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accent1"/>
              </a:solidFill>
            </a:rPr>
            <a:t>Step 2</a:t>
          </a:r>
          <a:endParaRPr lang="ru-RU" sz="2800" kern="1200" dirty="0">
            <a:solidFill>
              <a:schemeClr val="accent1"/>
            </a:solidFill>
          </a:endParaRPr>
        </a:p>
      </dsp:txBody>
      <dsp:txXfrm>
        <a:off x="2764299" y="1153178"/>
        <a:ext cx="1292720" cy="1292846"/>
      </dsp:txXfrm>
    </dsp:sp>
    <dsp:sp modelId="{E2923B5A-B89A-4865-B34E-436A3447BFF4}">
      <dsp:nvSpPr>
        <dsp:cNvPr id="0" name=""/>
        <dsp:cNvSpPr/>
      </dsp:nvSpPr>
      <dsp:spPr>
        <a:xfrm rot="2700000">
          <a:off x="439358" y="832226"/>
          <a:ext cx="1934410" cy="1934410"/>
        </a:xfrm>
        <a:prstGeom prst="teardrop">
          <a:avLst>
            <a:gd name="adj" fmla="val 100000"/>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70E5E5A-85ED-4124-9D65-ACB6ECD0D091}">
      <dsp:nvSpPr>
        <dsp:cNvPr id="0" name=""/>
        <dsp:cNvSpPr/>
      </dsp:nvSpPr>
      <dsp:spPr>
        <a:xfrm>
          <a:off x="501406" y="894541"/>
          <a:ext cx="1810314" cy="1810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Step 1</a:t>
          </a:r>
          <a:endParaRPr lang="ru-RU" sz="2800" kern="1200" dirty="0"/>
        </a:p>
      </dsp:txBody>
      <dsp:txXfrm>
        <a:off x="760203" y="1153178"/>
        <a:ext cx="1292720" cy="1292846"/>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5F095A-EF2D-4E7B-B3A2-D01921607CB3}">
      <dsp:nvSpPr>
        <dsp:cNvPr id="0" name=""/>
        <dsp:cNvSpPr/>
      </dsp:nvSpPr>
      <dsp:spPr>
        <a:xfrm>
          <a:off x="4445214" y="829881"/>
          <a:ext cx="1939081" cy="1939439"/>
        </a:xfrm>
        <a:prstGeom prst="ellipse">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E9D8639-635A-47CA-82F5-C8FE2CDE2FEF}">
      <dsp:nvSpPr>
        <dsp:cNvPr id="0" name=""/>
        <dsp:cNvSpPr/>
      </dsp:nvSpPr>
      <dsp:spPr>
        <a:xfrm>
          <a:off x="4509598" y="894541"/>
          <a:ext cx="1810314" cy="1810121"/>
        </a:xfrm>
        <a:prstGeom prst="ellipse">
          <a:avLst/>
        </a:prstGeom>
        <a:solidFill>
          <a:schemeClr val="accent1">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Step 3</a:t>
          </a:r>
          <a:endParaRPr lang="ru-RU" sz="2800" kern="1200" dirty="0"/>
        </a:p>
      </dsp:txBody>
      <dsp:txXfrm>
        <a:off x="4768395" y="1153178"/>
        <a:ext cx="1292720" cy="1292846"/>
      </dsp:txXfrm>
    </dsp:sp>
    <dsp:sp modelId="{3C45A882-C932-4A7A-AACC-873CAABAC936}">
      <dsp:nvSpPr>
        <dsp:cNvPr id="0" name=""/>
        <dsp:cNvSpPr/>
      </dsp:nvSpPr>
      <dsp:spPr>
        <a:xfrm rot="2700000">
          <a:off x="2443454" y="832226"/>
          <a:ext cx="1934410" cy="1934410"/>
        </a:xfrm>
        <a:prstGeom prst="teardrop">
          <a:avLst>
            <a:gd name="adj" fmla="val 100000"/>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4B1D1D9-992F-46DA-8F20-3B9BE2D5030F}">
      <dsp:nvSpPr>
        <dsp:cNvPr id="0" name=""/>
        <dsp:cNvSpPr/>
      </dsp:nvSpPr>
      <dsp:spPr>
        <a:xfrm>
          <a:off x="2505502" y="894541"/>
          <a:ext cx="1810314" cy="1810121"/>
        </a:xfrm>
        <a:prstGeom prst="ellipse">
          <a:avLst/>
        </a:prstGeom>
        <a:solidFill>
          <a:schemeClr val="bg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accent1"/>
              </a:solidFill>
            </a:rPr>
            <a:t>Step 2</a:t>
          </a:r>
          <a:endParaRPr lang="ru-RU" sz="2800" kern="1200" dirty="0">
            <a:solidFill>
              <a:schemeClr val="accent1"/>
            </a:solidFill>
          </a:endParaRPr>
        </a:p>
      </dsp:txBody>
      <dsp:txXfrm>
        <a:off x="2764299" y="1153178"/>
        <a:ext cx="1292720" cy="1292846"/>
      </dsp:txXfrm>
    </dsp:sp>
    <dsp:sp modelId="{E2923B5A-B89A-4865-B34E-436A3447BFF4}">
      <dsp:nvSpPr>
        <dsp:cNvPr id="0" name=""/>
        <dsp:cNvSpPr/>
      </dsp:nvSpPr>
      <dsp:spPr>
        <a:xfrm rot="2700000">
          <a:off x="439358" y="832226"/>
          <a:ext cx="1934410" cy="1934410"/>
        </a:xfrm>
        <a:prstGeom prst="teardrop">
          <a:avLst>
            <a:gd name="adj" fmla="val 100000"/>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70E5E5A-85ED-4124-9D65-ACB6ECD0D091}">
      <dsp:nvSpPr>
        <dsp:cNvPr id="0" name=""/>
        <dsp:cNvSpPr/>
      </dsp:nvSpPr>
      <dsp:spPr>
        <a:xfrm>
          <a:off x="501406" y="894541"/>
          <a:ext cx="1810314" cy="1810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Step 1</a:t>
          </a:r>
          <a:endParaRPr lang="ru-RU" sz="2800" kern="1200" dirty="0"/>
        </a:p>
      </dsp:txBody>
      <dsp:txXfrm>
        <a:off x="760203" y="1153178"/>
        <a:ext cx="1292720" cy="1292846"/>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5F095A-EF2D-4E7B-B3A2-D01921607CB3}">
      <dsp:nvSpPr>
        <dsp:cNvPr id="0" name=""/>
        <dsp:cNvSpPr/>
      </dsp:nvSpPr>
      <dsp:spPr>
        <a:xfrm>
          <a:off x="4445214" y="829881"/>
          <a:ext cx="1939081" cy="1939439"/>
        </a:xfrm>
        <a:prstGeom prst="ellipse">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E9D8639-635A-47CA-82F5-C8FE2CDE2FEF}">
      <dsp:nvSpPr>
        <dsp:cNvPr id="0" name=""/>
        <dsp:cNvSpPr/>
      </dsp:nvSpPr>
      <dsp:spPr>
        <a:xfrm>
          <a:off x="4509598" y="894541"/>
          <a:ext cx="1810314" cy="1810121"/>
        </a:xfrm>
        <a:prstGeom prst="ellipse">
          <a:avLst/>
        </a:prstGeom>
        <a:solidFill>
          <a:schemeClr val="accent1">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Step 3</a:t>
          </a:r>
          <a:endParaRPr lang="ru-RU" sz="2800" kern="1200" dirty="0"/>
        </a:p>
      </dsp:txBody>
      <dsp:txXfrm>
        <a:off x="4768395" y="1153178"/>
        <a:ext cx="1292720" cy="1292846"/>
      </dsp:txXfrm>
    </dsp:sp>
    <dsp:sp modelId="{3C45A882-C932-4A7A-AACC-873CAABAC936}">
      <dsp:nvSpPr>
        <dsp:cNvPr id="0" name=""/>
        <dsp:cNvSpPr/>
      </dsp:nvSpPr>
      <dsp:spPr>
        <a:xfrm rot="2700000">
          <a:off x="2443454" y="832226"/>
          <a:ext cx="1934410" cy="1934410"/>
        </a:xfrm>
        <a:prstGeom prst="teardrop">
          <a:avLst>
            <a:gd name="adj" fmla="val 100000"/>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4B1D1D9-992F-46DA-8F20-3B9BE2D5030F}">
      <dsp:nvSpPr>
        <dsp:cNvPr id="0" name=""/>
        <dsp:cNvSpPr/>
      </dsp:nvSpPr>
      <dsp:spPr>
        <a:xfrm>
          <a:off x="2505502" y="894541"/>
          <a:ext cx="1810314" cy="1810121"/>
        </a:xfrm>
        <a:prstGeom prst="ellipse">
          <a:avLst/>
        </a:prstGeom>
        <a:solidFill>
          <a:schemeClr val="bg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accent1"/>
              </a:solidFill>
            </a:rPr>
            <a:t>Step 2</a:t>
          </a:r>
          <a:endParaRPr lang="ru-RU" sz="2800" kern="1200" dirty="0">
            <a:solidFill>
              <a:schemeClr val="accent1"/>
            </a:solidFill>
          </a:endParaRPr>
        </a:p>
      </dsp:txBody>
      <dsp:txXfrm>
        <a:off x="2764299" y="1153178"/>
        <a:ext cx="1292720" cy="1292846"/>
      </dsp:txXfrm>
    </dsp:sp>
    <dsp:sp modelId="{E2923B5A-B89A-4865-B34E-436A3447BFF4}">
      <dsp:nvSpPr>
        <dsp:cNvPr id="0" name=""/>
        <dsp:cNvSpPr/>
      </dsp:nvSpPr>
      <dsp:spPr>
        <a:xfrm rot="2700000">
          <a:off x="439358" y="832226"/>
          <a:ext cx="1934410" cy="1934410"/>
        </a:xfrm>
        <a:prstGeom prst="teardrop">
          <a:avLst>
            <a:gd name="adj" fmla="val 100000"/>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70E5E5A-85ED-4124-9D65-ACB6ECD0D091}">
      <dsp:nvSpPr>
        <dsp:cNvPr id="0" name=""/>
        <dsp:cNvSpPr/>
      </dsp:nvSpPr>
      <dsp:spPr>
        <a:xfrm>
          <a:off x="501406" y="894541"/>
          <a:ext cx="1810314" cy="1810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Step 1</a:t>
          </a:r>
          <a:endParaRPr lang="ru-RU" sz="2800" kern="1200" dirty="0"/>
        </a:p>
      </dsp:txBody>
      <dsp:txXfrm>
        <a:off x="760203" y="1153178"/>
        <a:ext cx="1292720" cy="129284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B0AD04-7350-4C69-97C0-61C22183222B}">
      <dsp:nvSpPr>
        <dsp:cNvPr id="0" name=""/>
        <dsp:cNvSpPr/>
      </dsp:nvSpPr>
      <dsp:spPr>
        <a:xfrm>
          <a:off x="0" y="439"/>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A1EAE58-6852-4D06-9738-EE50EDF8D437}">
      <dsp:nvSpPr>
        <dsp:cNvPr id="0" name=""/>
        <dsp:cNvSpPr/>
      </dsp:nvSpPr>
      <dsp:spPr>
        <a:xfrm>
          <a:off x="111643" y="83480"/>
          <a:ext cx="202988" cy="20298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E0CA5C2-E1BA-400D-846B-6A588F4124E4}">
      <dsp:nvSpPr>
        <dsp:cNvPr id="0" name=""/>
        <dsp:cNvSpPr/>
      </dsp:nvSpPr>
      <dsp:spPr>
        <a:xfrm>
          <a:off x="426276" y="439"/>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Audio</a:t>
          </a:r>
        </a:p>
      </dsp:txBody>
      <dsp:txXfrm>
        <a:off x="426276" y="439"/>
        <a:ext cx="5680702" cy="369070"/>
      </dsp:txXfrm>
    </dsp:sp>
    <dsp:sp modelId="{F633DB1A-A300-4B19-BA61-64319C34DCA6}">
      <dsp:nvSpPr>
        <dsp:cNvPr id="0" name=""/>
        <dsp:cNvSpPr/>
      </dsp:nvSpPr>
      <dsp:spPr>
        <a:xfrm>
          <a:off x="0" y="461777"/>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6DF12EC-B2D8-45C9-AF29-C405B98AA6CA}">
      <dsp:nvSpPr>
        <dsp:cNvPr id="0" name=""/>
        <dsp:cNvSpPr/>
      </dsp:nvSpPr>
      <dsp:spPr>
        <a:xfrm>
          <a:off x="111643" y="544818"/>
          <a:ext cx="202988" cy="20298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376F7DD-6B08-4579-8BFA-D617471A3B1A}">
      <dsp:nvSpPr>
        <dsp:cNvPr id="0" name=""/>
        <dsp:cNvSpPr/>
      </dsp:nvSpPr>
      <dsp:spPr>
        <a:xfrm>
          <a:off x="426276" y="461777"/>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Visual</a:t>
          </a:r>
        </a:p>
      </dsp:txBody>
      <dsp:txXfrm>
        <a:off x="426276" y="461777"/>
        <a:ext cx="5680702" cy="369070"/>
      </dsp:txXfrm>
    </dsp:sp>
    <dsp:sp modelId="{176D7265-968B-4129-980D-C83A27E67B22}">
      <dsp:nvSpPr>
        <dsp:cNvPr id="0" name=""/>
        <dsp:cNvSpPr/>
      </dsp:nvSpPr>
      <dsp:spPr>
        <a:xfrm>
          <a:off x="0" y="923115"/>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8EEBF99-2B06-46CF-9577-55ECB3EB499D}">
      <dsp:nvSpPr>
        <dsp:cNvPr id="0" name=""/>
        <dsp:cNvSpPr/>
      </dsp:nvSpPr>
      <dsp:spPr>
        <a:xfrm>
          <a:off x="111643" y="1006156"/>
          <a:ext cx="202988" cy="20298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7B3AA97-6485-4D92-B69D-F8A0F5D4E32D}">
      <dsp:nvSpPr>
        <dsp:cNvPr id="0" name=""/>
        <dsp:cNvSpPr/>
      </dsp:nvSpPr>
      <dsp:spPr>
        <a:xfrm>
          <a:off x="426276" y="923115"/>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Print</a:t>
          </a:r>
        </a:p>
      </dsp:txBody>
      <dsp:txXfrm>
        <a:off x="426276" y="923115"/>
        <a:ext cx="5680702" cy="369070"/>
      </dsp:txXfrm>
    </dsp:sp>
    <dsp:sp modelId="{D54B4B2A-846C-4B85-925F-472334132463}">
      <dsp:nvSpPr>
        <dsp:cNvPr id="0" name=""/>
        <dsp:cNvSpPr/>
      </dsp:nvSpPr>
      <dsp:spPr>
        <a:xfrm>
          <a:off x="0" y="1384453"/>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F711447-8ACD-44D1-AD90-200BF9AD5F08}">
      <dsp:nvSpPr>
        <dsp:cNvPr id="0" name=""/>
        <dsp:cNvSpPr/>
      </dsp:nvSpPr>
      <dsp:spPr>
        <a:xfrm>
          <a:off x="111643" y="1467494"/>
          <a:ext cx="202988" cy="202988"/>
        </a:xfrm>
        <a:prstGeom prst="rect">
          <a:avLst/>
        </a:prstGeom>
        <a:solidFill>
          <a:schemeClr val="accent2">
            <a:hueOff val="2375279"/>
            <a:satOff val="-408"/>
            <a:lumOff val="-4202"/>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51227ED-0D98-4CBE-AB26-92C55BA7F89E}">
      <dsp:nvSpPr>
        <dsp:cNvPr id="0" name=""/>
        <dsp:cNvSpPr/>
      </dsp:nvSpPr>
      <dsp:spPr>
        <a:xfrm>
          <a:off x="426276" y="1384453"/>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endParaRPr lang="en-US" sz="1600" kern="1200" dirty="0">
            <a:latin typeface="Trebuchet MS" panose="020B0603020202020204"/>
          </a:endParaRPr>
        </a:p>
      </dsp:txBody>
      <dsp:txXfrm>
        <a:off x="426276" y="1384453"/>
        <a:ext cx="5680702" cy="369070"/>
      </dsp:txXfrm>
    </dsp:sp>
    <dsp:sp modelId="{BE8782A6-8A94-4ED4-8985-23B5402EE25D}">
      <dsp:nvSpPr>
        <dsp:cNvPr id="0" name=""/>
        <dsp:cNvSpPr/>
      </dsp:nvSpPr>
      <dsp:spPr>
        <a:xfrm>
          <a:off x="0" y="1845791"/>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FDC1EF2-4E2D-48D6-8397-64B632A19163}">
      <dsp:nvSpPr>
        <dsp:cNvPr id="0" name=""/>
        <dsp:cNvSpPr/>
      </dsp:nvSpPr>
      <dsp:spPr>
        <a:xfrm>
          <a:off x="111643" y="1928832"/>
          <a:ext cx="202988" cy="202988"/>
        </a:xfrm>
        <a:prstGeom prst="rect">
          <a:avLst/>
        </a:prstGeom>
        <a:solidFill>
          <a:schemeClr val="accent2">
            <a:hueOff val="3167039"/>
            <a:satOff val="-545"/>
            <a:lumOff val="-5602"/>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CC2CEE1-E1A5-4B42-BD89-7713A6DBBD9E}">
      <dsp:nvSpPr>
        <dsp:cNvPr id="0" name=""/>
        <dsp:cNvSpPr/>
      </dsp:nvSpPr>
      <dsp:spPr>
        <a:xfrm>
          <a:off x="426276" y="1845791"/>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rtl="0">
            <a:lnSpc>
              <a:spcPct val="100000"/>
            </a:lnSpc>
            <a:spcBef>
              <a:spcPct val="0"/>
            </a:spcBef>
            <a:spcAft>
              <a:spcPct val="35000"/>
            </a:spcAft>
            <a:buNone/>
          </a:pPr>
          <a:r>
            <a:rPr lang="en-US" sz="1600" kern="1200" dirty="0"/>
            <a:t>VISA:</a:t>
          </a:r>
          <a:endParaRPr lang="en-US" sz="1600" kern="1200" dirty="0">
            <a:latin typeface="Trebuchet MS" panose="020B0603020202020204"/>
          </a:endParaRPr>
        </a:p>
      </dsp:txBody>
      <dsp:txXfrm>
        <a:off x="426276" y="1845791"/>
        <a:ext cx="5680702" cy="369070"/>
      </dsp:txXfrm>
    </dsp:sp>
    <dsp:sp modelId="{179C9BB9-66EF-45FD-A1EA-A3E81C9D30E8}">
      <dsp:nvSpPr>
        <dsp:cNvPr id="0" name=""/>
        <dsp:cNvSpPr/>
      </dsp:nvSpPr>
      <dsp:spPr>
        <a:xfrm>
          <a:off x="0" y="2307129"/>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CD2C0F4-8BFB-4C66-981D-2BFFBB1B1748}">
      <dsp:nvSpPr>
        <dsp:cNvPr id="0" name=""/>
        <dsp:cNvSpPr/>
      </dsp:nvSpPr>
      <dsp:spPr>
        <a:xfrm>
          <a:off x="111643" y="2390170"/>
          <a:ext cx="202988" cy="202988"/>
        </a:xfrm>
        <a:prstGeom prst="rect">
          <a:avLst/>
        </a:prstGeom>
        <a:solidFill>
          <a:schemeClr val="accent2">
            <a:hueOff val="3958799"/>
            <a:satOff val="-681"/>
            <a:lumOff val="-7003"/>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E788052-4381-45EA-BE03-955E54081DFE}">
      <dsp:nvSpPr>
        <dsp:cNvPr id="0" name=""/>
        <dsp:cNvSpPr/>
      </dsp:nvSpPr>
      <dsp:spPr>
        <a:xfrm>
          <a:off x="426276" y="2307129"/>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4916051835416049</a:t>
          </a:r>
        </a:p>
      </dsp:txBody>
      <dsp:txXfrm>
        <a:off x="426276" y="2307129"/>
        <a:ext cx="5680702" cy="369070"/>
      </dsp:txXfrm>
    </dsp:sp>
    <dsp:sp modelId="{749A1023-FCF2-4D5E-BFA4-27553C75B90B}">
      <dsp:nvSpPr>
        <dsp:cNvPr id="0" name=""/>
        <dsp:cNvSpPr/>
      </dsp:nvSpPr>
      <dsp:spPr>
        <a:xfrm>
          <a:off x="0" y="2768468"/>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BE0A6C3-817E-494E-BC5F-A1B215015074}">
      <dsp:nvSpPr>
        <dsp:cNvPr id="0" name=""/>
        <dsp:cNvSpPr/>
      </dsp:nvSpPr>
      <dsp:spPr>
        <a:xfrm>
          <a:off x="111643" y="2851508"/>
          <a:ext cx="202988" cy="202988"/>
        </a:xfrm>
        <a:prstGeom prst="rect">
          <a:avLst/>
        </a:prstGeom>
        <a:solidFill>
          <a:schemeClr val="accent2">
            <a:hueOff val="4750559"/>
            <a:satOff val="-817"/>
            <a:lumOff val="-8403"/>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EAA7CA9-0CBC-426C-9CD2-93C02AE312CC}">
      <dsp:nvSpPr>
        <dsp:cNvPr id="0" name=""/>
        <dsp:cNvSpPr/>
      </dsp:nvSpPr>
      <dsp:spPr>
        <a:xfrm>
          <a:off x="426276" y="2768468"/>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4664397414603927</a:t>
          </a:r>
        </a:p>
      </dsp:txBody>
      <dsp:txXfrm>
        <a:off x="426276" y="2768468"/>
        <a:ext cx="5680702" cy="369070"/>
      </dsp:txXfrm>
    </dsp:sp>
    <dsp:sp modelId="{057DD981-BBE2-4A71-A024-E8CD55FB1828}">
      <dsp:nvSpPr>
        <dsp:cNvPr id="0" name=""/>
        <dsp:cNvSpPr/>
      </dsp:nvSpPr>
      <dsp:spPr>
        <a:xfrm>
          <a:off x="0" y="3229806"/>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9180C44-B641-4A2D-A149-1354BB086CBD}">
      <dsp:nvSpPr>
        <dsp:cNvPr id="0" name=""/>
        <dsp:cNvSpPr/>
      </dsp:nvSpPr>
      <dsp:spPr>
        <a:xfrm>
          <a:off x="111643" y="3312847"/>
          <a:ext cx="202988" cy="202988"/>
        </a:xfrm>
        <a:prstGeom prst="rect">
          <a:avLst/>
        </a:prstGeom>
        <a:solidFill>
          <a:schemeClr val="accent2">
            <a:hueOff val="5542319"/>
            <a:satOff val="-953"/>
            <a:lumOff val="-9804"/>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DD1837F-7B67-482F-B1B1-28E70FF5EAA4}">
      <dsp:nvSpPr>
        <dsp:cNvPr id="0" name=""/>
        <dsp:cNvSpPr/>
      </dsp:nvSpPr>
      <dsp:spPr>
        <a:xfrm>
          <a:off x="426276" y="3229806"/>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4024007153999524701</a:t>
          </a:r>
        </a:p>
      </dsp:txBody>
      <dsp:txXfrm>
        <a:off x="426276" y="3229806"/>
        <a:ext cx="5680702" cy="36907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B0AD04-7350-4C69-97C0-61C22183222B}">
      <dsp:nvSpPr>
        <dsp:cNvPr id="0" name=""/>
        <dsp:cNvSpPr/>
      </dsp:nvSpPr>
      <dsp:spPr>
        <a:xfrm>
          <a:off x="0" y="439"/>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A1EAE58-6852-4D06-9738-EE50EDF8D437}">
      <dsp:nvSpPr>
        <dsp:cNvPr id="0" name=""/>
        <dsp:cNvSpPr/>
      </dsp:nvSpPr>
      <dsp:spPr>
        <a:xfrm>
          <a:off x="111643" y="83480"/>
          <a:ext cx="202988" cy="20298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E0CA5C2-E1BA-400D-846B-6A588F4124E4}">
      <dsp:nvSpPr>
        <dsp:cNvPr id="0" name=""/>
        <dsp:cNvSpPr/>
      </dsp:nvSpPr>
      <dsp:spPr>
        <a:xfrm>
          <a:off x="426276" y="439"/>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Audio</a:t>
          </a:r>
        </a:p>
      </dsp:txBody>
      <dsp:txXfrm>
        <a:off x="426276" y="439"/>
        <a:ext cx="5680702" cy="369070"/>
      </dsp:txXfrm>
    </dsp:sp>
    <dsp:sp modelId="{F633DB1A-A300-4B19-BA61-64319C34DCA6}">
      <dsp:nvSpPr>
        <dsp:cNvPr id="0" name=""/>
        <dsp:cNvSpPr/>
      </dsp:nvSpPr>
      <dsp:spPr>
        <a:xfrm>
          <a:off x="0" y="461777"/>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6DF12EC-B2D8-45C9-AF29-C405B98AA6CA}">
      <dsp:nvSpPr>
        <dsp:cNvPr id="0" name=""/>
        <dsp:cNvSpPr/>
      </dsp:nvSpPr>
      <dsp:spPr>
        <a:xfrm>
          <a:off x="111643" y="544818"/>
          <a:ext cx="202988" cy="20298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376F7DD-6B08-4579-8BFA-D617471A3B1A}">
      <dsp:nvSpPr>
        <dsp:cNvPr id="0" name=""/>
        <dsp:cNvSpPr/>
      </dsp:nvSpPr>
      <dsp:spPr>
        <a:xfrm>
          <a:off x="426276" y="461777"/>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Visual</a:t>
          </a:r>
        </a:p>
      </dsp:txBody>
      <dsp:txXfrm>
        <a:off x="426276" y="461777"/>
        <a:ext cx="5680702" cy="369070"/>
      </dsp:txXfrm>
    </dsp:sp>
    <dsp:sp modelId="{176D7265-968B-4129-980D-C83A27E67B22}">
      <dsp:nvSpPr>
        <dsp:cNvPr id="0" name=""/>
        <dsp:cNvSpPr/>
      </dsp:nvSpPr>
      <dsp:spPr>
        <a:xfrm>
          <a:off x="0" y="923115"/>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8EEBF99-2B06-46CF-9577-55ECB3EB499D}">
      <dsp:nvSpPr>
        <dsp:cNvPr id="0" name=""/>
        <dsp:cNvSpPr/>
      </dsp:nvSpPr>
      <dsp:spPr>
        <a:xfrm>
          <a:off x="111643" y="1006156"/>
          <a:ext cx="202988" cy="20298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7B3AA97-6485-4D92-B69D-F8A0F5D4E32D}">
      <dsp:nvSpPr>
        <dsp:cNvPr id="0" name=""/>
        <dsp:cNvSpPr/>
      </dsp:nvSpPr>
      <dsp:spPr>
        <a:xfrm>
          <a:off x="426276" y="923115"/>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Print</a:t>
          </a:r>
        </a:p>
      </dsp:txBody>
      <dsp:txXfrm>
        <a:off x="426276" y="923115"/>
        <a:ext cx="5680702" cy="369070"/>
      </dsp:txXfrm>
    </dsp:sp>
    <dsp:sp modelId="{D54B4B2A-846C-4B85-925F-472334132463}">
      <dsp:nvSpPr>
        <dsp:cNvPr id="0" name=""/>
        <dsp:cNvSpPr/>
      </dsp:nvSpPr>
      <dsp:spPr>
        <a:xfrm>
          <a:off x="0" y="1384453"/>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F711447-8ACD-44D1-AD90-200BF9AD5F08}">
      <dsp:nvSpPr>
        <dsp:cNvPr id="0" name=""/>
        <dsp:cNvSpPr/>
      </dsp:nvSpPr>
      <dsp:spPr>
        <a:xfrm>
          <a:off x="111643" y="1467494"/>
          <a:ext cx="202988" cy="202988"/>
        </a:xfrm>
        <a:prstGeom prst="rect">
          <a:avLst/>
        </a:prstGeom>
        <a:solidFill>
          <a:schemeClr val="accent2">
            <a:hueOff val="2375279"/>
            <a:satOff val="-408"/>
            <a:lumOff val="-4202"/>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51227ED-0D98-4CBE-AB26-92C55BA7F89E}">
      <dsp:nvSpPr>
        <dsp:cNvPr id="0" name=""/>
        <dsp:cNvSpPr/>
      </dsp:nvSpPr>
      <dsp:spPr>
        <a:xfrm>
          <a:off x="426276" y="1384453"/>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endParaRPr lang="en-US" sz="1600" kern="1200" dirty="0">
            <a:latin typeface="Trebuchet MS" panose="020B0603020202020204"/>
          </a:endParaRPr>
        </a:p>
      </dsp:txBody>
      <dsp:txXfrm>
        <a:off x="426276" y="1384453"/>
        <a:ext cx="5680702" cy="369070"/>
      </dsp:txXfrm>
    </dsp:sp>
    <dsp:sp modelId="{BE8782A6-8A94-4ED4-8985-23B5402EE25D}">
      <dsp:nvSpPr>
        <dsp:cNvPr id="0" name=""/>
        <dsp:cNvSpPr/>
      </dsp:nvSpPr>
      <dsp:spPr>
        <a:xfrm>
          <a:off x="0" y="1845791"/>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FDC1EF2-4E2D-48D6-8397-64B632A19163}">
      <dsp:nvSpPr>
        <dsp:cNvPr id="0" name=""/>
        <dsp:cNvSpPr/>
      </dsp:nvSpPr>
      <dsp:spPr>
        <a:xfrm>
          <a:off x="111643" y="1928832"/>
          <a:ext cx="202988" cy="202988"/>
        </a:xfrm>
        <a:prstGeom prst="rect">
          <a:avLst/>
        </a:prstGeom>
        <a:solidFill>
          <a:schemeClr val="accent2">
            <a:hueOff val="3167039"/>
            <a:satOff val="-545"/>
            <a:lumOff val="-5602"/>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CC2CEE1-E1A5-4B42-BD89-7713A6DBBD9E}">
      <dsp:nvSpPr>
        <dsp:cNvPr id="0" name=""/>
        <dsp:cNvSpPr/>
      </dsp:nvSpPr>
      <dsp:spPr>
        <a:xfrm>
          <a:off x="426276" y="1845791"/>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rtl="0">
            <a:lnSpc>
              <a:spcPct val="100000"/>
            </a:lnSpc>
            <a:spcBef>
              <a:spcPct val="0"/>
            </a:spcBef>
            <a:spcAft>
              <a:spcPct val="35000"/>
            </a:spcAft>
            <a:buNone/>
          </a:pPr>
          <a:r>
            <a:rPr lang="en-US" sz="1600" kern="1200" dirty="0"/>
            <a:t>VISA:</a:t>
          </a:r>
          <a:endParaRPr lang="en-US" sz="1600" kern="1200" dirty="0">
            <a:latin typeface="Trebuchet MS" panose="020B0603020202020204"/>
          </a:endParaRPr>
        </a:p>
      </dsp:txBody>
      <dsp:txXfrm>
        <a:off x="426276" y="1845791"/>
        <a:ext cx="5680702" cy="369070"/>
      </dsp:txXfrm>
    </dsp:sp>
    <dsp:sp modelId="{179C9BB9-66EF-45FD-A1EA-A3E81C9D30E8}">
      <dsp:nvSpPr>
        <dsp:cNvPr id="0" name=""/>
        <dsp:cNvSpPr/>
      </dsp:nvSpPr>
      <dsp:spPr>
        <a:xfrm>
          <a:off x="0" y="2307129"/>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CD2C0F4-8BFB-4C66-981D-2BFFBB1B1748}">
      <dsp:nvSpPr>
        <dsp:cNvPr id="0" name=""/>
        <dsp:cNvSpPr/>
      </dsp:nvSpPr>
      <dsp:spPr>
        <a:xfrm>
          <a:off x="111643" y="2390170"/>
          <a:ext cx="202988" cy="202988"/>
        </a:xfrm>
        <a:prstGeom prst="rect">
          <a:avLst/>
        </a:prstGeom>
        <a:solidFill>
          <a:schemeClr val="accent2">
            <a:hueOff val="3958799"/>
            <a:satOff val="-681"/>
            <a:lumOff val="-7003"/>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E788052-4381-45EA-BE03-955E54081DFE}">
      <dsp:nvSpPr>
        <dsp:cNvPr id="0" name=""/>
        <dsp:cNvSpPr/>
      </dsp:nvSpPr>
      <dsp:spPr>
        <a:xfrm>
          <a:off x="426276" y="2307129"/>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4916051835416049</a:t>
          </a:r>
        </a:p>
      </dsp:txBody>
      <dsp:txXfrm>
        <a:off x="426276" y="2307129"/>
        <a:ext cx="5680702" cy="369070"/>
      </dsp:txXfrm>
    </dsp:sp>
    <dsp:sp modelId="{749A1023-FCF2-4D5E-BFA4-27553C75B90B}">
      <dsp:nvSpPr>
        <dsp:cNvPr id="0" name=""/>
        <dsp:cNvSpPr/>
      </dsp:nvSpPr>
      <dsp:spPr>
        <a:xfrm>
          <a:off x="0" y="2768468"/>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BE0A6C3-817E-494E-BC5F-A1B215015074}">
      <dsp:nvSpPr>
        <dsp:cNvPr id="0" name=""/>
        <dsp:cNvSpPr/>
      </dsp:nvSpPr>
      <dsp:spPr>
        <a:xfrm>
          <a:off x="111643" y="2851508"/>
          <a:ext cx="202988" cy="202988"/>
        </a:xfrm>
        <a:prstGeom prst="rect">
          <a:avLst/>
        </a:prstGeom>
        <a:solidFill>
          <a:schemeClr val="accent2">
            <a:hueOff val="4750559"/>
            <a:satOff val="-817"/>
            <a:lumOff val="-8403"/>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EAA7CA9-0CBC-426C-9CD2-93C02AE312CC}">
      <dsp:nvSpPr>
        <dsp:cNvPr id="0" name=""/>
        <dsp:cNvSpPr/>
      </dsp:nvSpPr>
      <dsp:spPr>
        <a:xfrm>
          <a:off x="426276" y="2768468"/>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4664397414603927</a:t>
          </a:r>
        </a:p>
      </dsp:txBody>
      <dsp:txXfrm>
        <a:off x="426276" y="2768468"/>
        <a:ext cx="5680702" cy="369070"/>
      </dsp:txXfrm>
    </dsp:sp>
    <dsp:sp modelId="{057DD981-BBE2-4A71-A024-E8CD55FB1828}">
      <dsp:nvSpPr>
        <dsp:cNvPr id="0" name=""/>
        <dsp:cNvSpPr/>
      </dsp:nvSpPr>
      <dsp:spPr>
        <a:xfrm>
          <a:off x="0" y="3229806"/>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9180C44-B641-4A2D-A149-1354BB086CBD}">
      <dsp:nvSpPr>
        <dsp:cNvPr id="0" name=""/>
        <dsp:cNvSpPr/>
      </dsp:nvSpPr>
      <dsp:spPr>
        <a:xfrm>
          <a:off x="111643" y="3312847"/>
          <a:ext cx="202988" cy="202988"/>
        </a:xfrm>
        <a:prstGeom prst="rect">
          <a:avLst/>
        </a:prstGeom>
        <a:solidFill>
          <a:schemeClr val="accent2">
            <a:hueOff val="5542319"/>
            <a:satOff val="-953"/>
            <a:lumOff val="-9804"/>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DD1837F-7B67-482F-B1B1-28E70FF5EAA4}">
      <dsp:nvSpPr>
        <dsp:cNvPr id="0" name=""/>
        <dsp:cNvSpPr/>
      </dsp:nvSpPr>
      <dsp:spPr>
        <a:xfrm>
          <a:off x="426276" y="3229806"/>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4024007153999524701</a:t>
          </a:r>
        </a:p>
      </dsp:txBody>
      <dsp:txXfrm>
        <a:off x="426276" y="3229806"/>
        <a:ext cx="5680702" cy="36907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B0AD04-7350-4C69-97C0-61C22183222B}">
      <dsp:nvSpPr>
        <dsp:cNvPr id="0" name=""/>
        <dsp:cNvSpPr/>
      </dsp:nvSpPr>
      <dsp:spPr>
        <a:xfrm>
          <a:off x="0" y="439"/>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A1EAE58-6852-4D06-9738-EE50EDF8D437}">
      <dsp:nvSpPr>
        <dsp:cNvPr id="0" name=""/>
        <dsp:cNvSpPr/>
      </dsp:nvSpPr>
      <dsp:spPr>
        <a:xfrm>
          <a:off x="111643" y="83480"/>
          <a:ext cx="202988" cy="20298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E0CA5C2-E1BA-400D-846B-6A588F4124E4}">
      <dsp:nvSpPr>
        <dsp:cNvPr id="0" name=""/>
        <dsp:cNvSpPr/>
      </dsp:nvSpPr>
      <dsp:spPr>
        <a:xfrm>
          <a:off x="426276" y="439"/>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Audio</a:t>
          </a:r>
        </a:p>
      </dsp:txBody>
      <dsp:txXfrm>
        <a:off x="426276" y="439"/>
        <a:ext cx="5680702" cy="369070"/>
      </dsp:txXfrm>
    </dsp:sp>
    <dsp:sp modelId="{F633DB1A-A300-4B19-BA61-64319C34DCA6}">
      <dsp:nvSpPr>
        <dsp:cNvPr id="0" name=""/>
        <dsp:cNvSpPr/>
      </dsp:nvSpPr>
      <dsp:spPr>
        <a:xfrm>
          <a:off x="0" y="461777"/>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6DF12EC-B2D8-45C9-AF29-C405B98AA6CA}">
      <dsp:nvSpPr>
        <dsp:cNvPr id="0" name=""/>
        <dsp:cNvSpPr/>
      </dsp:nvSpPr>
      <dsp:spPr>
        <a:xfrm>
          <a:off x="111643" y="544818"/>
          <a:ext cx="202988" cy="20298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376F7DD-6B08-4579-8BFA-D617471A3B1A}">
      <dsp:nvSpPr>
        <dsp:cNvPr id="0" name=""/>
        <dsp:cNvSpPr/>
      </dsp:nvSpPr>
      <dsp:spPr>
        <a:xfrm>
          <a:off x="426276" y="461777"/>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Visual</a:t>
          </a:r>
        </a:p>
      </dsp:txBody>
      <dsp:txXfrm>
        <a:off x="426276" y="461777"/>
        <a:ext cx="5680702" cy="369070"/>
      </dsp:txXfrm>
    </dsp:sp>
    <dsp:sp modelId="{176D7265-968B-4129-980D-C83A27E67B22}">
      <dsp:nvSpPr>
        <dsp:cNvPr id="0" name=""/>
        <dsp:cNvSpPr/>
      </dsp:nvSpPr>
      <dsp:spPr>
        <a:xfrm>
          <a:off x="0" y="923115"/>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8EEBF99-2B06-46CF-9577-55ECB3EB499D}">
      <dsp:nvSpPr>
        <dsp:cNvPr id="0" name=""/>
        <dsp:cNvSpPr/>
      </dsp:nvSpPr>
      <dsp:spPr>
        <a:xfrm>
          <a:off x="111643" y="1006156"/>
          <a:ext cx="202988" cy="20298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7B3AA97-6485-4D92-B69D-F8A0F5D4E32D}">
      <dsp:nvSpPr>
        <dsp:cNvPr id="0" name=""/>
        <dsp:cNvSpPr/>
      </dsp:nvSpPr>
      <dsp:spPr>
        <a:xfrm>
          <a:off x="426276" y="923115"/>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Print</a:t>
          </a:r>
        </a:p>
      </dsp:txBody>
      <dsp:txXfrm>
        <a:off x="426276" y="923115"/>
        <a:ext cx="5680702" cy="369070"/>
      </dsp:txXfrm>
    </dsp:sp>
    <dsp:sp modelId="{D54B4B2A-846C-4B85-925F-472334132463}">
      <dsp:nvSpPr>
        <dsp:cNvPr id="0" name=""/>
        <dsp:cNvSpPr/>
      </dsp:nvSpPr>
      <dsp:spPr>
        <a:xfrm>
          <a:off x="0" y="1384453"/>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F711447-8ACD-44D1-AD90-200BF9AD5F08}">
      <dsp:nvSpPr>
        <dsp:cNvPr id="0" name=""/>
        <dsp:cNvSpPr/>
      </dsp:nvSpPr>
      <dsp:spPr>
        <a:xfrm>
          <a:off x="111643" y="1467494"/>
          <a:ext cx="202988" cy="202988"/>
        </a:xfrm>
        <a:prstGeom prst="rect">
          <a:avLst/>
        </a:prstGeom>
        <a:solidFill>
          <a:schemeClr val="accent2">
            <a:hueOff val="2375279"/>
            <a:satOff val="-408"/>
            <a:lumOff val="-4202"/>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51227ED-0D98-4CBE-AB26-92C55BA7F89E}">
      <dsp:nvSpPr>
        <dsp:cNvPr id="0" name=""/>
        <dsp:cNvSpPr/>
      </dsp:nvSpPr>
      <dsp:spPr>
        <a:xfrm>
          <a:off x="426276" y="1384453"/>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endParaRPr lang="en-US" sz="1600" kern="1200" dirty="0">
            <a:latin typeface="Trebuchet MS" panose="020B0603020202020204"/>
          </a:endParaRPr>
        </a:p>
      </dsp:txBody>
      <dsp:txXfrm>
        <a:off x="426276" y="1384453"/>
        <a:ext cx="5680702" cy="369070"/>
      </dsp:txXfrm>
    </dsp:sp>
    <dsp:sp modelId="{BE8782A6-8A94-4ED4-8985-23B5402EE25D}">
      <dsp:nvSpPr>
        <dsp:cNvPr id="0" name=""/>
        <dsp:cNvSpPr/>
      </dsp:nvSpPr>
      <dsp:spPr>
        <a:xfrm>
          <a:off x="0" y="1845791"/>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FDC1EF2-4E2D-48D6-8397-64B632A19163}">
      <dsp:nvSpPr>
        <dsp:cNvPr id="0" name=""/>
        <dsp:cNvSpPr/>
      </dsp:nvSpPr>
      <dsp:spPr>
        <a:xfrm>
          <a:off x="111643" y="1928832"/>
          <a:ext cx="202988" cy="202988"/>
        </a:xfrm>
        <a:prstGeom prst="rect">
          <a:avLst/>
        </a:prstGeom>
        <a:solidFill>
          <a:schemeClr val="accent2">
            <a:hueOff val="3167039"/>
            <a:satOff val="-545"/>
            <a:lumOff val="-5602"/>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CC2CEE1-E1A5-4B42-BD89-7713A6DBBD9E}">
      <dsp:nvSpPr>
        <dsp:cNvPr id="0" name=""/>
        <dsp:cNvSpPr/>
      </dsp:nvSpPr>
      <dsp:spPr>
        <a:xfrm>
          <a:off x="426276" y="1845791"/>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rtl="0">
            <a:lnSpc>
              <a:spcPct val="100000"/>
            </a:lnSpc>
            <a:spcBef>
              <a:spcPct val="0"/>
            </a:spcBef>
            <a:spcAft>
              <a:spcPct val="35000"/>
            </a:spcAft>
            <a:buNone/>
          </a:pPr>
          <a:r>
            <a:rPr lang="en-US" sz="1600" kern="1200" dirty="0"/>
            <a:t>VISA:</a:t>
          </a:r>
          <a:endParaRPr lang="en-US" sz="1600" kern="1200" dirty="0">
            <a:latin typeface="Trebuchet MS" panose="020B0603020202020204"/>
          </a:endParaRPr>
        </a:p>
      </dsp:txBody>
      <dsp:txXfrm>
        <a:off x="426276" y="1845791"/>
        <a:ext cx="5680702" cy="369070"/>
      </dsp:txXfrm>
    </dsp:sp>
    <dsp:sp modelId="{179C9BB9-66EF-45FD-A1EA-A3E81C9D30E8}">
      <dsp:nvSpPr>
        <dsp:cNvPr id="0" name=""/>
        <dsp:cNvSpPr/>
      </dsp:nvSpPr>
      <dsp:spPr>
        <a:xfrm>
          <a:off x="0" y="2307129"/>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CD2C0F4-8BFB-4C66-981D-2BFFBB1B1748}">
      <dsp:nvSpPr>
        <dsp:cNvPr id="0" name=""/>
        <dsp:cNvSpPr/>
      </dsp:nvSpPr>
      <dsp:spPr>
        <a:xfrm>
          <a:off x="111643" y="2390170"/>
          <a:ext cx="202988" cy="202988"/>
        </a:xfrm>
        <a:prstGeom prst="rect">
          <a:avLst/>
        </a:prstGeom>
        <a:solidFill>
          <a:schemeClr val="accent2">
            <a:hueOff val="3958799"/>
            <a:satOff val="-681"/>
            <a:lumOff val="-7003"/>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E788052-4381-45EA-BE03-955E54081DFE}">
      <dsp:nvSpPr>
        <dsp:cNvPr id="0" name=""/>
        <dsp:cNvSpPr/>
      </dsp:nvSpPr>
      <dsp:spPr>
        <a:xfrm>
          <a:off x="426276" y="2307129"/>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4916051835416049</a:t>
          </a:r>
        </a:p>
      </dsp:txBody>
      <dsp:txXfrm>
        <a:off x="426276" y="2307129"/>
        <a:ext cx="5680702" cy="369070"/>
      </dsp:txXfrm>
    </dsp:sp>
    <dsp:sp modelId="{749A1023-FCF2-4D5E-BFA4-27553C75B90B}">
      <dsp:nvSpPr>
        <dsp:cNvPr id="0" name=""/>
        <dsp:cNvSpPr/>
      </dsp:nvSpPr>
      <dsp:spPr>
        <a:xfrm>
          <a:off x="0" y="2768468"/>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BE0A6C3-817E-494E-BC5F-A1B215015074}">
      <dsp:nvSpPr>
        <dsp:cNvPr id="0" name=""/>
        <dsp:cNvSpPr/>
      </dsp:nvSpPr>
      <dsp:spPr>
        <a:xfrm>
          <a:off x="111643" y="2851508"/>
          <a:ext cx="202988" cy="202988"/>
        </a:xfrm>
        <a:prstGeom prst="rect">
          <a:avLst/>
        </a:prstGeom>
        <a:solidFill>
          <a:schemeClr val="accent2">
            <a:hueOff val="4750559"/>
            <a:satOff val="-817"/>
            <a:lumOff val="-8403"/>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EAA7CA9-0CBC-426C-9CD2-93C02AE312CC}">
      <dsp:nvSpPr>
        <dsp:cNvPr id="0" name=""/>
        <dsp:cNvSpPr/>
      </dsp:nvSpPr>
      <dsp:spPr>
        <a:xfrm>
          <a:off x="426276" y="2768468"/>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4664397414603927</a:t>
          </a:r>
        </a:p>
      </dsp:txBody>
      <dsp:txXfrm>
        <a:off x="426276" y="2768468"/>
        <a:ext cx="5680702" cy="369070"/>
      </dsp:txXfrm>
    </dsp:sp>
    <dsp:sp modelId="{057DD981-BBE2-4A71-A024-E8CD55FB1828}">
      <dsp:nvSpPr>
        <dsp:cNvPr id="0" name=""/>
        <dsp:cNvSpPr/>
      </dsp:nvSpPr>
      <dsp:spPr>
        <a:xfrm>
          <a:off x="0" y="3229806"/>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9180C44-B641-4A2D-A149-1354BB086CBD}">
      <dsp:nvSpPr>
        <dsp:cNvPr id="0" name=""/>
        <dsp:cNvSpPr/>
      </dsp:nvSpPr>
      <dsp:spPr>
        <a:xfrm>
          <a:off x="111643" y="3312847"/>
          <a:ext cx="202988" cy="202988"/>
        </a:xfrm>
        <a:prstGeom prst="rect">
          <a:avLst/>
        </a:prstGeom>
        <a:solidFill>
          <a:schemeClr val="accent2">
            <a:hueOff val="5542319"/>
            <a:satOff val="-953"/>
            <a:lumOff val="-9804"/>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DD1837F-7B67-482F-B1B1-28E70FF5EAA4}">
      <dsp:nvSpPr>
        <dsp:cNvPr id="0" name=""/>
        <dsp:cNvSpPr/>
      </dsp:nvSpPr>
      <dsp:spPr>
        <a:xfrm>
          <a:off x="426276" y="3229806"/>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4024007153999524701</a:t>
          </a:r>
        </a:p>
      </dsp:txBody>
      <dsp:txXfrm>
        <a:off x="426276" y="3229806"/>
        <a:ext cx="5680702" cy="36907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B0AD04-7350-4C69-97C0-61C22183222B}">
      <dsp:nvSpPr>
        <dsp:cNvPr id="0" name=""/>
        <dsp:cNvSpPr/>
      </dsp:nvSpPr>
      <dsp:spPr>
        <a:xfrm>
          <a:off x="0" y="439"/>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A1EAE58-6852-4D06-9738-EE50EDF8D437}">
      <dsp:nvSpPr>
        <dsp:cNvPr id="0" name=""/>
        <dsp:cNvSpPr/>
      </dsp:nvSpPr>
      <dsp:spPr>
        <a:xfrm>
          <a:off x="111643" y="83480"/>
          <a:ext cx="202988" cy="20298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E0CA5C2-E1BA-400D-846B-6A588F4124E4}">
      <dsp:nvSpPr>
        <dsp:cNvPr id="0" name=""/>
        <dsp:cNvSpPr/>
      </dsp:nvSpPr>
      <dsp:spPr>
        <a:xfrm>
          <a:off x="426276" y="439"/>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Audio</a:t>
          </a:r>
        </a:p>
      </dsp:txBody>
      <dsp:txXfrm>
        <a:off x="426276" y="439"/>
        <a:ext cx="5680702" cy="369070"/>
      </dsp:txXfrm>
    </dsp:sp>
    <dsp:sp modelId="{F633DB1A-A300-4B19-BA61-64319C34DCA6}">
      <dsp:nvSpPr>
        <dsp:cNvPr id="0" name=""/>
        <dsp:cNvSpPr/>
      </dsp:nvSpPr>
      <dsp:spPr>
        <a:xfrm>
          <a:off x="0" y="461777"/>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6DF12EC-B2D8-45C9-AF29-C405B98AA6CA}">
      <dsp:nvSpPr>
        <dsp:cNvPr id="0" name=""/>
        <dsp:cNvSpPr/>
      </dsp:nvSpPr>
      <dsp:spPr>
        <a:xfrm>
          <a:off x="111643" y="544818"/>
          <a:ext cx="202988" cy="20298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376F7DD-6B08-4579-8BFA-D617471A3B1A}">
      <dsp:nvSpPr>
        <dsp:cNvPr id="0" name=""/>
        <dsp:cNvSpPr/>
      </dsp:nvSpPr>
      <dsp:spPr>
        <a:xfrm>
          <a:off x="426276" y="461777"/>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Visual</a:t>
          </a:r>
        </a:p>
      </dsp:txBody>
      <dsp:txXfrm>
        <a:off x="426276" y="461777"/>
        <a:ext cx="5680702" cy="369070"/>
      </dsp:txXfrm>
    </dsp:sp>
    <dsp:sp modelId="{176D7265-968B-4129-980D-C83A27E67B22}">
      <dsp:nvSpPr>
        <dsp:cNvPr id="0" name=""/>
        <dsp:cNvSpPr/>
      </dsp:nvSpPr>
      <dsp:spPr>
        <a:xfrm>
          <a:off x="0" y="923115"/>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8EEBF99-2B06-46CF-9577-55ECB3EB499D}">
      <dsp:nvSpPr>
        <dsp:cNvPr id="0" name=""/>
        <dsp:cNvSpPr/>
      </dsp:nvSpPr>
      <dsp:spPr>
        <a:xfrm>
          <a:off x="111643" y="1006156"/>
          <a:ext cx="202988" cy="20298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7B3AA97-6485-4D92-B69D-F8A0F5D4E32D}">
      <dsp:nvSpPr>
        <dsp:cNvPr id="0" name=""/>
        <dsp:cNvSpPr/>
      </dsp:nvSpPr>
      <dsp:spPr>
        <a:xfrm>
          <a:off x="426276" y="923115"/>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Print</a:t>
          </a:r>
        </a:p>
      </dsp:txBody>
      <dsp:txXfrm>
        <a:off x="426276" y="923115"/>
        <a:ext cx="5680702" cy="369070"/>
      </dsp:txXfrm>
    </dsp:sp>
    <dsp:sp modelId="{D54B4B2A-846C-4B85-925F-472334132463}">
      <dsp:nvSpPr>
        <dsp:cNvPr id="0" name=""/>
        <dsp:cNvSpPr/>
      </dsp:nvSpPr>
      <dsp:spPr>
        <a:xfrm>
          <a:off x="0" y="1384453"/>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F711447-8ACD-44D1-AD90-200BF9AD5F08}">
      <dsp:nvSpPr>
        <dsp:cNvPr id="0" name=""/>
        <dsp:cNvSpPr/>
      </dsp:nvSpPr>
      <dsp:spPr>
        <a:xfrm>
          <a:off x="111643" y="1467494"/>
          <a:ext cx="202988" cy="202988"/>
        </a:xfrm>
        <a:prstGeom prst="rect">
          <a:avLst/>
        </a:prstGeom>
        <a:solidFill>
          <a:schemeClr val="accent2">
            <a:hueOff val="2375279"/>
            <a:satOff val="-408"/>
            <a:lumOff val="-4202"/>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51227ED-0D98-4CBE-AB26-92C55BA7F89E}">
      <dsp:nvSpPr>
        <dsp:cNvPr id="0" name=""/>
        <dsp:cNvSpPr/>
      </dsp:nvSpPr>
      <dsp:spPr>
        <a:xfrm>
          <a:off x="426276" y="1384453"/>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endParaRPr lang="en-US" sz="1600" kern="1200" dirty="0">
            <a:latin typeface="Trebuchet MS" panose="020B0603020202020204"/>
          </a:endParaRPr>
        </a:p>
      </dsp:txBody>
      <dsp:txXfrm>
        <a:off x="426276" y="1384453"/>
        <a:ext cx="5680702" cy="369070"/>
      </dsp:txXfrm>
    </dsp:sp>
    <dsp:sp modelId="{BE8782A6-8A94-4ED4-8985-23B5402EE25D}">
      <dsp:nvSpPr>
        <dsp:cNvPr id="0" name=""/>
        <dsp:cNvSpPr/>
      </dsp:nvSpPr>
      <dsp:spPr>
        <a:xfrm>
          <a:off x="0" y="1845791"/>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FDC1EF2-4E2D-48D6-8397-64B632A19163}">
      <dsp:nvSpPr>
        <dsp:cNvPr id="0" name=""/>
        <dsp:cNvSpPr/>
      </dsp:nvSpPr>
      <dsp:spPr>
        <a:xfrm>
          <a:off x="111643" y="1928832"/>
          <a:ext cx="202988" cy="202988"/>
        </a:xfrm>
        <a:prstGeom prst="rect">
          <a:avLst/>
        </a:prstGeom>
        <a:solidFill>
          <a:schemeClr val="accent2">
            <a:hueOff val="3167039"/>
            <a:satOff val="-545"/>
            <a:lumOff val="-5602"/>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CC2CEE1-E1A5-4B42-BD89-7713A6DBBD9E}">
      <dsp:nvSpPr>
        <dsp:cNvPr id="0" name=""/>
        <dsp:cNvSpPr/>
      </dsp:nvSpPr>
      <dsp:spPr>
        <a:xfrm>
          <a:off x="426276" y="1845791"/>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rtl="0">
            <a:lnSpc>
              <a:spcPct val="100000"/>
            </a:lnSpc>
            <a:spcBef>
              <a:spcPct val="0"/>
            </a:spcBef>
            <a:spcAft>
              <a:spcPct val="35000"/>
            </a:spcAft>
            <a:buNone/>
          </a:pPr>
          <a:r>
            <a:rPr lang="en-US" sz="1600" kern="1200" dirty="0"/>
            <a:t>VISA:</a:t>
          </a:r>
          <a:endParaRPr lang="en-US" sz="1600" kern="1200" dirty="0">
            <a:latin typeface="Trebuchet MS" panose="020B0603020202020204"/>
          </a:endParaRPr>
        </a:p>
      </dsp:txBody>
      <dsp:txXfrm>
        <a:off x="426276" y="1845791"/>
        <a:ext cx="5680702" cy="369070"/>
      </dsp:txXfrm>
    </dsp:sp>
    <dsp:sp modelId="{179C9BB9-66EF-45FD-A1EA-A3E81C9D30E8}">
      <dsp:nvSpPr>
        <dsp:cNvPr id="0" name=""/>
        <dsp:cNvSpPr/>
      </dsp:nvSpPr>
      <dsp:spPr>
        <a:xfrm>
          <a:off x="0" y="2307129"/>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CD2C0F4-8BFB-4C66-981D-2BFFBB1B1748}">
      <dsp:nvSpPr>
        <dsp:cNvPr id="0" name=""/>
        <dsp:cNvSpPr/>
      </dsp:nvSpPr>
      <dsp:spPr>
        <a:xfrm>
          <a:off x="111643" y="2390170"/>
          <a:ext cx="202988" cy="202988"/>
        </a:xfrm>
        <a:prstGeom prst="rect">
          <a:avLst/>
        </a:prstGeom>
        <a:solidFill>
          <a:schemeClr val="accent2">
            <a:hueOff val="3958799"/>
            <a:satOff val="-681"/>
            <a:lumOff val="-7003"/>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E788052-4381-45EA-BE03-955E54081DFE}">
      <dsp:nvSpPr>
        <dsp:cNvPr id="0" name=""/>
        <dsp:cNvSpPr/>
      </dsp:nvSpPr>
      <dsp:spPr>
        <a:xfrm>
          <a:off x="426276" y="2307129"/>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4916051835416049</a:t>
          </a:r>
        </a:p>
      </dsp:txBody>
      <dsp:txXfrm>
        <a:off x="426276" y="2307129"/>
        <a:ext cx="5680702" cy="369070"/>
      </dsp:txXfrm>
    </dsp:sp>
    <dsp:sp modelId="{749A1023-FCF2-4D5E-BFA4-27553C75B90B}">
      <dsp:nvSpPr>
        <dsp:cNvPr id="0" name=""/>
        <dsp:cNvSpPr/>
      </dsp:nvSpPr>
      <dsp:spPr>
        <a:xfrm>
          <a:off x="0" y="2768468"/>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BE0A6C3-817E-494E-BC5F-A1B215015074}">
      <dsp:nvSpPr>
        <dsp:cNvPr id="0" name=""/>
        <dsp:cNvSpPr/>
      </dsp:nvSpPr>
      <dsp:spPr>
        <a:xfrm>
          <a:off x="111643" y="2851508"/>
          <a:ext cx="202988" cy="202988"/>
        </a:xfrm>
        <a:prstGeom prst="rect">
          <a:avLst/>
        </a:prstGeom>
        <a:solidFill>
          <a:schemeClr val="accent2">
            <a:hueOff val="4750559"/>
            <a:satOff val="-817"/>
            <a:lumOff val="-8403"/>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EAA7CA9-0CBC-426C-9CD2-93C02AE312CC}">
      <dsp:nvSpPr>
        <dsp:cNvPr id="0" name=""/>
        <dsp:cNvSpPr/>
      </dsp:nvSpPr>
      <dsp:spPr>
        <a:xfrm>
          <a:off x="426276" y="2768468"/>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4664397414603927</a:t>
          </a:r>
        </a:p>
      </dsp:txBody>
      <dsp:txXfrm>
        <a:off x="426276" y="2768468"/>
        <a:ext cx="5680702" cy="369070"/>
      </dsp:txXfrm>
    </dsp:sp>
    <dsp:sp modelId="{057DD981-BBE2-4A71-A024-E8CD55FB1828}">
      <dsp:nvSpPr>
        <dsp:cNvPr id="0" name=""/>
        <dsp:cNvSpPr/>
      </dsp:nvSpPr>
      <dsp:spPr>
        <a:xfrm>
          <a:off x="0" y="3229806"/>
          <a:ext cx="6106979" cy="36907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9180C44-B641-4A2D-A149-1354BB086CBD}">
      <dsp:nvSpPr>
        <dsp:cNvPr id="0" name=""/>
        <dsp:cNvSpPr/>
      </dsp:nvSpPr>
      <dsp:spPr>
        <a:xfrm>
          <a:off x="111643" y="3312847"/>
          <a:ext cx="202988" cy="202988"/>
        </a:xfrm>
        <a:prstGeom prst="rect">
          <a:avLst/>
        </a:prstGeom>
        <a:solidFill>
          <a:schemeClr val="accent2">
            <a:hueOff val="5542319"/>
            <a:satOff val="-953"/>
            <a:lumOff val="-9804"/>
            <a:alphaOff val="0"/>
          </a:schemeClr>
        </a:solidFill>
        <a:ln w="12700"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DD1837F-7B67-482F-B1B1-28E70FF5EAA4}">
      <dsp:nvSpPr>
        <dsp:cNvPr id="0" name=""/>
        <dsp:cNvSpPr/>
      </dsp:nvSpPr>
      <dsp:spPr>
        <a:xfrm>
          <a:off x="426276" y="3229806"/>
          <a:ext cx="5680702" cy="3690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060" tIns="39060" rIns="39060" bIns="39060" numCol="1" spcCol="1270" anchor="ctr" anchorCtr="0">
          <a:noAutofit/>
        </a:bodyPr>
        <a:lstStyle/>
        <a:p>
          <a:pPr marL="0" lvl="0" indent="0" algn="l" defTabSz="711200">
            <a:lnSpc>
              <a:spcPct val="100000"/>
            </a:lnSpc>
            <a:spcBef>
              <a:spcPct val="0"/>
            </a:spcBef>
            <a:spcAft>
              <a:spcPct val="35000"/>
            </a:spcAft>
            <a:buNone/>
          </a:pPr>
          <a:r>
            <a:rPr lang="en-US" sz="1600" kern="1200" dirty="0"/>
            <a:t>4024007153999524701</a:t>
          </a:r>
        </a:p>
      </dsp:txBody>
      <dsp:txXfrm>
        <a:off x="426276" y="3229806"/>
        <a:ext cx="5680702" cy="36907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5F095A-EF2D-4E7B-B3A2-D01921607CB3}">
      <dsp:nvSpPr>
        <dsp:cNvPr id="0" name=""/>
        <dsp:cNvSpPr/>
      </dsp:nvSpPr>
      <dsp:spPr>
        <a:xfrm>
          <a:off x="4445214" y="829881"/>
          <a:ext cx="1939081" cy="1939439"/>
        </a:xfrm>
        <a:prstGeom prst="ellipse">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E9D8639-635A-47CA-82F5-C8FE2CDE2FEF}">
      <dsp:nvSpPr>
        <dsp:cNvPr id="0" name=""/>
        <dsp:cNvSpPr/>
      </dsp:nvSpPr>
      <dsp:spPr>
        <a:xfrm>
          <a:off x="4509598" y="894541"/>
          <a:ext cx="1810314" cy="1810121"/>
        </a:xfrm>
        <a:prstGeom prst="ellipse">
          <a:avLst/>
        </a:prstGeom>
        <a:solidFill>
          <a:schemeClr val="accent1">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Step 3</a:t>
          </a:r>
          <a:endParaRPr lang="ru-RU" sz="2800" kern="1200" dirty="0"/>
        </a:p>
      </dsp:txBody>
      <dsp:txXfrm>
        <a:off x="4768395" y="1153178"/>
        <a:ext cx="1292720" cy="1292846"/>
      </dsp:txXfrm>
    </dsp:sp>
    <dsp:sp modelId="{3C45A882-C932-4A7A-AACC-873CAABAC936}">
      <dsp:nvSpPr>
        <dsp:cNvPr id="0" name=""/>
        <dsp:cNvSpPr/>
      </dsp:nvSpPr>
      <dsp:spPr>
        <a:xfrm rot="2700000">
          <a:off x="2443454" y="832226"/>
          <a:ext cx="1934410" cy="1934410"/>
        </a:xfrm>
        <a:prstGeom prst="teardrop">
          <a:avLst>
            <a:gd name="adj" fmla="val 100000"/>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4B1D1D9-992F-46DA-8F20-3B9BE2D5030F}">
      <dsp:nvSpPr>
        <dsp:cNvPr id="0" name=""/>
        <dsp:cNvSpPr/>
      </dsp:nvSpPr>
      <dsp:spPr>
        <a:xfrm>
          <a:off x="2505502" y="894541"/>
          <a:ext cx="1810314" cy="1810121"/>
        </a:xfrm>
        <a:prstGeom prst="ellipse">
          <a:avLst/>
        </a:prstGeom>
        <a:solidFill>
          <a:schemeClr val="bg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accent1"/>
              </a:solidFill>
            </a:rPr>
            <a:t>Step 2</a:t>
          </a:r>
          <a:endParaRPr lang="ru-RU" sz="2800" kern="1200" dirty="0">
            <a:solidFill>
              <a:schemeClr val="accent1"/>
            </a:solidFill>
          </a:endParaRPr>
        </a:p>
      </dsp:txBody>
      <dsp:txXfrm>
        <a:off x="2764299" y="1153178"/>
        <a:ext cx="1292720" cy="1292846"/>
      </dsp:txXfrm>
    </dsp:sp>
    <dsp:sp modelId="{E2923B5A-B89A-4865-B34E-436A3447BFF4}">
      <dsp:nvSpPr>
        <dsp:cNvPr id="0" name=""/>
        <dsp:cNvSpPr/>
      </dsp:nvSpPr>
      <dsp:spPr>
        <a:xfrm rot="2700000">
          <a:off x="439358" y="832226"/>
          <a:ext cx="1934410" cy="1934410"/>
        </a:xfrm>
        <a:prstGeom prst="teardrop">
          <a:avLst>
            <a:gd name="adj" fmla="val 100000"/>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70E5E5A-85ED-4124-9D65-ACB6ECD0D091}">
      <dsp:nvSpPr>
        <dsp:cNvPr id="0" name=""/>
        <dsp:cNvSpPr/>
      </dsp:nvSpPr>
      <dsp:spPr>
        <a:xfrm>
          <a:off x="501406" y="894541"/>
          <a:ext cx="1810314" cy="1810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Step 1</a:t>
          </a:r>
          <a:endParaRPr lang="ru-RU" sz="2800" kern="1200" dirty="0"/>
        </a:p>
      </dsp:txBody>
      <dsp:txXfrm>
        <a:off x="760203" y="1153178"/>
        <a:ext cx="1292720" cy="129284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5F095A-EF2D-4E7B-B3A2-D01921607CB3}">
      <dsp:nvSpPr>
        <dsp:cNvPr id="0" name=""/>
        <dsp:cNvSpPr/>
      </dsp:nvSpPr>
      <dsp:spPr>
        <a:xfrm>
          <a:off x="4445214" y="829881"/>
          <a:ext cx="1939081" cy="1939439"/>
        </a:xfrm>
        <a:prstGeom prst="ellipse">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E9D8639-635A-47CA-82F5-C8FE2CDE2FEF}">
      <dsp:nvSpPr>
        <dsp:cNvPr id="0" name=""/>
        <dsp:cNvSpPr/>
      </dsp:nvSpPr>
      <dsp:spPr>
        <a:xfrm>
          <a:off x="4509598" y="894541"/>
          <a:ext cx="1810314" cy="1810121"/>
        </a:xfrm>
        <a:prstGeom prst="ellipse">
          <a:avLst/>
        </a:prstGeom>
        <a:solidFill>
          <a:schemeClr val="accent1">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Step 3</a:t>
          </a:r>
          <a:endParaRPr lang="ru-RU" sz="2800" kern="1200" dirty="0"/>
        </a:p>
      </dsp:txBody>
      <dsp:txXfrm>
        <a:off x="4768395" y="1153178"/>
        <a:ext cx="1292720" cy="1292846"/>
      </dsp:txXfrm>
    </dsp:sp>
    <dsp:sp modelId="{3C45A882-C932-4A7A-AACC-873CAABAC936}">
      <dsp:nvSpPr>
        <dsp:cNvPr id="0" name=""/>
        <dsp:cNvSpPr/>
      </dsp:nvSpPr>
      <dsp:spPr>
        <a:xfrm rot="2700000">
          <a:off x="2443454" y="832226"/>
          <a:ext cx="1934410" cy="1934410"/>
        </a:xfrm>
        <a:prstGeom prst="teardrop">
          <a:avLst>
            <a:gd name="adj" fmla="val 100000"/>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4B1D1D9-992F-46DA-8F20-3B9BE2D5030F}">
      <dsp:nvSpPr>
        <dsp:cNvPr id="0" name=""/>
        <dsp:cNvSpPr/>
      </dsp:nvSpPr>
      <dsp:spPr>
        <a:xfrm>
          <a:off x="2505502" y="894541"/>
          <a:ext cx="1810314" cy="1810121"/>
        </a:xfrm>
        <a:prstGeom prst="ellipse">
          <a:avLst/>
        </a:prstGeom>
        <a:solidFill>
          <a:schemeClr val="bg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accent1"/>
              </a:solidFill>
            </a:rPr>
            <a:t>Step 2</a:t>
          </a:r>
          <a:endParaRPr lang="ru-RU" sz="2800" kern="1200" dirty="0">
            <a:solidFill>
              <a:schemeClr val="accent1"/>
            </a:solidFill>
          </a:endParaRPr>
        </a:p>
      </dsp:txBody>
      <dsp:txXfrm>
        <a:off x="2764299" y="1153178"/>
        <a:ext cx="1292720" cy="1292846"/>
      </dsp:txXfrm>
    </dsp:sp>
    <dsp:sp modelId="{E2923B5A-B89A-4865-B34E-436A3447BFF4}">
      <dsp:nvSpPr>
        <dsp:cNvPr id="0" name=""/>
        <dsp:cNvSpPr/>
      </dsp:nvSpPr>
      <dsp:spPr>
        <a:xfrm rot="2700000">
          <a:off x="439358" y="832226"/>
          <a:ext cx="1934410" cy="1934410"/>
        </a:xfrm>
        <a:prstGeom prst="teardrop">
          <a:avLst>
            <a:gd name="adj" fmla="val 100000"/>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70E5E5A-85ED-4124-9D65-ACB6ECD0D091}">
      <dsp:nvSpPr>
        <dsp:cNvPr id="0" name=""/>
        <dsp:cNvSpPr/>
      </dsp:nvSpPr>
      <dsp:spPr>
        <a:xfrm>
          <a:off x="501406" y="894541"/>
          <a:ext cx="1810314" cy="1810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Step 1</a:t>
          </a:r>
          <a:endParaRPr lang="ru-RU" sz="2800" kern="1200" dirty="0"/>
        </a:p>
      </dsp:txBody>
      <dsp:txXfrm>
        <a:off x="760203" y="1153178"/>
        <a:ext cx="1292720" cy="129284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5F095A-EF2D-4E7B-B3A2-D01921607CB3}">
      <dsp:nvSpPr>
        <dsp:cNvPr id="0" name=""/>
        <dsp:cNvSpPr/>
      </dsp:nvSpPr>
      <dsp:spPr>
        <a:xfrm>
          <a:off x="4445214" y="829881"/>
          <a:ext cx="1939081" cy="1939439"/>
        </a:xfrm>
        <a:prstGeom prst="ellipse">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E9D8639-635A-47CA-82F5-C8FE2CDE2FEF}">
      <dsp:nvSpPr>
        <dsp:cNvPr id="0" name=""/>
        <dsp:cNvSpPr/>
      </dsp:nvSpPr>
      <dsp:spPr>
        <a:xfrm>
          <a:off x="4509598" y="894541"/>
          <a:ext cx="1810314" cy="1810121"/>
        </a:xfrm>
        <a:prstGeom prst="ellipse">
          <a:avLst/>
        </a:prstGeom>
        <a:solidFill>
          <a:schemeClr val="accent1">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Step 3</a:t>
          </a:r>
          <a:endParaRPr lang="ru-RU" sz="2800" kern="1200" dirty="0"/>
        </a:p>
      </dsp:txBody>
      <dsp:txXfrm>
        <a:off x="4768395" y="1153178"/>
        <a:ext cx="1292720" cy="1292846"/>
      </dsp:txXfrm>
    </dsp:sp>
    <dsp:sp modelId="{3C45A882-C932-4A7A-AACC-873CAABAC936}">
      <dsp:nvSpPr>
        <dsp:cNvPr id="0" name=""/>
        <dsp:cNvSpPr/>
      </dsp:nvSpPr>
      <dsp:spPr>
        <a:xfrm rot="2700000">
          <a:off x="2443454" y="832226"/>
          <a:ext cx="1934410" cy="1934410"/>
        </a:xfrm>
        <a:prstGeom prst="teardrop">
          <a:avLst>
            <a:gd name="adj" fmla="val 100000"/>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4B1D1D9-992F-46DA-8F20-3B9BE2D5030F}">
      <dsp:nvSpPr>
        <dsp:cNvPr id="0" name=""/>
        <dsp:cNvSpPr/>
      </dsp:nvSpPr>
      <dsp:spPr>
        <a:xfrm>
          <a:off x="2505502" y="894541"/>
          <a:ext cx="1810314" cy="1810121"/>
        </a:xfrm>
        <a:prstGeom prst="ellipse">
          <a:avLst/>
        </a:prstGeom>
        <a:solidFill>
          <a:schemeClr val="bg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accent1"/>
              </a:solidFill>
            </a:rPr>
            <a:t>Step 2</a:t>
          </a:r>
          <a:endParaRPr lang="ru-RU" sz="2800" kern="1200" dirty="0">
            <a:solidFill>
              <a:schemeClr val="accent1"/>
            </a:solidFill>
          </a:endParaRPr>
        </a:p>
      </dsp:txBody>
      <dsp:txXfrm>
        <a:off x="2764299" y="1153178"/>
        <a:ext cx="1292720" cy="1292846"/>
      </dsp:txXfrm>
    </dsp:sp>
    <dsp:sp modelId="{E2923B5A-B89A-4865-B34E-436A3447BFF4}">
      <dsp:nvSpPr>
        <dsp:cNvPr id="0" name=""/>
        <dsp:cNvSpPr/>
      </dsp:nvSpPr>
      <dsp:spPr>
        <a:xfrm rot="2700000">
          <a:off x="439358" y="832226"/>
          <a:ext cx="1934410" cy="1934410"/>
        </a:xfrm>
        <a:prstGeom prst="teardrop">
          <a:avLst>
            <a:gd name="adj" fmla="val 100000"/>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70E5E5A-85ED-4124-9D65-ACB6ECD0D091}">
      <dsp:nvSpPr>
        <dsp:cNvPr id="0" name=""/>
        <dsp:cNvSpPr/>
      </dsp:nvSpPr>
      <dsp:spPr>
        <a:xfrm>
          <a:off x="501406" y="894541"/>
          <a:ext cx="1810314" cy="1810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Step 1</a:t>
          </a:r>
          <a:endParaRPr lang="ru-RU" sz="2800" kern="1200" dirty="0"/>
        </a:p>
      </dsp:txBody>
      <dsp:txXfrm>
        <a:off x="760203" y="1153178"/>
        <a:ext cx="1292720" cy="1292846"/>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5F095A-EF2D-4E7B-B3A2-D01921607CB3}">
      <dsp:nvSpPr>
        <dsp:cNvPr id="0" name=""/>
        <dsp:cNvSpPr/>
      </dsp:nvSpPr>
      <dsp:spPr>
        <a:xfrm>
          <a:off x="4445214" y="829881"/>
          <a:ext cx="1939081" cy="1939439"/>
        </a:xfrm>
        <a:prstGeom prst="ellipse">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E9D8639-635A-47CA-82F5-C8FE2CDE2FEF}">
      <dsp:nvSpPr>
        <dsp:cNvPr id="0" name=""/>
        <dsp:cNvSpPr/>
      </dsp:nvSpPr>
      <dsp:spPr>
        <a:xfrm>
          <a:off x="4509598" y="894541"/>
          <a:ext cx="1810314" cy="1810121"/>
        </a:xfrm>
        <a:prstGeom prst="ellipse">
          <a:avLst/>
        </a:prstGeom>
        <a:solidFill>
          <a:schemeClr val="accent1">
            <a:hueOff val="0"/>
            <a:satOff val="0"/>
            <a:lumOff val="0"/>
            <a:alphaOff val="0"/>
          </a:schemeClr>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Step 3</a:t>
          </a:r>
          <a:endParaRPr lang="ru-RU" sz="2800" kern="1200" dirty="0"/>
        </a:p>
      </dsp:txBody>
      <dsp:txXfrm>
        <a:off x="4768395" y="1153178"/>
        <a:ext cx="1292720" cy="1292846"/>
      </dsp:txXfrm>
    </dsp:sp>
    <dsp:sp modelId="{3C45A882-C932-4A7A-AACC-873CAABAC936}">
      <dsp:nvSpPr>
        <dsp:cNvPr id="0" name=""/>
        <dsp:cNvSpPr/>
      </dsp:nvSpPr>
      <dsp:spPr>
        <a:xfrm rot="2700000">
          <a:off x="2443454" y="832226"/>
          <a:ext cx="1934410" cy="1934410"/>
        </a:xfrm>
        <a:prstGeom prst="teardrop">
          <a:avLst>
            <a:gd name="adj" fmla="val 100000"/>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64B1D1D9-992F-46DA-8F20-3B9BE2D5030F}">
      <dsp:nvSpPr>
        <dsp:cNvPr id="0" name=""/>
        <dsp:cNvSpPr/>
      </dsp:nvSpPr>
      <dsp:spPr>
        <a:xfrm>
          <a:off x="2505502" y="894541"/>
          <a:ext cx="1810314" cy="1810121"/>
        </a:xfrm>
        <a:prstGeom prst="ellipse">
          <a:avLst/>
        </a:prstGeom>
        <a:solidFill>
          <a:schemeClr val="bg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accent1"/>
              </a:solidFill>
            </a:rPr>
            <a:t>Step 2</a:t>
          </a:r>
          <a:endParaRPr lang="ru-RU" sz="2800" kern="1200" dirty="0">
            <a:solidFill>
              <a:schemeClr val="accent1"/>
            </a:solidFill>
          </a:endParaRPr>
        </a:p>
      </dsp:txBody>
      <dsp:txXfrm>
        <a:off x="2764299" y="1153178"/>
        <a:ext cx="1292720" cy="1292846"/>
      </dsp:txXfrm>
    </dsp:sp>
    <dsp:sp modelId="{E2923B5A-B89A-4865-B34E-436A3447BFF4}">
      <dsp:nvSpPr>
        <dsp:cNvPr id="0" name=""/>
        <dsp:cNvSpPr/>
      </dsp:nvSpPr>
      <dsp:spPr>
        <a:xfrm rot="2700000">
          <a:off x="439358" y="832226"/>
          <a:ext cx="1934410" cy="1934410"/>
        </a:xfrm>
        <a:prstGeom prst="teardrop">
          <a:avLst>
            <a:gd name="adj" fmla="val 100000"/>
          </a:avLst>
        </a:prstGeom>
        <a:solidFill>
          <a:schemeClr val="tx1"/>
        </a:solid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70E5E5A-85ED-4124-9D65-ACB6ECD0D091}">
      <dsp:nvSpPr>
        <dsp:cNvPr id="0" name=""/>
        <dsp:cNvSpPr/>
      </dsp:nvSpPr>
      <dsp:spPr>
        <a:xfrm>
          <a:off x="501406" y="894541"/>
          <a:ext cx="1810314" cy="1810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5560" tIns="35560" rIns="3556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Step 1</a:t>
          </a:r>
          <a:endParaRPr lang="ru-RU" sz="2800" kern="1200" dirty="0"/>
        </a:p>
      </dsp:txBody>
      <dsp:txXfrm>
        <a:off x="760203" y="1153178"/>
        <a:ext cx="1292720" cy="1292846"/>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10.xml><?xml version="1.0" encoding="utf-8"?>
<dgm:layoutDef xmlns:dgm="http://schemas.openxmlformats.org/drawingml/2006/diagram" xmlns:a="http://schemas.openxmlformats.org/drawingml/2006/main" uniqueId="urn:microsoft.com/office/officeart/2018/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node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11.xml><?xml version="1.0" encoding="utf-8"?>
<dgm:layoutDef xmlns:dgm="http://schemas.openxmlformats.org/drawingml/2006/diagram" xmlns:a="http://schemas.openxmlformats.org/drawingml/2006/main" uniqueId="urn:microsoft.com/office/officeart/2018/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node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12.xml><?xml version="1.0" encoding="utf-8"?>
<dgm:layoutDef xmlns:dgm="http://schemas.openxmlformats.org/drawingml/2006/diagram" xmlns:a="http://schemas.openxmlformats.org/drawingml/2006/main" uniqueId="urn:microsoft.com/office/officeart/2018/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node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13.xml><?xml version="1.0" encoding="utf-8"?>
<dgm:layoutDef xmlns:dgm="http://schemas.openxmlformats.org/drawingml/2006/diagram" xmlns:a="http://schemas.openxmlformats.org/drawingml/2006/main" uniqueId="urn:microsoft.com/office/officeart/2018/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node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14.xml><?xml version="1.0" encoding="utf-8"?>
<dgm:layoutDef xmlns:dgm="http://schemas.openxmlformats.org/drawingml/2006/diagram" xmlns:a="http://schemas.openxmlformats.org/drawingml/2006/main" uniqueId="urn:microsoft.com/office/officeart/2018/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node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15.xml><?xml version="1.0" encoding="utf-8"?>
<dgm:layoutDef xmlns:dgm="http://schemas.openxmlformats.org/drawingml/2006/diagram" xmlns:a="http://schemas.openxmlformats.org/drawingml/2006/main" uniqueId="urn:microsoft.com/office/officeart/2018/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node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6.xml><?xml version="1.0" encoding="utf-8"?>
<dgm:layoutDef xmlns:dgm="http://schemas.openxmlformats.org/drawingml/2006/diagram" xmlns:a="http://schemas.openxmlformats.org/drawingml/2006/main" uniqueId="urn:microsoft.com/office/officeart/2018/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node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7.xml><?xml version="1.0" encoding="utf-8"?>
<dgm:layoutDef xmlns:dgm="http://schemas.openxmlformats.org/drawingml/2006/diagram" xmlns:a="http://schemas.openxmlformats.org/drawingml/2006/main" uniqueId="urn:microsoft.com/office/officeart/2018/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node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8.xml><?xml version="1.0" encoding="utf-8"?>
<dgm:layoutDef xmlns:dgm="http://schemas.openxmlformats.org/drawingml/2006/diagram" xmlns:a="http://schemas.openxmlformats.org/drawingml/2006/main" uniqueId="urn:microsoft.com/office/officeart/2018/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node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9.xml><?xml version="1.0" encoding="utf-8"?>
<dgm:layoutDef xmlns:dgm="http://schemas.openxmlformats.org/drawingml/2006/diagram" xmlns:a="http://schemas.openxmlformats.org/drawingml/2006/main" uniqueId="urn:microsoft.com/office/officeart/2018/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node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C50CD35-3488-43AA-B5FC-B8D2E0E5E87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AFD3A2D-325D-43B3-AD08-92DA61C89F9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ED70242-D98F-4CA2-AA36-61B2129D3457}" type="datetimeFigureOut">
              <a:rPr lang="en-US" smtClean="0"/>
              <a:t>9/11/2020</a:t>
            </a:fld>
            <a:endParaRPr lang="en-US" dirty="0"/>
          </a:p>
        </p:txBody>
      </p:sp>
      <p:sp>
        <p:nvSpPr>
          <p:cNvPr id="4" name="Footer Placeholder 3">
            <a:extLst>
              <a:ext uri="{FF2B5EF4-FFF2-40B4-BE49-F238E27FC236}">
                <a16:creationId xmlns:a16="http://schemas.microsoft.com/office/drawing/2014/main" id="{B6DC9CF5-6832-4C16-84DD-69D490A9274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4B900772-0433-4971-B886-8CC9B08E33D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4ABCAE-FFE3-4AA0-AEDB-071C3BC5DE9F}" type="slidenum">
              <a:rPr lang="en-US" smtClean="0"/>
              <a:t>‹#›</a:t>
            </a:fld>
            <a:endParaRPr lang="en-US" dirty="0"/>
          </a:p>
        </p:txBody>
      </p:sp>
    </p:spTree>
    <p:extLst>
      <p:ext uri="{BB962C8B-B14F-4D97-AF65-F5344CB8AC3E}">
        <p14:creationId xmlns:p14="http://schemas.microsoft.com/office/powerpoint/2010/main" val="404131567"/>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png>
</file>

<file path=ppt/media/image13.svg>
</file>

<file path=ppt/media/image14.png>
</file>

<file path=ppt/media/image15.svg>
</file>

<file path=ppt/media/image16.png>
</file>

<file path=ppt/media/image17.svg>
</file>

<file path=ppt/media/image18.jpg>
</file>

<file path=ppt/media/image19.jpeg>
</file>

<file path=ppt/media/image2.png>
</file>

<file path=ppt/media/image3.png>
</file>

<file path=ppt/media/image4.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26049E-91CC-41D7-86A4-048631A56457}" type="datetimeFigureOut">
              <a:rPr lang="en-US" smtClean="0"/>
              <a:t>9/11/2020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5407AF-B087-4509-BB09-FC5C1A27DEC7}" type="slidenum">
              <a:rPr lang="en-US" smtClean="0"/>
              <a:t>‹#›</a:t>
            </a:fld>
            <a:endParaRPr lang="en-US" dirty="0"/>
          </a:p>
        </p:txBody>
      </p:sp>
    </p:spTree>
    <p:extLst>
      <p:ext uri="{BB962C8B-B14F-4D97-AF65-F5344CB8AC3E}">
        <p14:creationId xmlns:p14="http://schemas.microsoft.com/office/powerpoint/2010/main" val="36801042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00.xml.rels><?xml version="1.0" encoding="UTF-8" standalone="yes"?>
<Relationships xmlns="http://schemas.openxmlformats.org/package/2006/relationships"><Relationship Id="rId2" Type="http://schemas.openxmlformats.org/officeDocument/2006/relationships/slide" Target="../slides/slide1001.xml"/><Relationship Id="rId1" Type="http://schemas.openxmlformats.org/officeDocument/2006/relationships/notesMaster" Target="../notesMasters/notesMaster1.xml"/></Relationships>
</file>

<file path=ppt/notesSlides/_rels/notesSlide1001.xml.rels><?xml version="1.0" encoding="UTF-8" standalone="yes"?>
<Relationships xmlns="http://schemas.openxmlformats.org/package/2006/relationships"><Relationship Id="rId2" Type="http://schemas.openxmlformats.org/officeDocument/2006/relationships/slide" Target="../slides/slide1002.xml"/><Relationship Id="rId1" Type="http://schemas.openxmlformats.org/officeDocument/2006/relationships/notesMaster" Target="../notesMasters/notesMaster1.xml"/></Relationships>
</file>

<file path=ppt/notesSlides/_rels/notesSlide1002.xml.rels><?xml version="1.0" encoding="UTF-8" standalone="yes"?>
<Relationships xmlns="http://schemas.openxmlformats.org/package/2006/relationships"><Relationship Id="rId2" Type="http://schemas.openxmlformats.org/officeDocument/2006/relationships/slide" Target="../slides/slide1003.xml"/><Relationship Id="rId1" Type="http://schemas.openxmlformats.org/officeDocument/2006/relationships/notesMaster" Target="../notesMasters/notesMaster1.xml"/></Relationships>
</file>

<file path=ppt/notesSlides/_rels/notesSlide1003.xml.rels><?xml version="1.0" encoding="UTF-8" standalone="yes"?>
<Relationships xmlns="http://schemas.openxmlformats.org/package/2006/relationships"><Relationship Id="rId2" Type="http://schemas.openxmlformats.org/officeDocument/2006/relationships/slide" Target="../slides/slide1004.xml"/><Relationship Id="rId1" Type="http://schemas.openxmlformats.org/officeDocument/2006/relationships/notesMaster" Target="../notesMasters/notesMaster1.xml"/></Relationships>
</file>

<file path=ppt/notesSlides/_rels/notesSlide1004.xml.rels><?xml version="1.0" encoding="UTF-8" standalone="yes"?>
<Relationships xmlns="http://schemas.openxmlformats.org/package/2006/relationships"><Relationship Id="rId2" Type="http://schemas.openxmlformats.org/officeDocument/2006/relationships/slide" Target="../slides/slide1005.xml"/><Relationship Id="rId1" Type="http://schemas.openxmlformats.org/officeDocument/2006/relationships/notesMaster" Target="../notesMasters/notesMaster1.xml"/></Relationships>
</file>

<file path=ppt/notesSlides/_rels/notesSlide1005.xml.rels><?xml version="1.0" encoding="UTF-8" standalone="yes"?>
<Relationships xmlns="http://schemas.openxmlformats.org/package/2006/relationships"><Relationship Id="rId2" Type="http://schemas.openxmlformats.org/officeDocument/2006/relationships/slide" Target="../slides/slide1006.xml"/><Relationship Id="rId1" Type="http://schemas.openxmlformats.org/officeDocument/2006/relationships/notesMaster" Target="../notesMasters/notesMaster1.xml"/></Relationships>
</file>

<file path=ppt/notesSlides/_rels/notesSlide1006.xml.rels><?xml version="1.0" encoding="UTF-8" standalone="yes"?>
<Relationships xmlns="http://schemas.openxmlformats.org/package/2006/relationships"><Relationship Id="rId2" Type="http://schemas.openxmlformats.org/officeDocument/2006/relationships/slide" Target="../slides/slide1007.xml"/><Relationship Id="rId1" Type="http://schemas.openxmlformats.org/officeDocument/2006/relationships/notesMaster" Target="../notesMasters/notesMaster1.xml"/></Relationships>
</file>

<file path=ppt/notesSlides/_rels/notesSlide1007.xml.rels><?xml version="1.0" encoding="UTF-8" standalone="yes"?>
<Relationships xmlns="http://schemas.openxmlformats.org/package/2006/relationships"><Relationship Id="rId2" Type="http://schemas.openxmlformats.org/officeDocument/2006/relationships/slide" Target="../slides/slide1008.xml"/><Relationship Id="rId1" Type="http://schemas.openxmlformats.org/officeDocument/2006/relationships/notesMaster" Target="../notesMasters/notesMaster1.xml"/></Relationships>
</file>

<file path=ppt/notesSlides/_rels/notesSlide1008.xml.rels><?xml version="1.0" encoding="UTF-8" standalone="yes"?>
<Relationships xmlns="http://schemas.openxmlformats.org/package/2006/relationships"><Relationship Id="rId2" Type="http://schemas.openxmlformats.org/officeDocument/2006/relationships/slide" Target="../slides/slide1009.xml"/><Relationship Id="rId1" Type="http://schemas.openxmlformats.org/officeDocument/2006/relationships/notesMaster" Target="../notesMasters/notesMaster1.xml"/></Relationships>
</file>

<file path=ppt/notesSlides/_rels/notesSlide1009.xml.rels><?xml version="1.0" encoding="UTF-8" standalone="yes"?>
<Relationships xmlns="http://schemas.openxmlformats.org/package/2006/relationships"><Relationship Id="rId2" Type="http://schemas.openxmlformats.org/officeDocument/2006/relationships/slide" Target="../slides/slide101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10.xml.rels><?xml version="1.0" encoding="UTF-8" standalone="yes"?>
<Relationships xmlns="http://schemas.openxmlformats.org/package/2006/relationships"><Relationship Id="rId2" Type="http://schemas.openxmlformats.org/officeDocument/2006/relationships/slide" Target="../slides/slide1011.xml"/><Relationship Id="rId1" Type="http://schemas.openxmlformats.org/officeDocument/2006/relationships/notesMaster" Target="../notesMasters/notesMaster1.xml"/></Relationships>
</file>

<file path=ppt/notesSlides/_rels/notesSlide1011.xml.rels><?xml version="1.0" encoding="UTF-8" standalone="yes"?>
<Relationships xmlns="http://schemas.openxmlformats.org/package/2006/relationships"><Relationship Id="rId2" Type="http://schemas.openxmlformats.org/officeDocument/2006/relationships/slide" Target="../slides/slide1012.xml"/><Relationship Id="rId1" Type="http://schemas.openxmlformats.org/officeDocument/2006/relationships/notesMaster" Target="../notesMasters/notesMaster1.xml"/></Relationships>
</file>

<file path=ppt/notesSlides/_rels/notesSlide1012.xml.rels><?xml version="1.0" encoding="UTF-8" standalone="yes"?>
<Relationships xmlns="http://schemas.openxmlformats.org/package/2006/relationships"><Relationship Id="rId2" Type="http://schemas.openxmlformats.org/officeDocument/2006/relationships/slide" Target="../slides/slide1013.xml"/><Relationship Id="rId1" Type="http://schemas.openxmlformats.org/officeDocument/2006/relationships/notesMaster" Target="../notesMasters/notesMaster1.xml"/></Relationships>
</file>

<file path=ppt/notesSlides/_rels/notesSlide1013.xml.rels><?xml version="1.0" encoding="UTF-8" standalone="yes"?>
<Relationships xmlns="http://schemas.openxmlformats.org/package/2006/relationships"><Relationship Id="rId2" Type="http://schemas.openxmlformats.org/officeDocument/2006/relationships/slide" Target="../slides/slide1014.xml"/><Relationship Id="rId1" Type="http://schemas.openxmlformats.org/officeDocument/2006/relationships/notesMaster" Target="../notesMasters/notesMaster1.xml"/></Relationships>
</file>

<file path=ppt/notesSlides/_rels/notesSlide1014.xml.rels><?xml version="1.0" encoding="UTF-8" standalone="yes"?>
<Relationships xmlns="http://schemas.openxmlformats.org/package/2006/relationships"><Relationship Id="rId2" Type="http://schemas.openxmlformats.org/officeDocument/2006/relationships/slide" Target="../slides/slide1015.xml"/><Relationship Id="rId1" Type="http://schemas.openxmlformats.org/officeDocument/2006/relationships/notesMaster" Target="../notesMasters/notesMaster1.xml"/></Relationships>
</file>

<file path=ppt/notesSlides/_rels/notesSlide1015.xml.rels><?xml version="1.0" encoding="UTF-8" standalone="yes"?>
<Relationships xmlns="http://schemas.openxmlformats.org/package/2006/relationships"><Relationship Id="rId2" Type="http://schemas.openxmlformats.org/officeDocument/2006/relationships/slide" Target="../slides/slide1016.xml"/><Relationship Id="rId1" Type="http://schemas.openxmlformats.org/officeDocument/2006/relationships/notesMaster" Target="../notesMasters/notesMaster1.xml"/></Relationships>
</file>

<file path=ppt/notesSlides/_rels/notesSlide1016.xml.rels><?xml version="1.0" encoding="UTF-8" standalone="yes"?>
<Relationships xmlns="http://schemas.openxmlformats.org/package/2006/relationships"><Relationship Id="rId2" Type="http://schemas.openxmlformats.org/officeDocument/2006/relationships/slide" Target="../slides/slide1017.xml"/><Relationship Id="rId1" Type="http://schemas.openxmlformats.org/officeDocument/2006/relationships/notesMaster" Target="../notesMasters/notesMaster1.xml"/></Relationships>
</file>

<file path=ppt/notesSlides/_rels/notesSlide1017.xml.rels><?xml version="1.0" encoding="UTF-8" standalone="yes"?>
<Relationships xmlns="http://schemas.openxmlformats.org/package/2006/relationships"><Relationship Id="rId2" Type="http://schemas.openxmlformats.org/officeDocument/2006/relationships/slide" Target="../slides/slide1018.xml"/><Relationship Id="rId1" Type="http://schemas.openxmlformats.org/officeDocument/2006/relationships/notesMaster" Target="../notesMasters/notesMaster1.xml"/></Relationships>
</file>

<file path=ppt/notesSlides/_rels/notesSlide1018.xml.rels><?xml version="1.0" encoding="UTF-8" standalone="yes"?>
<Relationships xmlns="http://schemas.openxmlformats.org/package/2006/relationships"><Relationship Id="rId2" Type="http://schemas.openxmlformats.org/officeDocument/2006/relationships/slide" Target="../slides/slide1019.xml"/><Relationship Id="rId1" Type="http://schemas.openxmlformats.org/officeDocument/2006/relationships/notesMaster" Target="../notesMasters/notesMaster1.xml"/></Relationships>
</file>

<file path=ppt/notesSlides/_rels/notesSlide1019.xml.rels><?xml version="1.0" encoding="UTF-8" standalone="yes"?>
<Relationships xmlns="http://schemas.openxmlformats.org/package/2006/relationships"><Relationship Id="rId2" Type="http://schemas.openxmlformats.org/officeDocument/2006/relationships/slide" Target="../slides/slide1020.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20.xml.rels><?xml version="1.0" encoding="UTF-8" standalone="yes"?>
<Relationships xmlns="http://schemas.openxmlformats.org/package/2006/relationships"><Relationship Id="rId2" Type="http://schemas.openxmlformats.org/officeDocument/2006/relationships/slide" Target="../slides/slide1021.xml"/><Relationship Id="rId1" Type="http://schemas.openxmlformats.org/officeDocument/2006/relationships/notesMaster" Target="../notesMasters/notesMaster1.xml"/></Relationships>
</file>

<file path=ppt/notesSlides/_rels/notesSlide1021.xml.rels><?xml version="1.0" encoding="UTF-8" standalone="yes"?>
<Relationships xmlns="http://schemas.openxmlformats.org/package/2006/relationships"><Relationship Id="rId2" Type="http://schemas.openxmlformats.org/officeDocument/2006/relationships/slide" Target="../slides/slide1022.xml"/><Relationship Id="rId1" Type="http://schemas.openxmlformats.org/officeDocument/2006/relationships/notesMaster" Target="../notesMasters/notesMaster1.xml"/></Relationships>
</file>

<file path=ppt/notesSlides/_rels/notesSlide1022.xml.rels><?xml version="1.0" encoding="UTF-8" standalone="yes"?>
<Relationships xmlns="http://schemas.openxmlformats.org/package/2006/relationships"><Relationship Id="rId2" Type="http://schemas.openxmlformats.org/officeDocument/2006/relationships/slide" Target="../slides/slide1023.xml"/><Relationship Id="rId1" Type="http://schemas.openxmlformats.org/officeDocument/2006/relationships/notesMaster" Target="../notesMasters/notesMaster1.xml"/></Relationships>
</file>

<file path=ppt/notesSlides/_rels/notesSlide1023.xml.rels><?xml version="1.0" encoding="UTF-8" standalone="yes"?>
<Relationships xmlns="http://schemas.openxmlformats.org/package/2006/relationships"><Relationship Id="rId2" Type="http://schemas.openxmlformats.org/officeDocument/2006/relationships/slide" Target="../slides/slide1024.xml"/><Relationship Id="rId1" Type="http://schemas.openxmlformats.org/officeDocument/2006/relationships/notesMaster" Target="../notesMasters/notesMaster1.xml"/></Relationships>
</file>

<file path=ppt/notesSlides/_rels/notesSlide1024.xml.rels><?xml version="1.0" encoding="UTF-8" standalone="yes"?>
<Relationships xmlns="http://schemas.openxmlformats.org/package/2006/relationships"><Relationship Id="rId2" Type="http://schemas.openxmlformats.org/officeDocument/2006/relationships/slide" Target="../slides/slide1025.xml"/><Relationship Id="rId1" Type="http://schemas.openxmlformats.org/officeDocument/2006/relationships/notesMaster" Target="../notesMasters/notesMaster1.xml"/></Relationships>
</file>

<file path=ppt/notesSlides/_rels/notesSlide1025.xml.rels><?xml version="1.0" encoding="UTF-8" standalone="yes"?>
<Relationships xmlns="http://schemas.openxmlformats.org/package/2006/relationships"><Relationship Id="rId2" Type="http://schemas.openxmlformats.org/officeDocument/2006/relationships/slide" Target="../slides/slide1026.xml"/><Relationship Id="rId1" Type="http://schemas.openxmlformats.org/officeDocument/2006/relationships/notesMaster" Target="../notesMasters/notesMaster1.xml"/></Relationships>
</file>

<file path=ppt/notesSlides/_rels/notesSlide1026.xml.rels><?xml version="1.0" encoding="UTF-8" standalone="yes"?>
<Relationships xmlns="http://schemas.openxmlformats.org/package/2006/relationships"><Relationship Id="rId2" Type="http://schemas.openxmlformats.org/officeDocument/2006/relationships/slide" Target="../slides/slide1027.xml"/><Relationship Id="rId1" Type="http://schemas.openxmlformats.org/officeDocument/2006/relationships/notesMaster" Target="../notesMasters/notesMaster1.xml"/></Relationships>
</file>

<file path=ppt/notesSlides/_rels/notesSlide1027.xml.rels><?xml version="1.0" encoding="UTF-8" standalone="yes"?>
<Relationships xmlns="http://schemas.openxmlformats.org/package/2006/relationships"><Relationship Id="rId2" Type="http://schemas.openxmlformats.org/officeDocument/2006/relationships/slide" Target="../slides/slide1028.xml"/><Relationship Id="rId1" Type="http://schemas.openxmlformats.org/officeDocument/2006/relationships/notesMaster" Target="../notesMasters/notesMaster1.xml"/></Relationships>
</file>

<file path=ppt/notesSlides/_rels/notesSlide1028.xml.rels><?xml version="1.0" encoding="UTF-8" standalone="yes"?>
<Relationships xmlns="http://schemas.openxmlformats.org/package/2006/relationships"><Relationship Id="rId2" Type="http://schemas.openxmlformats.org/officeDocument/2006/relationships/slide" Target="../slides/slide1029.xml"/><Relationship Id="rId1" Type="http://schemas.openxmlformats.org/officeDocument/2006/relationships/notesMaster" Target="../notesMasters/notesMaster1.xml"/></Relationships>
</file>

<file path=ppt/notesSlides/_rels/notesSlide1029.xml.rels><?xml version="1.0" encoding="UTF-8" standalone="yes"?>
<Relationships xmlns="http://schemas.openxmlformats.org/package/2006/relationships"><Relationship Id="rId2" Type="http://schemas.openxmlformats.org/officeDocument/2006/relationships/slide" Target="../slides/slide1030.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30.xml.rels><?xml version="1.0" encoding="UTF-8" standalone="yes"?>
<Relationships xmlns="http://schemas.openxmlformats.org/package/2006/relationships"><Relationship Id="rId2" Type="http://schemas.openxmlformats.org/officeDocument/2006/relationships/slide" Target="../slides/slide1031.xml"/><Relationship Id="rId1" Type="http://schemas.openxmlformats.org/officeDocument/2006/relationships/notesMaster" Target="../notesMasters/notesMaster1.xml"/></Relationships>
</file>

<file path=ppt/notesSlides/_rels/notesSlide1031.xml.rels><?xml version="1.0" encoding="UTF-8" standalone="yes"?>
<Relationships xmlns="http://schemas.openxmlformats.org/package/2006/relationships"><Relationship Id="rId2" Type="http://schemas.openxmlformats.org/officeDocument/2006/relationships/slide" Target="../slides/slide1032.xml"/><Relationship Id="rId1" Type="http://schemas.openxmlformats.org/officeDocument/2006/relationships/notesMaster" Target="../notesMasters/notesMaster1.xml"/></Relationships>
</file>

<file path=ppt/notesSlides/_rels/notesSlide1032.xml.rels><?xml version="1.0" encoding="UTF-8" standalone="yes"?>
<Relationships xmlns="http://schemas.openxmlformats.org/package/2006/relationships"><Relationship Id="rId2" Type="http://schemas.openxmlformats.org/officeDocument/2006/relationships/slide" Target="../slides/slide1033.xml"/><Relationship Id="rId1" Type="http://schemas.openxmlformats.org/officeDocument/2006/relationships/notesMaster" Target="../notesMasters/notesMaster1.xml"/></Relationships>
</file>

<file path=ppt/notesSlides/_rels/notesSlide1033.xml.rels><?xml version="1.0" encoding="UTF-8" standalone="yes"?>
<Relationships xmlns="http://schemas.openxmlformats.org/package/2006/relationships"><Relationship Id="rId2" Type="http://schemas.openxmlformats.org/officeDocument/2006/relationships/slide" Target="../slides/slide1034.xml"/><Relationship Id="rId1" Type="http://schemas.openxmlformats.org/officeDocument/2006/relationships/notesMaster" Target="../notesMasters/notesMaster1.xml"/></Relationships>
</file>

<file path=ppt/notesSlides/_rels/notesSlide1034.xml.rels><?xml version="1.0" encoding="UTF-8" standalone="yes"?>
<Relationships xmlns="http://schemas.openxmlformats.org/package/2006/relationships"><Relationship Id="rId2" Type="http://schemas.openxmlformats.org/officeDocument/2006/relationships/slide" Target="../slides/slide1035.xml"/><Relationship Id="rId1" Type="http://schemas.openxmlformats.org/officeDocument/2006/relationships/notesMaster" Target="../notesMasters/notesMaster1.xml"/></Relationships>
</file>

<file path=ppt/notesSlides/_rels/notesSlide1035.xml.rels><?xml version="1.0" encoding="UTF-8" standalone="yes"?>
<Relationships xmlns="http://schemas.openxmlformats.org/package/2006/relationships"><Relationship Id="rId2" Type="http://schemas.openxmlformats.org/officeDocument/2006/relationships/slide" Target="../slides/slide1036.xml"/><Relationship Id="rId1" Type="http://schemas.openxmlformats.org/officeDocument/2006/relationships/notesMaster" Target="../notesMasters/notesMaster1.xml"/></Relationships>
</file>

<file path=ppt/notesSlides/_rels/notesSlide1036.xml.rels><?xml version="1.0" encoding="UTF-8" standalone="yes"?>
<Relationships xmlns="http://schemas.openxmlformats.org/package/2006/relationships"><Relationship Id="rId2" Type="http://schemas.openxmlformats.org/officeDocument/2006/relationships/slide" Target="../slides/slide1037.xml"/><Relationship Id="rId1" Type="http://schemas.openxmlformats.org/officeDocument/2006/relationships/notesMaster" Target="../notesMasters/notesMaster1.xml"/></Relationships>
</file>

<file path=ppt/notesSlides/_rels/notesSlide1037.xml.rels><?xml version="1.0" encoding="UTF-8" standalone="yes"?>
<Relationships xmlns="http://schemas.openxmlformats.org/package/2006/relationships"><Relationship Id="rId2" Type="http://schemas.openxmlformats.org/officeDocument/2006/relationships/slide" Target="../slides/slide1038.xml"/><Relationship Id="rId1" Type="http://schemas.openxmlformats.org/officeDocument/2006/relationships/notesMaster" Target="../notesMasters/notesMaster1.xml"/></Relationships>
</file>

<file path=ppt/notesSlides/_rels/notesSlide1038.xml.rels><?xml version="1.0" encoding="UTF-8" standalone="yes"?>
<Relationships xmlns="http://schemas.openxmlformats.org/package/2006/relationships"><Relationship Id="rId2" Type="http://schemas.openxmlformats.org/officeDocument/2006/relationships/slide" Target="../slides/slide1039.xml"/><Relationship Id="rId1" Type="http://schemas.openxmlformats.org/officeDocument/2006/relationships/notesMaster" Target="../notesMasters/notesMaster1.xml"/></Relationships>
</file>

<file path=ppt/notesSlides/_rels/notesSlide1039.xml.rels><?xml version="1.0" encoding="UTF-8" standalone="yes"?>
<Relationships xmlns="http://schemas.openxmlformats.org/package/2006/relationships"><Relationship Id="rId2" Type="http://schemas.openxmlformats.org/officeDocument/2006/relationships/slide" Target="../slides/slide1040.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40.xml.rels><?xml version="1.0" encoding="UTF-8" standalone="yes"?>
<Relationships xmlns="http://schemas.openxmlformats.org/package/2006/relationships"><Relationship Id="rId2" Type="http://schemas.openxmlformats.org/officeDocument/2006/relationships/slide" Target="../slides/slide1041.xml"/><Relationship Id="rId1" Type="http://schemas.openxmlformats.org/officeDocument/2006/relationships/notesMaster" Target="../notesMasters/notesMaster1.xml"/></Relationships>
</file>

<file path=ppt/notesSlides/_rels/notesSlide1041.xml.rels><?xml version="1.0" encoding="UTF-8" standalone="yes"?>
<Relationships xmlns="http://schemas.openxmlformats.org/package/2006/relationships"><Relationship Id="rId2" Type="http://schemas.openxmlformats.org/officeDocument/2006/relationships/slide" Target="../slides/slide1042.xml"/><Relationship Id="rId1" Type="http://schemas.openxmlformats.org/officeDocument/2006/relationships/notesMaster" Target="../notesMasters/notesMaster1.xml"/></Relationships>
</file>

<file path=ppt/notesSlides/_rels/notesSlide1042.xml.rels><?xml version="1.0" encoding="UTF-8" standalone="yes"?>
<Relationships xmlns="http://schemas.openxmlformats.org/package/2006/relationships"><Relationship Id="rId2" Type="http://schemas.openxmlformats.org/officeDocument/2006/relationships/slide" Target="../slides/slide1043.xml"/><Relationship Id="rId1" Type="http://schemas.openxmlformats.org/officeDocument/2006/relationships/notesMaster" Target="../notesMasters/notesMaster1.xml"/></Relationships>
</file>

<file path=ppt/notesSlides/_rels/notesSlide1043.xml.rels><?xml version="1.0" encoding="UTF-8" standalone="yes"?>
<Relationships xmlns="http://schemas.openxmlformats.org/package/2006/relationships"><Relationship Id="rId2" Type="http://schemas.openxmlformats.org/officeDocument/2006/relationships/slide" Target="../slides/slide1044.xml"/><Relationship Id="rId1" Type="http://schemas.openxmlformats.org/officeDocument/2006/relationships/notesMaster" Target="../notesMasters/notesMaster1.xml"/></Relationships>
</file>

<file path=ppt/notesSlides/_rels/notesSlide1044.xml.rels><?xml version="1.0" encoding="UTF-8" standalone="yes"?>
<Relationships xmlns="http://schemas.openxmlformats.org/package/2006/relationships"><Relationship Id="rId2" Type="http://schemas.openxmlformats.org/officeDocument/2006/relationships/slide" Target="../slides/slide1045.xml"/><Relationship Id="rId1" Type="http://schemas.openxmlformats.org/officeDocument/2006/relationships/notesMaster" Target="../notesMasters/notesMaster1.xml"/></Relationships>
</file>

<file path=ppt/notesSlides/_rels/notesSlide1045.xml.rels><?xml version="1.0" encoding="UTF-8" standalone="yes"?>
<Relationships xmlns="http://schemas.openxmlformats.org/package/2006/relationships"><Relationship Id="rId2" Type="http://schemas.openxmlformats.org/officeDocument/2006/relationships/slide" Target="../slides/slide1046.xml"/><Relationship Id="rId1" Type="http://schemas.openxmlformats.org/officeDocument/2006/relationships/notesMaster" Target="../notesMasters/notesMaster1.xml"/></Relationships>
</file>

<file path=ppt/notesSlides/_rels/notesSlide1046.xml.rels><?xml version="1.0" encoding="UTF-8" standalone="yes"?>
<Relationships xmlns="http://schemas.openxmlformats.org/package/2006/relationships"><Relationship Id="rId2" Type="http://schemas.openxmlformats.org/officeDocument/2006/relationships/slide" Target="../slides/slide1047.xml"/><Relationship Id="rId1" Type="http://schemas.openxmlformats.org/officeDocument/2006/relationships/notesMaster" Target="../notesMasters/notesMaster1.xml"/></Relationships>
</file>

<file path=ppt/notesSlides/_rels/notesSlide1047.xml.rels><?xml version="1.0" encoding="UTF-8" standalone="yes"?>
<Relationships xmlns="http://schemas.openxmlformats.org/package/2006/relationships"><Relationship Id="rId2" Type="http://schemas.openxmlformats.org/officeDocument/2006/relationships/slide" Target="../slides/slide1048.xml"/><Relationship Id="rId1" Type="http://schemas.openxmlformats.org/officeDocument/2006/relationships/notesMaster" Target="../notesMasters/notesMaster1.xml"/></Relationships>
</file>

<file path=ppt/notesSlides/_rels/notesSlide1048.xml.rels><?xml version="1.0" encoding="UTF-8" standalone="yes"?>
<Relationships xmlns="http://schemas.openxmlformats.org/package/2006/relationships"><Relationship Id="rId2" Type="http://schemas.openxmlformats.org/officeDocument/2006/relationships/slide" Target="../slides/slide1049.xml"/><Relationship Id="rId1" Type="http://schemas.openxmlformats.org/officeDocument/2006/relationships/notesMaster" Target="../notesMasters/notesMaster1.xml"/></Relationships>
</file>

<file path=ppt/notesSlides/_rels/notesSlide1049.xml.rels><?xml version="1.0" encoding="UTF-8" standalone="yes"?>
<Relationships xmlns="http://schemas.openxmlformats.org/package/2006/relationships"><Relationship Id="rId2" Type="http://schemas.openxmlformats.org/officeDocument/2006/relationships/slide" Target="../slides/slide1050.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50.xml.rels><?xml version="1.0" encoding="UTF-8" standalone="yes"?>
<Relationships xmlns="http://schemas.openxmlformats.org/package/2006/relationships"><Relationship Id="rId2" Type="http://schemas.openxmlformats.org/officeDocument/2006/relationships/slide" Target="../slides/slide1051.xml"/><Relationship Id="rId1" Type="http://schemas.openxmlformats.org/officeDocument/2006/relationships/notesMaster" Target="../notesMasters/notesMaster1.xml"/></Relationships>
</file>

<file path=ppt/notesSlides/_rels/notesSlide1051.xml.rels><?xml version="1.0" encoding="UTF-8" standalone="yes"?>
<Relationships xmlns="http://schemas.openxmlformats.org/package/2006/relationships"><Relationship Id="rId2" Type="http://schemas.openxmlformats.org/officeDocument/2006/relationships/slide" Target="../slides/slide1052.xml"/><Relationship Id="rId1" Type="http://schemas.openxmlformats.org/officeDocument/2006/relationships/notesMaster" Target="../notesMasters/notesMaster1.xml"/></Relationships>
</file>

<file path=ppt/notesSlides/_rels/notesSlide1052.xml.rels><?xml version="1.0" encoding="UTF-8" standalone="yes"?>
<Relationships xmlns="http://schemas.openxmlformats.org/package/2006/relationships"><Relationship Id="rId2" Type="http://schemas.openxmlformats.org/officeDocument/2006/relationships/slide" Target="../slides/slide1053.xml"/><Relationship Id="rId1" Type="http://schemas.openxmlformats.org/officeDocument/2006/relationships/notesMaster" Target="../notesMasters/notesMaster1.xml"/></Relationships>
</file>

<file path=ppt/notesSlides/_rels/notesSlide1053.xml.rels><?xml version="1.0" encoding="UTF-8" standalone="yes"?>
<Relationships xmlns="http://schemas.openxmlformats.org/package/2006/relationships"><Relationship Id="rId2" Type="http://schemas.openxmlformats.org/officeDocument/2006/relationships/slide" Target="../slides/slide1054.xml"/><Relationship Id="rId1" Type="http://schemas.openxmlformats.org/officeDocument/2006/relationships/notesMaster" Target="../notesMasters/notesMaster1.xml"/></Relationships>
</file>

<file path=ppt/notesSlides/_rels/notesSlide1054.xml.rels><?xml version="1.0" encoding="UTF-8" standalone="yes"?>
<Relationships xmlns="http://schemas.openxmlformats.org/package/2006/relationships"><Relationship Id="rId2" Type="http://schemas.openxmlformats.org/officeDocument/2006/relationships/slide" Target="../slides/slide1055.xml"/><Relationship Id="rId1" Type="http://schemas.openxmlformats.org/officeDocument/2006/relationships/notesMaster" Target="../notesMasters/notesMaster1.xml"/></Relationships>
</file>

<file path=ppt/notesSlides/_rels/notesSlide1055.xml.rels><?xml version="1.0" encoding="UTF-8" standalone="yes"?>
<Relationships xmlns="http://schemas.openxmlformats.org/package/2006/relationships"><Relationship Id="rId2" Type="http://schemas.openxmlformats.org/officeDocument/2006/relationships/slide" Target="../slides/slide1056.xml"/><Relationship Id="rId1" Type="http://schemas.openxmlformats.org/officeDocument/2006/relationships/notesMaster" Target="../notesMasters/notesMaster1.xml"/></Relationships>
</file>

<file path=ppt/notesSlides/_rels/notesSlide1056.xml.rels><?xml version="1.0" encoding="UTF-8" standalone="yes"?>
<Relationships xmlns="http://schemas.openxmlformats.org/package/2006/relationships"><Relationship Id="rId2" Type="http://schemas.openxmlformats.org/officeDocument/2006/relationships/slide" Target="../slides/slide1057.xml"/><Relationship Id="rId1" Type="http://schemas.openxmlformats.org/officeDocument/2006/relationships/notesMaster" Target="../notesMasters/notesMaster1.xml"/></Relationships>
</file>

<file path=ppt/notesSlides/_rels/notesSlide1057.xml.rels><?xml version="1.0" encoding="UTF-8" standalone="yes"?>
<Relationships xmlns="http://schemas.openxmlformats.org/package/2006/relationships"><Relationship Id="rId2" Type="http://schemas.openxmlformats.org/officeDocument/2006/relationships/slide" Target="../slides/slide1058.xml"/><Relationship Id="rId1" Type="http://schemas.openxmlformats.org/officeDocument/2006/relationships/notesMaster" Target="../notesMasters/notesMaster1.xml"/></Relationships>
</file>

<file path=ppt/notesSlides/_rels/notesSlide1058.xml.rels><?xml version="1.0" encoding="UTF-8" standalone="yes"?>
<Relationships xmlns="http://schemas.openxmlformats.org/package/2006/relationships"><Relationship Id="rId2" Type="http://schemas.openxmlformats.org/officeDocument/2006/relationships/slide" Target="../slides/slide1059.xml"/><Relationship Id="rId1" Type="http://schemas.openxmlformats.org/officeDocument/2006/relationships/notesMaster" Target="../notesMasters/notesMaster1.xml"/></Relationships>
</file>

<file path=ppt/notesSlides/_rels/notesSlide1059.xml.rels><?xml version="1.0" encoding="UTF-8" standalone="yes"?>
<Relationships xmlns="http://schemas.openxmlformats.org/package/2006/relationships"><Relationship Id="rId2" Type="http://schemas.openxmlformats.org/officeDocument/2006/relationships/slide" Target="../slides/slide1060.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60.xml.rels><?xml version="1.0" encoding="UTF-8" standalone="yes"?>
<Relationships xmlns="http://schemas.openxmlformats.org/package/2006/relationships"><Relationship Id="rId2" Type="http://schemas.openxmlformats.org/officeDocument/2006/relationships/slide" Target="../slides/slide1061.xml"/><Relationship Id="rId1" Type="http://schemas.openxmlformats.org/officeDocument/2006/relationships/notesMaster" Target="../notesMasters/notesMaster1.xml"/></Relationships>
</file>

<file path=ppt/notesSlides/_rels/notesSlide1061.xml.rels><?xml version="1.0" encoding="UTF-8" standalone="yes"?>
<Relationships xmlns="http://schemas.openxmlformats.org/package/2006/relationships"><Relationship Id="rId2" Type="http://schemas.openxmlformats.org/officeDocument/2006/relationships/slide" Target="../slides/slide1062.xml"/><Relationship Id="rId1" Type="http://schemas.openxmlformats.org/officeDocument/2006/relationships/notesMaster" Target="../notesMasters/notesMaster1.xml"/></Relationships>
</file>

<file path=ppt/notesSlides/_rels/notesSlide1062.xml.rels><?xml version="1.0" encoding="UTF-8" standalone="yes"?>
<Relationships xmlns="http://schemas.openxmlformats.org/package/2006/relationships"><Relationship Id="rId2" Type="http://schemas.openxmlformats.org/officeDocument/2006/relationships/slide" Target="../slides/slide1063.xml"/><Relationship Id="rId1" Type="http://schemas.openxmlformats.org/officeDocument/2006/relationships/notesMaster" Target="../notesMasters/notesMaster1.xml"/></Relationships>
</file>

<file path=ppt/notesSlides/_rels/notesSlide1063.xml.rels><?xml version="1.0" encoding="UTF-8" standalone="yes"?>
<Relationships xmlns="http://schemas.openxmlformats.org/package/2006/relationships"><Relationship Id="rId2" Type="http://schemas.openxmlformats.org/officeDocument/2006/relationships/slide" Target="../slides/slide1064.xml"/><Relationship Id="rId1" Type="http://schemas.openxmlformats.org/officeDocument/2006/relationships/notesMaster" Target="../notesMasters/notesMaster1.xml"/></Relationships>
</file>

<file path=ppt/notesSlides/_rels/notesSlide1064.xml.rels><?xml version="1.0" encoding="UTF-8" standalone="yes"?>
<Relationships xmlns="http://schemas.openxmlformats.org/package/2006/relationships"><Relationship Id="rId2" Type="http://schemas.openxmlformats.org/officeDocument/2006/relationships/slide" Target="../slides/slide1065.xml"/><Relationship Id="rId1" Type="http://schemas.openxmlformats.org/officeDocument/2006/relationships/notesMaster" Target="../notesMasters/notesMaster1.xml"/></Relationships>
</file>

<file path=ppt/notesSlides/_rels/notesSlide1065.xml.rels><?xml version="1.0" encoding="UTF-8" standalone="yes"?>
<Relationships xmlns="http://schemas.openxmlformats.org/package/2006/relationships"><Relationship Id="rId2" Type="http://schemas.openxmlformats.org/officeDocument/2006/relationships/slide" Target="../slides/slide1066.xml"/><Relationship Id="rId1" Type="http://schemas.openxmlformats.org/officeDocument/2006/relationships/notesMaster" Target="../notesMasters/notesMaster1.xml"/></Relationships>
</file>

<file path=ppt/notesSlides/_rels/notesSlide1066.xml.rels><?xml version="1.0" encoding="UTF-8" standalone="yes"?>
<Relationships xmlns="http://schemas.openxmlformats.org/package/2006/relationships"><Relationship Id="rId2" Type="http://schemas.openxmlformats.org/officeDocument/2006/relationships/slide" Target="../slides/slide1067.xml"/><Relationship Id="rId1" Type="http://schemas.openxmlformats.org/officeDocument/2006/relationships/notesMaster" Target="../notesMasters/notesMaster1.xml"/></Relationships>
</file>

<file path=ppt/notesSlides/_rels/notesSlide1067.xml.rels><?xml version="1.0" encoding="UTF-8" standalone="yes"?>
<Relationships xmlns="http://schemas.openxmlformats.org/package/2006/relationships"><Relationship Id="rId2" Type="http://schemas.openxmlformats.org/officeDocument/2006/relationships/slide" Target="../slides/slide1068.xml"/><Relationship Id="rId1" Type="http://schemas.openxmlformats.org/officeDocument/2006/relationships/notesMaster" Target="../notesMasters/notesMaster1.xml"/></Relationships>
</file>

<file path=ppt/notesSlides/_rels/notesSlide1068.xml.rels><?xml version="1.0" encoding="UTF-8" standalone="yes"?>
<Relationships xmlns="http://schemas.openxmlformats.org/package/2006/relationships"><Relationship Id="rId2" Type="http://schemas.openxmlformats.org/officeDocument/2006/relationships/slide" Target="../slides/slide1069.xml"/><Relationship Id="rId1" Type="http://schemas.openxmlformats.org/officeDocument/2006/relationships/notesMaster" Target="../notesMasters/notesMaster1.xml"/></Relationships>
</file>

<file path=ppt/notesSlides/_rels/notesSlide1069.xml.rels><?xml version="1.0" encoding="UTF-8" standalone="yes"?>
<Relationships xmlns="http://schemas.openxmlformats.org/package/2006/relationships"><Relationship Id="rId2" Type="http://schemas.openxmlformats.org/officeDocument/2006/relationships/slide" Target="../slides/slide1070.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70.xml.rels><?xml version="1.0" encoding="UTF-8" standalone="yes"?>
<Relationships xmlns="http://schemas.openxmlformats.org/package/2006/relationships"><Relationship Id="rId2" Type="http://schemas.openxmlformats.org/officeDocument/2006/relationships/slide" Target="../slides/slide1071.xml"/><Relationship Id="rId1" Type="http://schemas.openxmlformats.org/officeDocument/2006/relationships/notesMaster" Target="../notesMasters/notesMaster1.xml"/></Relationships>
</file>

<file path=ppt/notesSlides/_rels/notesSlide1071.xml.rels><?xml version="1.0" encoding="UTF-8" standalone="yes"?>
<Relationships xmlns="http://schemas.openxmlformats.org/package/2006/relationships"><Relationship Id="rId2" Type="http://schemas.openxmlformats.org/officeDocument/2006/relationships/slide" Target="../slides/slide1072.xml"/><Relationship Id="rId1" Type="http://schemas.openxmlformats.org/officeDocument/2006/relationships/notesMaster" Target="../notesMasters/notesMaster1.xml"/></Relationships>
</file>

<file path=ppt/notesSlides/_rels/notesSlide1072.xml.rels><?xml version="1.0" encoding="UTF-8" standalone="yes"?>
<Relationships xmlns="http://schemas.openxmlformats.org/package/2006/relationships"><Relationship Id="rId2" Type="http://schemas.openxmlformats.org/officeDocument/2006/relationships/slide" Target="../slides/slide1073.xml"/><Relationship Id="rId1" Type="http://schemas.openxmlformats.org/officeDocument/2006/relationships/notesMaster" Target="../notesMasters/notesMaster1.xml"/></Relationships>
</file>

<file path=ppt/notesSlides/_rels/notesSlide1073.xml.rels><?xml version="1.0" encoding="UTF-8" standalone="yes"?>
<Relationships xmlns="http://schemas.openxmlformats.org/package/2006/relationships"><Relationship Id="rId2" Type="http://schemas.openxmlformats.org/officeDocument/2006/relationships/slide" Target="../slides/slide1074.xml"/><Relationship Id="rId1" Type="http://schemas.openxmlformats.org/officeDocument/2006/relationships/notesMaster" Target="../notesMasters/notesMaster1.xml"/></Relationships>
</file>

<file path=ppt/notesSlides/_rels/notesSlide1074.xml.rels><?xml version="1.0" encoding="UTF-8" standalone="yes"?>
<Relationships xmlns="http://schemas.openxmlformats.org/package/2006/relationships"><Relationship Id="rId2" Type="http://schemas.openxmlformats.org/officeDocument/2006/relationships/slide" Target="../slides/slide1075.xml"/><Relationship Id="rId1" Type="http://schemas.openxmlformats.org/officeDocument/2006/relationships/notesMaster" Target="../notesMasters/notesMaster1.xml"/></Relationships>
</file>

<file path=ppt/notesSlides/_rels/notesSlide1075.xml.rels><?xml version="1.0" encoding="UTF-8" standalone="yes"?>
<Relationships xmlns="http://schemas.openxmlformats.org/package/2006/relationships"><Relationship Id="rId2" Type="http://schemas.openxmlformats.org/officeDocument/2006/relationships/slide" Target="../slides/slide1076.xml"/><Relationship Id="rId1" Type="http://schemas.openxmlformats.org/officeDocument/2006/relationships/notesMaster" Target="../notesMasters/notesMaster1.xml"/></Relationships>
</file>

<file path=ppt/notesSlides/_rels/notesSlide1076.xml.rels><?xml version="1.0" encoding="UTF-8" standalone="yes"?>
<Relationships xmlns="http://schemas.openxmlformats.org/package/2006/relationships"><Relationship Id="rId2" Type="http://schemas.openxmlformats.org/officeDocument/2006/relationships/slide" Target="../slides/slide1077.xml"/><Relationship Id="rId1" Type="http://schemas.openxmlformats.org/officeDocument/2006/relationships/notesMaster" Target="../notesMasters/notesMaster1.xml"/></Relationships>
</file>

<file path=ppt/notesSlides/_rels/notesSlide1077.xml.rels><?xml version="1.0" encoding="UTF-8" standalone="yes"?>
<Relationships xmlns="http://schemas.openxmlformats.org/package/2006/relationships"><Relationship Id="rId2" Type="http://schemas.openxmlformats.org/officeDocument/2006/relationships/slide" Target="../slides/slide1078.xml"/><Relationship Id="rId1" Type="http://schemas.openxmlformats.org/officeDocument/2006/relationships/notesMaster" Target="../notesMasters/notesMaster1.xml"/></Relationships>
</file>

<file path=ppt/notesSlides/_rels/notesSlide1078.xml.rels><?xml version="1.0" encoding="UTF-8" standalone="yes"?>
<Relationships xmlns="http://schemas.openxmlformats.org/package/2006/relationships"><Relationship Id="rId2" Type="http://schemas.openxmlformats.org/officeDocument/2006/relationships/slide" Target="../slides/slide1079.xml"/><Relationship Id="rId1" Type="http://schemas.openxmlformats.org/officeDocument/2006/relationships/notesMaster" Target="../notesMasters/notesMaster1.xml"/></Relationships>
</file>

<file path=ppt/notesSlides/_rels/notesSlide1079.xml.rels><?xml version="1.0" encoding="UTF-8" standalone="yes"?>
<Relationships xmlns="http://schemas.openxmlformats.org/package/2006/relationships"><Relationship Id="rId2" Type="http://schemas.openxmlformats.org/officeDocument/2006/relationships/slide" Target="../slides/slide1080.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080.xml.rels><?xml version="1.0" encoding="UTF-8" standalone="yes"?>
<Relationships xmlns="http://schemas.openxmlformats.org/package/2006/relationships"><Relationship Id="rId2" Type="http://schemas.openxmlformats.org/officeDocument/2006/relationships/slide" Target="../slides/slide1081.xml"/><Relationship Id="rId1" Type="http://schemas.openxmlformats.org/officeDocument/2006/relationships/notesMaster" Target="../notesMasters/notesMaster1.xml"/></Relationships>
</file>

<file path=ppt/notesSlides/_rels/notesSlide1081.xml.rels><?xml version="1.0" encoding="UTF-8" standalone="yes"?>
<Relationships xmlns="http://schemas.openxmlformats.org/package/2006/relationships"><Relationship Id="rId2" Type="http://schemas.openxmlformats.org/officeDocument/2006/relationships/slide" Target="../slides/slide1082.xml"/><Relationship Id="rId1" Type="http://schemas.openxmlformats.org/officeDocument/2006/relationships/notesMaster" Target="../notesMasters/notesMaster1.xml"/></Relationships>
</file>

<file path=ppt/notesSlides/_rels/notesSlide1082.xml.rels><?xml version="1.0" encoding="UTF-8" standalone="yes"?>
<Relationships xmlns="http://schemas.openxmlformats.org/package/2006/relationships"><Relationship Id="rId2" Type="http://schemas.openxmlformats.org/officeDocument/2006/relationships/slide" Target="../slides/slide1083.xml"/><Relationship Id="rId1" Type="http://schemas.openxmlformats.org/officeDocument/2006/relationships/notesMaster" Target="../notesMasters/notesMaster1.xml"/></Relationships>
</file>

<file path=ppt/notesSlides/_rels/notesSlide1083.xml.rels><?xml version="1.0" encoding="UTF-8" standalone="yes"?>
<Relationships xmlns="http://schemas.openxmlformats.org/package/2006/relationships"><Relationship Id="rId2" Type="http://schemas.openxmlformats.org/officeDocument/2006/relationships/slide" Target="../slides/slide1084.xml"/><Relationship Id="rId1" Type="http://schemas.openxmlformats.org/officeDocument/2006/relationships/notesMaster" Target="../notesMasters/notesMaster1.xml"/></Relationships>
</file>

<file path=ppt/notesSlides/_rels/notesSlide1084.xml.rels><?xml version="1.0" encoding="UTF-8" standalone="yes"?>
<Relationships xmlns="http://schemas.openxmlformats.org/package/2006/relationships"><Relationship Id="rId2" Type="http://schemas.openxmlformats.org/officeDocument/2006/relationships/slide" Target="../slides/slide1085.xml"/><Relationship Id="rId1" Type="http://schemas.openxmlformats.org/officeDocument/2006/relationships/notesMaster" Target="../notesMasters/notesMaster1.xml"/></Relationships>
</file>

<file path=ppt/notesSlides/_rels/notesSlide1085.xml.rels><?xml version="1.0" encoding="UTF-8" standalone="yes"?>
<Relationships xmlns="http://schemas.openxmlformats.org/package/2006/relationships"><Relationship Id="rId2" Type="http://schemas.openxmlformats.org/officeDocument/2006/relationships/slide" Target="../slides/slide1086.xml"/><Relationship Id="rId1" Type="http://schemas.openxmlformats.org/officeDocument/2006/relationships/notesMaster" Target="../notesMasters/notesMaster1.xml"/></Relationships>
</file>

<file path=ppt/notesSlides/_rels/notesSlide1086.xml.rels><?xml version="1.0" encoding="UTF-8" standalone="yes"?>
<Relationships xmlns="http://schemas.openxmlformats.org/package/2006/relationships"><Relationship Id="rId2" Type="http://schemas.openxmlformats.org/officeDocument/2006/relationships/slide" Target="../slides/slide1087.xml"/><Relationship Id="rId1" Type="http://schemas.openxmlformats.org/officeDocument/2006/relationships/notesMaster" Target="../notesMasters/notesMaster1.xml"/></Relationships>
</file>

<file path=ppt/notesSlides/_rels/notesSlide1087.xml.rels><?xml version="1.0" encoding="UTF-8" standalone="yes"?>
<Relationships xmlns="http://schemas.openxmlformats.org/package/2006/relationships"><Relationship Id="rId2" Type="http://schemas.openxmlformats.org/officeDocument/2006/relationships/slide" Target="../slides/slide1088.xml"/><Relationship Id="rId1" Type="http://schemas.openxmlformats.org/officeDocument/2006/relationships/notesMaster" Target="../notesMasters/notesMaster1.xml"/></Relationships>
</file>

<file path=ppt/notesSlides/_rels/notesSlide1088.xml.rels><?xml version="1.0" encoding="UTF-8" standalone="yes"?>
<Relationships xmlns="http://schemas.openxmlformats.org/package/2006/relationships"><Relationship Id="rId2" Type="http://schemas.openxmlformats.org/officeDocument/2006/relationships/slide" Target="../slides/slide1089.xml"/><Relationship Id="rId1" Type="http://schemas.openxmlformats.org/officeDocument/2006/relationships/notesMaster" Target="../notesMasters/notesMaster1.xml"/></Relationships>
</file>

<file path=ppt/notesSlides/_rels/notesSlide1089.xml.rels><?xml version="1.0" encoding="UTF-8" standalone="yes"?>
<Relationships xmlns="http://schemas.openxmlformats.org/package/2006/relationships"><Relationship Id="rId2" Type="http://schemas.openxmlformats.org/officeDocument/2006/relationships/slide" Target="../slides/slide1090.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090.xml.rels><?xml version="1.0" encoding="UTF-8" standalone="yes"?>
<Relationships xmlns="http://schemas.openxmlformats.org/package/2006/relationships"><Relationship Id="rId2" Type="http://schemas.openxmlformats.org/officeDocument/2006/relationships/slide" Target="../slides/slide1091.xml"/><Relationship Id="rId1" Type="http://schemas.openxmlformats.org/officeDocument/2006/relationships/notesMaster" Target="../notesMasters/notesMaster1.xml"/></Relationships>
</file>

<file path=ppt/notesSlides/_rels/notesSlide1091.xml.rels><?xml version="1.0" encoding="UTF-8" standalone="yes"?>
<Relationships xmlns="http://schemas.openxmlformats.org/package/2006/relationships"><Relationship Id="rId2" Type="http://schemas.openxmlformats.org/officeDocument/2006/relationships/slide" Target="../slides/slide1092.xml"/><Relationship Id="rId1" Type="http://schemas.openxmlformats.org/officeDocument/2006/relationships/notesMaster" Target="../notesMasters/notesMaster1.xml"/></Relationships>
</file>

<file path=ppt/notesSlides/_rels/notesSlide1092.xml.rels><?xml version="1.0" encoding="UTF-8" standalone="yes"?>
<Relationships xmlns="http://schemas.openxmlformats.org/package/2006/relationships"><Relationship Id="rId2" Type="http://schemas.openxmlformats.org/officeDocument/2006/relationships/slide" Target="../slides/slide1093.xml"/><Relationship Id="rId1" Type="http://schemas.openxmlformats.org/officeDocument/2006/relationships/notesMaster" Target="../notesMasters/notesMaster1.xml"/></Relationships>
</file>

<file path=ppt/notesSlides/_rels/notesSlide1093.xml.rels><?xml version="1.0" encoding="UTF-8" standalone="yes"?>
<Relationships xmlns="http://schemas.openxmlformats.org/package/2006/relationships"><Relationship Id="rId2" Type="http://schemas.openxmlformats.org/officeDocument/2006/relationships/slide" Target="../slides/slide1094.xml"/><Relationship Id="rId1" Type="http://schemas.openxmlformats.org/officeDocument/2006/relationships/notesMaster" Target="../notesMasters/notesMaster1.xml"/></Relationships>
</file>

<file path=ppt/notesSlides/_rels/notesSlide1094.xml.rels><?xml version="1.0" encoding="UTF-8" standalone="yes"?>
<Relationships xmlns="http://schemas.openxmlformats.org/package/2006/relationships"><Relationship Id="rId2" Type="http://schemas.openxmlformats.org/officeDocument/2006/relationships/slide" Target="../slides/slide1095.xml"/><Relationship Id="rId1" Type="http://schemas.openxmlformats.org/officeDocument/2006/relationships/notesMaster" Target="../notesMasters/notesMaster1.xml"/></Relationships>
</file>

<file path=ppt/notesSlides/_rels/notesSlide1095.xml.rels><?xml version="1.0" encoding="UTF-8" standalone="yes"?>
<Relationships xmlns="http://schemas.openxmlformats.org/package/2006/relationships"><Relationship Id="rId2" Type="http://schemas.openxmlformats.org/officeDocument/2006/relationships/slide" Target="../slides/slide1096.xml"/><Relationship Id="rId1" Type="http://schemas.openxmlformats.org/officeDocument/2006/relationships/notesMaster" Target="../notesMasters/notesMaster1.xml"/></Relationships>
</file>

<file path=ppt/notesSlides/_rels/notesSlide1096.xml.rels><?xml version="1.0" encoding="UTF-8" standalone="yes"?>
<Relationships xmlns="http://schemas.openxmlformats.org/package/2006/relationships"><Relationship Id="rId2" Type="http://schemas.openxmlformats.org/officeDocument/2006/relationships/slide" Target="../slides/slide1097.xml"/><Relationship Id="rId1" Type="http://schemas.openxmlformats.org/officeDocument/2006/relationships/notesMaster" Target="../notesMasters/notesMaster1.xml"/></Relationships>
</file>

<file path=ppt/notesSlides/_rels/notesSlide1097.xml.rels><?xml version="1.0" encoding="UTF-8" standalone="yes"?>
<Relationships xmlns="http://schemas.openxmlformats.org/package/2006/relationships"><Relationship Id="rId2" Type="http://schemas.openxmlformats.org/officeDocument/2006/relationships/slide" Target="../slides/slide1098.xml"/><Relationship Id="rId1" Type="http://schemas.openxmlformats.org/officeDocument/2006/relationships/notesMaster" Target="../notesMasters/notesMaster1.xml"/></Relationships>
</file>

<file path=ppt/notesSlides/_rels/notesSlide1098.xml.rels><?xml version="1.0" encoding="UTF-8" standalone="yes"?>
<Relationships xmlns="http://schemas.openxmlformats.org/package/2006/relationships"><Relationship Id="rId2" Type="http://schemas.openxmlformats.org/officeDocument/2006/relationships/slide" Target="../slides/slide1099.xml"/><Relationship Id="rId1" Type="http://schemas.openxmlformats.org/officeDocument/2006/relationships/notesMaster" Target="../notesMasters/notesMaster1.xml"/></Relationships>
</file>

<file path=ppt/notesSlides/_rels/notesSlide1099.xml.rels><?xml version="1.0" encoding="UTF-8" standalone="yes"?>
<Relationships xmlns="http://schemas.openxmlformats.org/package/2006/relationships"><Relationship Id="rId2" Type="http://schemas.openxmlformats.org/officeDocument/2006/relationships/slide" Target="../slides/slide110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00.xml.rels><?xml version="1.0" encoding="UTF-8" standalone="yes"?>
<Relationships xmlns="http://schemas.openxmlformats.org/package/2006/relationships"><Relationship Id="rId2" Type="http://schemas.openxmlformats.org/officeDocument/2006/relationships/slide" Target="../slides/slide1101.xml"/><Relationship Id="rId1" Type="http://schemas.openxmlformats.org/officeDocument/2006/relationships/notesMaster" Target="../notesMasters/notesMaster1.xml"/></Relationships>
</file>

<file path=ppt/notesSlides/_rels/notesSlide1101.xml.rels><?xml version="1.0" encoding="UTF-8" standalone="yes"?>
<Relationships xmlns="http://schemas.openxmlformats.org/package/2006/relationships"><Relationship Id="rId2" Type="http://schemas.openxmlformats.org/officeDocument/2006/relationships/slide" Target="../slides/slide1102.xml"/><Relationship Id="rId1" Type="http://schemas.openxmlformats.org/officeDocument/2006/relationships/notesMaster" Target="../notesMasters/notesMaster1.xml"/></Relationships>
</file>

<file path=ppt/notesSlides/_rels/notesSlide1102.xml.rels><?xml version="1.0" encoding="UTF-8" standalone="yes"?>
<Relationships xmlns="http://schemas.openxmlformats.org/package/2006/relationships"><Relationship Id="rId2" Type="http://schemas.openxmlformats.org/officeDocument/2006/relationships/slide" Target="../slides/slide1103.xml"/><Relationship Id="rId1" Type="http://schemas.openxmlformats.org/officeDocument/2006/relationships/notesMaster" Target="../notesMasters/notesMaster1.xml"/></Relationships>
</file>

<file path=ppt/notesSlides/_rels/notesSlide1103.xml.rels><?xml version="1.0" encoding="UTF-8" standalone="yes"?>
<Relationships xmlns="http://schemas.openxmlformats.org/package/2006/relationships"><Relationship Id="rId2" Type="http://schemas.openxmlformats.org/officeDocument/2006/relationships/slide" Target="../slides/slide1104.xml"/><Relationship Id="rId1" Type="http://schemas.openxmlformats.org/officeDocument/2006/relationships/notesMaster" Target="../notesMasters/notesMaster1.xml"/></Relationships>
</file>

<file path=ppt/notesSlides/_rels/notesSlide1104.xml.rels><?xml version="1.0" encoding="UTF-8" standalone="yes"?>
<Relationships xmlns="http://schemas.openxmlformats.org/package/2006/relationships"><Relationship Id="rId2" Type="http://schemas.openxmlformats.org/officeDocument/2006/relationships/slide" Target="../slides/slide1105.xml"/><Relationship Id="rId1" Type="http://schemas.openxmlformats.org/officeDocument/2006/relationships/notesMaster" Target="../notesMasters/notesMaster1.xml"/></Relationships>
</file>

<file path=ppt/notesSlides/_rels/notesSlide1105.xml.rels><?xml version="1.0" encoding="UTF-8" standalone="yes"?>
<Relationships xmlns="http://schemas.openxmlformats.org/package/2006/relationships"><Relationship Id="rId2" Type="http://schemas.openxmlformats.org/officeDocument/2006/relationships/slide" Target="../slides/slide1106.xml"/><Relationship Id="rId1" Type="http://schemas.openxmlformats.org/officeDocument/2006/relationships/notesMaster" Target="../notesMasters/notesMaster1.xml"/></Relationships>
</file>

<file path=ppt/notesSlides/_rels/notesSlide1106.xml.rels><?xml version="1.0" encoding="UTF-8" standalone="yes"?>
<Relationships xmlns="http://schemas.openxmlformats.org/package/2006/relationships"><Relationship Id="rId2" Type="http://schemas.openxmlformats.org/officeDocument/2006/relationships/slide" Target="../slides/slide1107.xml"/><Relationship Id="rId1" Type="http://schemas.openxmlformats.org/officeDocument/2006/relationships/notesMaster" Target="../notesMasters/notesMaster1.xml"/></Relationships>
</file>

<file path=ppt/notesSlides/_rels/notesSlide1107.xml.rels><?xml version="1.0" encoding="UTF-8" standalone="yes"?>
<Relationships xmlns="http://schemas.openxmlformats.org/package/2006/relationships"><Relationship Id="rId2" Type="http://schemas.openxmlformats.org/officeDocument/2006/relationships/slide" Target="../slides/slide1108.xml"/><Relationship Id="rId1" Type="http://schemas.openxmlformats.org/officeDocument/2006/relationships/notesMaster" Target="../notesMasters/notesMaster1.xml"/></Relationships>
</file>

<file path=ppt/notesSlides/_rels/notesSlide1108.xml.rels><?xml version="1.0" encoding="UTF-8" standalone="yes"?>
<Relationships xmlns="http://schemas.openxmlformats.org/package/2006/relationships"><Relationship Id="rId2" Type="http://schemas.openxmlformats.org/officeDocument/2006/relationships/slide" Target="../slides/slide1109.xml"/><Relationship Id="rId1" Type="http://schemas.openxmlformats.org/officeDocument/2006/relationships/notesMaster" Target="../notesMasters/notesMaster1.xml"/></Relationships>
</file>

<file path=ppt/notesSlides/_rels/notesSlide1109.xml.rels><?xml version="1.0" encoding="UTF-8" standalone="yes"?>
<Relationships xmlns="http://schemas.openxmlformats.org/package/2006/relationships"><Relationship Id="rId2" Type="http://schemas.openxmlformats.org/officeDocument/2006/relationships/slide" Target="../slides/slide1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10.xml.rels><?xml version="1.0" encoding="UTF-8" standalone="yes"?>
<Relationships xmlns="http://schemas.openxmlformats.org/package/2006/relationships"><Relationship Id="rId2" Type="http://schemas.openxmlformats.org/officeDocument/2006/relationships/slide" Target="../slides/slide1111.xml"/><Relationship Id="rId1" Type="http://schemas.openxmlformats.org/officeDocument/2006/relationships/notesMaster" Target="../notesMasters/notesMaster1.xml"/></Relationships>
</file>

<file path=ppt/notesSlides/_rels/notesSlide1111.xml.rels><?xml version="1.0" encoding="UTF-8" standalone="yes"?>
<Relationships xmlns="http://schemas.openxmlformats.org/package/2006/relationships"><Relationship Id="rId2" Type="http://schemas.openxmlformats.org/officeDocument/2006/relationships/slide" Target="../slides/slide1112.xml"/><Relationship Id="rId1" Type="http://schemas.openxmlformats.org/officeDocument/2006/relationships/notesMaster" Target="../notesMasters/notesMaster1.xml"/></Relationships>
</file>

<file path=ppt/notesSlides/_rels/notesSlide1112.xml.rels><?xml version="1.0" encoding="UTF-8" standalone="yes"?>
<Relationships xmlns="http://schemas.openxmlformats.org/package/2006/relationships"><Relationship Id="rId2" Type="http://schemas.openxmlformats.org/officeDocument/2006/relationships/slide" Target="../slides/slide1113.xml"/><Relationship Id="rId1" Type="http://schemas.openxmlformats.org/officeDocument/2006/relationships/notesMaster" Target="../notesMasters/notesMaster1.xml"/></Relationships>
</file>

<file path=ppt/notesSlides/_rels/notesSlide1113.xml.rels><?xml version="1.0" encoding="UTF-8" standalone="yes"?>
<Relationships xmlns="http://schemas.openxmlformats.org/package/2006/relationships"><Relationship Id="rId2" Type="http://schemas.openxmlformats.org/officeDocument/2006/relationships/slide" Target="../slides/slide1114.xml"/><Relationship Id="rId1" Type="http://schemas.openxmlformats.org/officeDocument/2006/relationships/notesMaster" Target="../notesMasters/notesMaster1.xml"/></Relationships>
</file>

<file path=ppt/notesSlides/_rels/notesSlide1114.xml.rels><?xml version="1.0" encoding="UTF-8" standalone="yes"?>
<Relationships xmlns="http://schemas.openxmlformats.org/package/2006/relationships"><Relationship Id="rId2" Type="http://schemas.openxmlformats.org/officeDocument/2006/relationships/slide" Target="../slides/slide1115.xml"/><Relationship Id="rId1" Type="http://schemas.openxmlformats.org/officeDocument/2006/relationships/notesMaster" Target="../notesMasters/notesMaster1.xml"/></Relationships>
</file>

<file path=ppt/notesSlides/_rels/notesSlide1115.xml.rels><?xml version="1.0" encoding="UTF-8" standalone="yes"?>
<Relationships xmlns="http://schemas.openxmlformats.org/package/2006/relationships"><Relationship Id="rId2" Type="http://schemas.openxmlformats.org/officeDocument/2006/relationships/slide" Target="../slides/slide1116.xml"/><Relationship Id="rId1" Type="http://schemas.openxmlformats.org/officeDocument/2006/relationships/notesMaster" Target="../notesMasters/notesMaster1.xml"/></Relationships>
</file>

<file path=ppt/notesSlides/_rels/notesSlide1116.xml.rels><?xml version="1.0" encoding="UTF-8" standalone="yes"?>
<Relationships xmlns="http://schemas.openxmlformats.org/package/2006/relationships"><Relationship Id="rId2" Type="http://schemas.openxmlformats.org/officeDocument/2006/relationships/slide" Target="../slides/slide1117.xml"/><Relationship Id="rId1" Type="http://schemas.openxmlformats.org/officeDocument/2006/relationships/notesMaster" Target="../notesMasters/notesMaster1.xml"/></Relationships>
</file>

<file path=ppt/notesSlides/_rels/notesSlide1117.xml.rels><?xml version="1.0" encoding="UTF-8" standalone="yes"?>
<Relationships xmlns="http://schemas.openxmlformats.org/package/2006/relationships"><Relationship Id="rId2" Type="http://schemas.openxmlformats.org/officeDocument/2006/relationships/slide" Target="../slides/slide1118.xml"/><Relationship Id="rId1" Type="http://schemas.openxmlformats.org/officeDocument/2006/relationships/notesMaster" Target="../notesMasters/notesMaster1.xml"/></Relationships>
</file>

<file path=ppt/notesSlides/_rels/notesSlide1118.xml.rels><?xml version="1.0" encoding="UTF-8" standalone="yes"?>
<Relationships xmlns="http://schemas.openxmlformats.org/package/2006/relationships"><Relationship Id="rId2" Type="http://schemas.openxmlformats.org/officeDocument/2006/relationships/slide" Target="../slides/slide1119.xml"/><Relationship Id="rId1" Type="http://schemas.openxmlformats.org/officeDocument/2006/relationships/notesMaster" Target="../notesMasters/notesMaster1.xml"/></Relationships>
</file>

<file path=ppt/notesSlides/_rels/notesSlide1119.xml.rels><?xml version="1.0" encoding="UTF-8" standalone="yes"?>
<Relationships xmlns="http://schemas.openxmlformats.org/package/2006/relationships"><Relationship Id="rId2" Type="http://schemas.openxmlformats.org/officeDocument/2006/relationships/slide" Target="../slides/slide1120.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20.xml.rels><?xml version="1.0" encoding="UTF-8" standalone="yes"?>
<Relationships xmlns="http://schemas.openxmlformats.org/package/2006/relationships"><Relationship Id="rId2" Type="http://schemas.openxmlformats.org/officeDocument/2006/relationships/slide" Target="../slides/slide1121.xml"/><Relationship Id="rId1" Type="http://schemas.openxmlformats.org/officeDocument/2006/relationships/notesMaster" Target="../notesMasters/notesMaster1.xml"/></Relationships>
</file>

<file path=ppt/notesSlides/_rels/notesSlide1121.xml.rels><?xml version="1.0" encoding="UTF-8" standalone="yes"?>
<Relationships xmlns="http://schemas.openxmlformats.org/package/2006/relationships"><Relationship Id="rId2" Type="http://schemas.openxmlformats.org/officeDocument/2006/relationships/slide" Target="../slides/slide1122.xml"/><Relationship Id="rId1" Type="http://schemas.openxmlformats.org/officeDocument/2006/relationships/notesMaster" Target="../notesMasters/notesMaster1.xml"/></Relationships>
</file>

<file path=ppt/notesSlides/_rels/notesSlide1122.xml.rels><?xml version="1.0" encoding="UTF-8" standalone="yes"?>
<Relationships xmlns="http://schemas.openxmlformats.org/package/2006/relationships"><Relationship Id="rId2" Type="http://schemas.openxmlformats.org/officeDocument/2006/relationships/slide" Target="../slides/slide1123.xml"/><Relationship Id="rId1" Type="http://schemas.openxmlformats.org/officeDocument/2006/relationships/notesMaster" Target="../notesMasters/notesMaster1.xml"/></Relationships>
</file>

<file path=ppt/notesSlides/_rels/notesSlide1123.xml.rels><?xml version="1.0" encoding="UTF-8" standalone="yes"?>
<Relationships xmlns="http://schemas.openxmlformats.org/package/2006/relationships"><Relationship Id="rId2" Type="http://schemas.openxmlformats.org/officeDocument/2006/relationships/slide" Target="../slides/slide1124.xml"/><Relationship Id="rId1" Type="http://schemas.openxmlformats.org/officeDocument/2006/relationships/notesMaster" Target="../notesMasters/notesMaster1.xml"/></Relationships>
</file>

<file path=ppt/notesSlides/_rels/notesSlide1124.xml.rels><?xml version="1.0" encoding="UTF-8" standalone="yes"?>
<Relationships xmlns="http://schemas.openxmlformats.org/package/2006/relationships"><Relationship Id="rId2" Type="http://schemas.openxmlformats.org/officeDocument/2006/relationships/slide" Target="../slides/slide1125.xml"/><Relationship Id="rId1" Type="http://schemas.openxmlformats.org/officeDocument/2006/relationships/notesMaster" Target="../notesMasters/notesMaster1.xml"/></Relationships>
</file>

<file path=ppt/notesSlides/_rels/notesSlide1125.xml.rels><?xml version="1.0" encoding="UTF-8" standalone="yes"?>
<Relationships xmlns="http://schemas.openxmlformats.org/package/2006/relationships"><Relationship Id="rId2" Type="http://schemas.openxmlformats.org/officeDocument/2006/relationships/slide" Target="../slides/slide1126.xml"/><Relationship Id="rId1" Type="http://schemas.openxmlformats.org/officeDocument/2006/relationships/notesMaster" Target="../notesMasters/notesMaster1.xml"/></Relationships>
</file>

<file path=ppt/notesSlides/_rels/notesSlide1126.xml.rels><?xml version="1.0" encoding="UTF-8" standalone="yes"?>
<Relationships xmlns="http://schemas.openxmlformats.org/package/2006/relationships"><Relationship Id="rId2" Type="http://schemas.openxmlformats.org/officeDocument/2006/relationships/slide" Target="../slides/slide1127.xml"/><Relationship Id="rId1" Type="http://schemas.openxmlformats.org/officeDocument/2006/relationships/notesMaster" Target="../notesMasters/notesMaster1.xml"/></Relationships>
</file>

<file path=ppt/notesSlides/_rels/notesSlide1127.xml.rels><?xml version="1.0" encoding="UTF-8" standalone="yes"?>
<Relationships xmlns="http://schemas.openxmlformats.org/package/2006/relationships"><Relationship Id="rId2" Type="http://schemas.openxmlformats.org/officeDocument/2006/relationships/slide" Target="../slides/slide1128.xml"/><Relationship Id="rId1" Type="http://schemas.openxmlformats.org/officeDocument/2006/relationships/notesMaster" Target="../notesMasters/notesMaster1.xml"/></Relationships>
</file>

<file path=ppt/notesSlides/_rels/notesSlide1128.xml.rels><?xml version="1.0" encoding="UTF-8" standalone="yes"?>
<Relationships xmlns="http://schemas.openxmlformats.org/package/2006/relationships"><Relationship Id="rId2" Type="http://schemas.openxmlformats.org/officeDocument/2006/relationships/slide" Target="../slides/slide1129.xml"/><Relationship Id="rId1" Type="http://schemas.openxmlformats.org/officeDocument/2006/relationships/notesMaster" Target="../notesMasters/notesMaster1.xml"/></Relationships>
</file>

<file path=ppt/notesSlides/_rels/notesSlide1129.xml.rels><?xml version="1.0" encoding="UTF-8" standalone="yes"?>
<Relationships xmlns="http://schemas.openxmlformats.org/package/2006/relationships"><Relationship Id="rId2" Type="http://schemas.openxmlformats.org/officeDocument/2006/relationships/slide" Target="../slides/slide1130.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30.xml.rels><?xml version="1.0" encoding="UTF-8" standalone="yes"?>
<Relationships xmlns="http://schemas.openxmlformats.org/package/2006/relationships"><Relationship Id="rId2" Type="http://schemas.openxmlformats.org/officeDocument/2006/relationships/slide" Target="../slides/slide1131.xml"/><Relationship Id="rId1" Type="http://schemas.openxmlformats.org/officeDocument/2006/relationships/notesMaster" Target="../notesMasters/notesMaster1.xml"/></Relationships>
</file>

<file path=ppt/notesSlides/_rels/notesSlide1131.xml.rels><?xml version="1.0" encoding="UTF-8" standalone="yes"?>
<Relationships xmlns="http://schemas.openxmlformats.org/package/2006/relationships"><Relationship Id="rId2" Type="http://schemas.openxmlformats.org/officeDocument/2006/relationships/slide" Target="../slides/slide1132.xml"/><Relationship Id="rId1" Type="http://schemas.openxmlformats.org/officeDocument/2006/relationships/notesMaster" Target="../notesMasters/notesMaster1.xml"/></Relationships>
</file>

<file path=ppt/notesSlides/_rels/notesSlide1132.xml.rels><?xml version="1.0" encoding="UTF-8" standalone="yes"?>
<Relationships xmlns="http://schemas.openxmlformats.org/package/2006/relationships"><Relationship Id="rId2" Type="http://schemas.openxmlformats.org/officeDocument/2006/relationships/slide" Target="../slides/slide1133.xml"/><Relationship Id="rId1" Type="http://schemas.openxmlformats.org/officeDocument/2006/relationships/notesMaster" Target="../notesMasters/notesMaster1.xml"/></Relationships>
</file>

<file path=ppt/notesSlides/_rels/notesSlide1133.xml.rels><?xml version="1.0" encoding="UTF-8" standalone="yes"?>
<Relationships xmlns="http://schemas.openxmlformats.org/package/2006/relationships"><Relationship Id="rId2" Type="http://schemas.openxmlformats.org/officeDocument/2006/relationships/slide" Target="../slides/slide1134.xml"/><Relationship Id="rId1" Type="http://schemas.openxmlformats.org/officeDocument/2006/relationships/notesMaster" Target="../notesMasters/notesMaster1.xml"/></Relationships>
</file>

<file path=ppt/notesSlides/_rels/notesSlide1134.xml.rels><?xml version="1.0" encoding="UTF-8" standalone="yes"?>
<Relationships xmlns="http://schemas.openxmlformats.org/package/2006/relationships"><Relationship Id="rId2" Type="http://schemas.openxmlformats.org/officeDocument/2006/relationships/slide" Target="../slides/slide1135.xml"/><Relationship Id="rId1" Type="http://schemas.openxmlformats.org/officeDocument/2006/relationships/notesMaster" Target="../notesMasters/notesMaster1.xml"/></Relationships>
</file>

<file path=ppt/notesSlides/_rels/notesSlide1135.xml.rels><?xml version="1.0" encoding="UTF-8" standalone="yes"?>
<Relationships xmlns="http://schemas.openxmlformats.org/package/2006/relationships"><Relationship Id="rId2" Type="http://schemas.openxmlformats.org/officeDocument/2006/relationships/slide" Target="../slides/slide1136.xml"/><Relationship Id="rId1" Type="http://schemas.openxmlformats.org/officeDocument/2006/relationships/notesMaster" Target="../notesMasters/notesMaster1.xml"/></Relationships>
</file>

<file path=ppt/notesSlides/_rels/notesSlide1136.xml.rels><?xml version="1.0" encoding="UTF-8" standalone="yes"?>
<Relationships xmlns="http://schemas.openxmlformats.org/package/2006/relationships"><Relationship Id="rId2" Type="http://schemas.openxmlformats.org/officeDocument/2006/relationships/slide" Target="../slides/slide1137.xml"/><Relationship Id="rId1" Type="http://schemas.openxmlformats.org/officeDocument/2006/relationships/notesMaster" Target="../notesMasters/notesMaster1.xml"/></Relationships>
</file>

<file path=ppt/notesSlides/_rels/notesSlide1137.xml.rels><?xml version="1.0" encoding="UTF-8" standalone="yes"?>
<Relationships xmlns="http://schemas.openxmlformats.org/package/2006/relationships"><Relationship Id="rId2" Type="http://schemas.openxmlformats.org/officeDocument/2006/relationships/slide" Target="../slides/slide1138.xml"/><Relationship Id="rId1" Type="http://schemas.openxmlformats.org/officeDocument/2006/relationships/notesMaster" Target="../notesMasters/notesMaster1.xml"/></Relationships>
</file>

<file path=ppt/notesSlides/_rels/notesSlide1138.xml.rels><?xml version="1.0" encoding="UTF-8" standalone="yes"?>
<Relationships xmlns="http://schemas.openxmlformats.org/package/2006/relationships"><Relationship Id="rId2" Type="http://schemas.openxmlformats.org/officeDocument/2006/relationships/slide" Target="../slides/slide1139.xml"/><Relationship Id="rId1" Type="http://schemas.openxmlformats.org/officeDocument/2006/relationships/notesMaster" Target="../notesMasters/notesMaster1.xml"/></Relationships>
</file>

<file path=ppt/notesSlides/_rels/notesSlide1139.xml.rels><?xml version="1.0" encoding="UTF-8" standalone="yes"?>
<Relationships xmlns="http://schemas.openxmlformats.org/package/2006/relationships"><Relationship Id="rId2" Type="http://schemas.openxmlformats.org/officeDocument/2006/relationships/slide" Target="../slides/slide1140.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40.xml.rels><?xml version="1.0" encoding="UTF-8" standalone="yes"?>
<Relationships xmlns="http://schemas.openxmlformats.org/package/2006/relationships"><Relationship Id="rId2" Type="http://schemas.openxmlformats.org/officeDocument/2006/relationships/slide" Target="../slides/slide1141.xml"/><Relationship Id="rId1" Type="http://schemas.openxmlformats.org/officeDocument/2006/relationships/notesMaster" Target="../notesMasters/notesMaster1.xml"/></Relationships>
</file>

<file path=ppt/notesSlides/_rels/notesSlide1141.xml.rels><?xml version="1.0" encoding="UTF-8" standalone="yes"?>
<Relationships xmlns="http://schemas.openxmlformats.org/package/2006/relationships"><Relationship Id="rId2" Type="http://schemas.openxmlformats.org/officeDocument/2006/relationships/slide" Target="../slides/slide1142.xml"/><Relationship Id="rId1" Type="http://schemas.openxmlformats.org/officeDocument/2006/relationships/notesMaster" Target="../notesMasters/notesMaster1.xml"/></Relationships>
</file>

<file path=ppt/notesSlides/_rels/notesSlide1142.xml.rels><?xml version="1.0" encoding="UTF-8" standalone="yes"?>
<Relationships xmlns="http://schemas.openxmlformats.org/package/2006/relationships"><Relationship Id="rId2" Type="http://schemas.openxmlformats.org/officeDocument/2006/relationships/slide" Target="../slides/slide1143.xml"/><Relationship Id="rId1" Type="http://schemas.openxmlformats.org/officeDocument/2006/relationships/notesMaster" Target="../notesMasters/notesMaster1.xml"/></Relationships>
</file>

<file path=ppt/notesSlides/_rels/notesSlide1143.xml.rels><?xml version="1.0" encoding="UTF-8" standalone="yes"?>
<Relationships xmlns="http://schemas.openxmlformats.org/package/2006/relationships"><Relationship Id="rId2" Type="http://schemas.openxmlformats.org/officeDocument/2006/relationships/slide" Target="../slides/slide1144.xml"/><Relationship Id="rId1" Type="http://schemas.openxmlformats.org/officeDocument/2006/relationships/notesMaster" Target="../notesMasters/notesMaster1.xml"/></Relationships>
</file>

<file path=ppt/notesSlides/_rels/notesSlide1144.xml.rels><?xml version="1.0" encoding="UTF-8" standalone="yes"?>
<Relationships xmlns="http://schemas.openxmlformats.org/package/2006/relationships"><Relationship Id="rId2" Type="http://schemas.openxmlformats.org/officeDocument/2006/relationships/slide" Target="../slides/slide1145.xml"/><Relationship Id="rId1" Type="http://schemas.openxmlformats.org/officeDocument/2006/relationships/notesMaster" Target="../notesMasters/notesMaster1.xml"/></Relationships>
</file>

<file path=ppt/notesSlides/_rels/notesSlide1145.xml.rels><?xml version="1.0" encoding="UTF-8" standalone="yes"?>
<Relationships xmlns="http://schemas.openxmlformats.org/package/2006/relationships"><Relationship Id="rId2" Type="http://schemas.openxmlformats.org/officeDocument/2006/relationships/slide" Target="../slides/slide1146.xml"/><Relationship Id="rId1" Type="http://schemas.openxmlformats.org/officeDocument/2006/relationships/notesMaster" Target="../notesMasters/notesMaster1.xml"/></Relationships>
</file>

<file path=ppt/notesSlides/_rels/notesSlide1146.xml.rels><?xml version="1.0" encoding="UTF-8" standalone="yes"?>
<Relationships xmlns="http://schemas.openxmlformats.org/package/2006/relationships"><Relationship Id="rId2" Type="http://schemas.openxmlformats.org/officeDocument/2006/relationships/slide" Target="../slides/slide1147.xml"/><Relationship Id="rId1" Type="http://schemas.openxmlformats.org/officeDocument/2006/relationships/notesMaster" Target="../notesMasters/notesMaster1.xml"/></Relationships>
</file>

<file path=ppt/notesSlides/_rels/notesSlide1147.xml.rels><?xml version="1.0" encoding="UTF-8" standalone="yes"?>
<Relationships xmlns="http://schemas.openxmlformats.org/package/2006/relationships"><Relationship Id="rId2" Type="http://schemas.openxmlformats.org/officeDocument/2006/relationships/slide" Target="../slides/slide1148.xml"/><Relationship Id="rId1" Type="http://schemas.openxmlformats.org/officeDocument/2006/relationships/notesMaster" Target="../notesMasters/notesMaster1.xml"/></Relationships>
</file>

<file path=ppt/notesSlides/_rels/notesSlide1148.xml.rels><?xml version="1.0" encoding="UTF-8" standalone="yes"?>
<Relationships xmlns="http://schemas.openxmlformats.org/package/2006/relationships"><Relationship Id="rId2" Type="http://schemas.openxmlformats.org/officeDocument/2006/relationships/slide" Target="../slides/slide1149.xml"/><Relationship Id="rId1" Type="http://schemas.openxmlformats.org/officeDocument/2006/relationships/notesMaster" Target="../notesMasters/notesMaster1.xml"/></Relationships>
</file>

<file path=ppt/notesSlides/_rels/notesSlide1149.xml.rels><?xml version="1.0" encoding="UTF-8" standalone="yes"?>
<Relationships xmlns="http://schemas.openxmlformats.org/package/2006/relationships"><Relationship Id="rId2" Type="http://schemas.openxmlformats.org/officeDocument/2006/relationships/slide" Target="../slides/slide1150.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50.xml.rels><?xml version="1.0" encoding="UTF-8" standalone="yes"?>
<Relationships xmlns="http://schemas.openxmlformats.org/package/2006/relationships"><Relationship Id="rId2" Type="http://schemas.openxmlformats.org/officeDocument/2006/relationships/slide" Target="../slides/slide1151.xml"/><Relationship Id="rId1" Type="http://schemas.openxmlformats.org/officeDocument/2006/relationships/notesMaster" Target="../notesMasters/notesMaster1.xml"/></Relationships>
</file>

<file path=ppt/notesSlides/_rels/notesSlide1151.xml.rels><?xml version="1.0" encoding="UTF-8" standalone="yes"?>
<Relationships xmlns="http://schemas.openxmlformats.org/package/2006/relationships"><Relationship Id="rId2" Type="http://schemas.openxmlformats.org/officeDocument/2006/relationships/slide" Target="../slides/slide1152.xml"/><Relationship Id="rId1" Type="http://schemas.openxmlformats.org/officeDocument/2006/relationships/notesMaster" Target="../notesMasters/notesMaster1.xml"/></Relationships>
</file>

<file path=ppt/notesSlides/_rels/notesSlide1152.xml.rels><?xml version="1.0" encoding="UTF-8" standalone="yes"?>
<Relationships xmlns="http://schemas.openxmlformats.org/package/2006/relationships"><Relationship Id="rId2" Type="http://schemas.openxmlformats.org/officeDocument/2006/relationships/slide" Target="../slides/slide1153.xml"/><Relationship Id="rId1" Type="http://schemas.openxmlformats.org/officeDocument/2006/relationships/notesMaster" Target="../notesMasters/notesMaster1.xml"/></Relationships>
</file>

<file path=ppt/notesSlides/_rels/notesSlide1153.xml.rels><?xml version="1.0" encoding="UTF-8" standalone="yes"?>
<Relationships xmlns="http://schemas.openxmlformats.org/package/2006/relationships"><Relationship Id="rId2" Type="http://schemas.openxmlformats.org/officeDocument/2006/relationships/slide" Target="../slides/slide1154.xml"/><Relationship Id="rId1" Type="http://schemas.openxmlformats.org/officeDocument/2006/relationships/notesMaster" Target="../notesMasters/notesMaster1.xml"/></Relationships>
</file>

<file path=ppt/notesSlides/_rels/notesSlide1154.xml.rels><?xml version="1.0" encoding="UTF-8" standalone="yes"?>
<Relationships xmlns="http://schemas.openxmlformats.org/package/2006/relationships"><Relationship Id="rId2" Type="http://schemas.openxmlformats.org/officeDocument/2006/relationships/slide" Target="../slides/slide1155.xml"/><Relationship Id="rId1" Type="http://schemas.openxmlformats.org/officeDocument/2006/relationships/notesMaster" Target="../notesMasters/notesMaster1.xml"/></Relationships>
</file>

<file path=ppt/notesSlides/_rels/notesSlide1155.xml.rels><?xml version="1.0" encoding="UTF-8" standalone="yes"?>
<Relationships xmlns="http://schemas.openxmlformats.org/package/2006/relationships"><Relationship Id="rId2" Type="http://schemas.openxmlformats.org/officeDocument/2006/relationships/slide" Target="../slides/slide1156.xml"/><Relationship Id="rId1" Type="http://schemas.openxmlformats.org/officeDocument/2006/relationships/notesMaster" Target="../notesMasters/notesMaster1.xml"/></Relationships>
</file>

<file path=ppt/notesSlides/_rels/notesSlide1156.xml.rels><?xml version="1.0" encoding="UTF-8" standalone="yes"?>
<Relationships xmlns="http://schemas.openxmlformats.org/package/2006/relationships"><Relationship Id="rId2" Type="http://schemas.openxmlformats.org/officeDocument/2006/relationships/slide" Target="../slides/slide1157.xml"/><Relationship Id="rId1" Type="http://schemas.openxmlformats.org/officeDocument/2006/relationships/notesMaster" Target="../notesMasters/notesMaster1.xml"/></Relationships>
</file>

<file path=ppt/notesSlides/_rels/notesSlide1157.xml.rels><?xml version="1.0" encoding="UTF-8" standalone="yes"?>
<Relationships xmlns="http://schemas.openxmlformats.org/package/2006/relationships"><Relationship Id="rId2" Type="http://schemas.openxmlformats.org/officeDocument/2006/relationships/slide" Target="../slides/slide1158.xml"/><Relationship Id="rId1" Type="http://schemas.openxmlformats.org/officeDocument/2006/relationships/notesMaster" Target="../notesMasters/notesMaster1.xml"/></Relationships>
</file>

<file path=ppt/notesSlides/_rels/notesSlide1158.xml.rels><?xml version="1.0" encoding="UTF-8" standalone="yes"?>
<Relationships xmlns="http://schemas.openxmlformats.org/package/2006/relationships"><Relationship Id="rId2" Type="http://schemas.openxmlformats.org/officeDocument/2006/relationships/slide" Target="../slides/slide1159.xml"/><Relationship Id="rId1" Type="http://schemas.openxmlformats.org/officeDocument/2006/relationships/notesMaster" Target="../notesMasters/notesMaster1.xml"/></Relationships>
</file>

<file path=ppt/notesSlides/_rels/notesSlide1159.xml.rels><?xml version="1.0" encoding="UTF-8" standalone="yes"?>
<Relationships xmlns="http://schemas.openxmlformats.org/package/2006/relationships"><Relationship Id="rId2" Type="http://schemas.openxmlformats.org/officeDocument/2006/relationships/slide" Target="../slides/slide1160.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60.xml.rels><?xml version="1.0" encoding="UTF-8" standalone="yes"?>
<Relationships xmlns="http://schemas.openxmlformats.org/package/2006/relationships"><Relationship Id="rId2" Type="http://schemas.openxmlformats.org/officeDocument/2006/relationships/slide" Target="../slides/slide1161.xml"/><Relationship Id="rId1" Type="http://schemas.openxmlformats.org/officeDocument/2006/relationships/notesMaster" Target="../notesMasters/notesMaster1.xml"/></Relationships>
</file>

<file path=ppt/notesSlides/_rels/notesSlide1161.xml.rels><?xml version="1.0" encoding="UTF-8" standalone="yes"?>
<Relationships xmlns="http://schemas.openxmlformats.org/package/2006/relationships"><Relationship Id="rId2" Type="http://schemas.openxmlformats.org/officeDocument/2006/relationships/slide" Target="../slides/slide1162.xml"/><Relationship Id="rId1" Type="http://schemas.openxmlformats.org/officeDocument/2006/relationships/notesMaster" Target="../notesMasters/notesMaster1.xml"/></Relationships>
</file>

<file path=ppt/notesSlides/_rels/notesSlide1162.xml.rels><?xml version="1.0" encoding="UTF-8" standalone="yes"?>
<Relationships xmlns="http://schemas.openxmlformats.org/package/2006/relationships"><Relationship Id="rId2" Type="http://schemas.openxmlformats.org/officeDocument/2006/relationships/slide" Target="../slides/slide1163.xml"/><Relationship Id="rId1" Type="http://schemas.openxmlformats.org/officeDocument/2006/relationships/notesMaster" Target="../notesMasters/notesMaster1.xml"/></Relationships>
</file>

<file path=ppt/notesSlides/_rels/notesSlide1163.xml.rels><?xml version="1.0" encoding="UTF-8" standalone="yes"?>
<Relationships xmlns="http://schemas.openxmlformats.org/package/2006/relationships"><Relationship Id="rId2" Type="http://schemas.openxmlformats.org/officeDocument/2006/relationships/slide" Target="../slides/slide1164.xml"/><Relationship Id="rId1" Type="http://schemas.openxmlformats.org/officeDocument/2006/relationships/notesMaster" Target="../notesMasters/notesMaster1.xml"/></Relationships>
</file>

<file path=ppt/notesSlides/_rels/notesSlide1164.xml.rels><?xml version="1.0" encoding="UTF-8" standalone="yes"?>
<Relationships xmlns="http://schemas.openxmlformats.org/package/2006/relationships"><Relationship Id="rId2" Type="http://schemas.openxmlformats.org/officeDocument/2006/relationships/slide" Target="../slides/slide1165.xml"/><Relationship Id="rId1" Type="http://schemas.openxmlformats.org/officeDocument/2006/relationships/notesMaster" Target="../notesMasters/notesMaster1.xml"/></Relationships>
</file>

<file path=ppt/notesSlides/_rels/notesSlide1165.xml.rels><?xml version="1.0" encoding="UTF-8" standalone="yes"?>
<Relationships xmlns="http://schemas.openxmlformats.org/package/2006/relationships"><Relationship Id="rId2" Type="http://schemas.openxmlformats.org/officeDocument/2006/relationships/slide" Target="../slides/slide1166.xml"/><Relationship Id="rId1" Type="http://schemas.openxmlformats.org/officeDocument/2006/relationships/notesMaster" Target="../notesMasters/notesMaster1.xml"/></Relationships>
</file>

<file path=ppt/notesSlides/_rels/notesSlide1166.xml.rels><?xml version="1.0" encoding="UTF-8" standalone="yes"?>
<Relationships xmlns="http://schemas.openxmlformats.org/package/2006/relationships"><Relationship Id="rId2" Type="http://schemas.openxmlformats.org/officeDocument/2006/relationships/slide" Target="../slides/slide1167.xml"/><Relationship Id="rId1" Type="http://schemas.openxmlformats.org/officeDocument/2006/relationships/notesMaster" Target="../notesMasters/notesMaster1.xml"/></Relationships>
</file>

<file path=ppt/notesSlides/_rels/notesSlide1167.xml.rels><?xml version="1.0" encoding="UTF-8" standalone="yes"?>
<Relationships xmlns="http://schemas.openxmlformats.org/package/2006/relationships"><Relationship Id="rId2" Type="http://schemas.openxmlformats.org/officeDocument/2006/relationships/slide" Target="../slides/slide1168.xml"/><Relationship Id="rId1" Type="http://schemas.openxmlformats.org/officeDocument/2006/relationships/notesMaster" Target="../notesMasters/notesMaster1.xml"/></Relationships>
</file>

<file path=ppt/notesSlides/_rels/notesSlide1168.xml.rels><?xml version="1.0" encoding="UTF-8" standalone="yes"?>
<Relationships xmlns="http://schemas.openxmlformats.org/package/2006/relationships"><Relationship Id="rId2" Type="http://schemas.openxmlformats.org/officeDocument/2006/relationships/slide" Target="../slides/slide1169.xml"/><Relationship Id="rId1" Type="http://schemas.openxmlformats.org/officeDocument/2006/relationships/notesMaster" Target="../notesMasters/notesMaster1.xml"/></Relationships>
</file>

<file path=ppt/notesSlides/_rels/notesSlide1169.xml.rels><?xml version="1.0" encoding="UTF-8" standalone="yes"?>
<Relationships xmlns="http://schemas.openxmlformats.org/package/2006/relationships"><Relationship Id="rId2" Type="http://schemas.openxmlformats.org/officeDocument/2006/relationships/slide" Target="../slides/slide1170.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70.xml.rels><?xml version="1.0" encoding="UTF-8" standalone="yes"?>
<Relationships xmlns="http://schemas.openxmlformats.org/package/2006/relationships"><Relationship Id="rId2" Type="http://schemas.openxmlformats.org/officeDocument/2006/relationships/slide" Target="../slides/slide1171.xml"/><Relationship Id="rId1" Type="http://schemas.openxmlformats.org/officeDocument/2006/relationships/notesMaster" Target="../notesMasters/notesMaster1.xml"/></Relationships>
</file>

<file path=ppt/notesSlides/_rels/notesSlide1171.xml.rels><?xml version="1.0" encoding="UTF-8" standalone="yes"?>
<Relationships xmlns="http://schemas.openxmlformats.org/package/2006/relationships"><Relationship Id="rId2" Type="http://schemas.openxmlformats.org/officeDocument/2006/relationships/slide" Target="../slides/slide1172.xml"/><Relationship Id="rId1" Type="http://schemas.openxmlformats.org/officeDocument/2006/relationships/notesMaster" Target="../notesMasters/notesMaster1.xml"/></Relationships>
</file>

<file path=ppt/notesSlides/_rels/notesSlide1172.xml.rels><?xml version="1.0" encoding="UTF-8" standalone="yes"?>
<Relationships xmlns="http://schemas.openxmlformats.org/package/2006/relationships"><Relationship Id="rId2" Type="http://schemas.openxmlformats.org/officeDocument/2006/relationships/slide" Target="../slides/slide1173.xml"/><Relationship Id="rId1" Type="http://schemas.openxmlformats.org/officeDocument/2006/relationships/notesMaster" Target="../notesMasters/notesMaster1.xml"/></Relationships>
</file>

<file path=ppt/notesSlides/_rels/notesSlide1173.xml.rels><?xml version="1.0" encoding="UTF-8" standalone="yes"?>
<Relationships xmlns="http://schemas.openxmlformats.org/package/2006/relationships"><Relationship Id="rId2" Type="http://schemas.openxmlformats.org/officeDocument/2006/relationships/slide" Target="../slides/slide1174.xml"/><Relationship Id="rId1" Type="http://schemas.openxmlformats.org/officeDocument/2006/relationships/notesMaster" Target="../notesMasters/notesMaster1.xml"/></Relationships>
</file>

<file path=ppt/notesSlides/_rels/notesSlide1174.xml.rels><?xml version="1.0" encoding="UTF-8" standalone="yes"?>
<Relationships xmlns="http://schemas.openxmlformats.org/package/2006/relationships"><Relationship Id="rId2" Type="http://schemas.openxmlformats.org/officeDocument/2006/relationships/slide" Target="../slides/slide1175.xml"/><Relationship Id="rId1" Type="http://schemas.openxmlformats.org/officeDocument/2006/relationships/notesMaster" Target="../notesMasters/notesMaster1.xml"/></Relationships>
</file>

<file path=ppt/notesSlides/_rels/notesSlide1175.xml.rels><?xml version="1.0" encoding="UTF-8" standalone="yes"?>
<Relationships xmlns="http://schemas.openxmlformats.org/package/2006/relationships"><Relationship Id="rId2" Type="http://schemas.openxmlformats.org/officeDocument/2006/relationships/slide" Target="../slides/slide1176.xml"/><Relationship Id="rId1" Type="http://schemas.openxmlformats.org/officeDocument/2006/relationships/notesMaster" Target="../notesMasters/notesMaster1.xml"/></Relationships>
</file>

<file path=ppt/notesSlides/_rels/notesSlide1176.xml.rels><?xml version="1.0" encoding="UTF-8" standalone="yes"?>
<Relationships xmlns="http://schemas.openxmlformats.org/package/2006/relationships"><Relationship Id="rId2" Type="http://schemas.openxmlformats.org/officeDocument/2006/relationships/slide" Target="../slides/slide1177.xml"/><Relationship Id="rId1" Type="http://schemas.openxmlformats.org/officeDocument/2006/relationships/notesMaster" Target="../notesMasters/notesMaster1.xml"/></Relationships>
</file>

<file path=ppt/notesSlides/_rels/notesSlide1177.xml.rels><?xml version="1.0" encoding="UTF-8" standalone="yes"?>
<Relationships xmlns="http://schemas.openxmlformats.org/package/2006/relationships"><Relationship Id="rId2" Type="http://schemas.openxmlformats.org/officeDocument/2006/relationships/slide" Target="../slides/slide1178.xml"/><Relationship Id="rId1" Type="http://schemas.openxmlformats.org/officeDocument/2006/relationships/notesMaster" Target="../notesMasters/notesMaster1.xml"/></Relationships>
</file>

<file path=ppt/notesSlides/_rels/notesSlide1178.xml.rels><?xml version="1.0" encoding="UTF-8" standalone="yes"?>
<Relationships xmlns="http://schemas.openxmlformats.org/package/2006/relationships"><Relationship Id="rId2" Type="http://schemas.openxmlformats.org/officeDocument/2006/relationships/slide" Target="../slides/slide1179.xml"/><Relationship Id="rId1" Type="http://schemas.openxmlformats.org/officeDocument/2006/relationships/notesMaster" Target="../notesMasters/notesMaster1.xml"/></Relationships>
</file>

<file path=ppt/notesSlides/_rels/notesSlide1179.xml.rels><?xml version="1.0" encoding="UTF-8" standalone="yes"?>
<Relationships xmlns="http://schemas.openxmlformats.org/package/2006/relationships"><Relationship Id="rId2" Type="http://schemas.openxmlformats.org/officeDocument/2006/relationships/slide" Target="../slides/slide1180.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180.xml.rels><?xml version="1.0" encoding="UTF-8" standalone="yes"?>
<Relationships xmlns="http://schemas.openxmlformats.org/package/2006/relationships"><Relationship Id="rId2" Type="http://schemas.openxmlformats.org/officeDocument/2006/relationships/slide" Target="../slides/slide1181.xml"/><Relationship Id="rId1" Type="http://schemas.openxmlformats.org/officeDocument/2006/relationships/notesMaster" Target="../notesMasters/notesMaster1.xml"/></Relationships>
</file>

<file path=ppt/notesSlides/_rels/notesSlide1181.xml.rels><?xml version="1.0" encoding="UTF-8" standalone="yes"?>
<Relationships xmlns="http://schemas.openxmlformats.org/package/2006/relationships"><Relationship Id="rId2" Type="http://schemas.openxmlformats.org/officeDocument/2006/relationships/slide" Target="../slides/slide1182.xml"/><Relationship Id="rId1" Type="http://schemas.openxmlformats.org/officeDocument/2006/relationships/notesMaster" Target="../notesMasters/notesMaster1.xml"/></Relationships>
</file>

<file path=ppt/notesSlides/_rels/notesSlide1182.xml.rels><?xml version="1.0" encoding="UTF-8" standalone="yes"?>
<Relationships xmlns="http://schemas.openxmlformats.org/package/2006/relationships"><Relationship Id="rId2" Type="http://schemas.openxmlformats.org/officeDocument/2006/relationships/slide" Target="../slides/slide1183.xml"/><Relationship Id="rId1" Type="http://schemas.openxmlformats.org/officeDocument/2006/relationships/notesMaster" Target="../notesMasters/notesMaster1.xml"/></Relationships>
</file>

<file path=ppt/notesSlides/_rels/notesSlide1183.xml.rels><?xml version="1.0" encoding="UTF-8" standalone="yes"?>
<Relationships xmlns="http://schemas.openxmlformats.org/package/2006/relationships"><Relationship Id="rId2" Type="http://schemas.openxmlformats.org/officeDocument/2006/relationships/slide" Target="../slides/slide1184.xml"/><Relationship Id="rId1" Type="http://schemas.openxmlformats.org/officeDocument/2006/relationships/notesMaster" Target="../notesMasters/notesMaster1.xml"/></Relationships>
</file>

<file path=ppt/notesSlides/_rels/notesSlide1184.xml.rels><?xml version="1.0" encoding="UTF-8" standalone="yes"?>
<Relationships xmlns="http://schemas.openxmlformats.org/package/2006/relationships"><Relationship Id="rId2" Type="http://schemas.openxmlformats.org/officeDocument/2006/relationships/slide" Target="../slides/slide1185.xml"/><Relationship Id="rId1" Type="http://schemas.openxmlformats.org/officeDocument/2006/relationships/notesMaster" Target="../notesMasters/notesMaster1.xml"/></Relationships>
</file>

<file path=ppt/notesSlides/_rels/notesSlide1185.xml.rels><?xml version="1.0" encoding="UTF-8" standalone="yes"?>
<Relationships xmlns="http://schemas.openxmlformats.org/package/2006/relationships"><Relationship Id="rId2" Type="http://schemas.openxmlformats.org/officeDocument/2006/relationships/slide" Target="../slides/slide1186.xml"/><Relationship Id="rId1" Type="http://schemas.openxmlformats.org/officeDocument/2006/relationships/notesMaster" Target="../notesMasters/notesMaster1.xml"/></Relationships>
</file>

<file path=ppt/notesSlides/_rels/notesSlide1186.xml.rels><?xml version="1.0" encoding="UTF-8" standalone="yes"?>
<Relationships xmlns="http://schemas.openxmlformats.org/package/2006/relationships"><Relationship Id="rId2" Type="http://schemas.openxmlformats.org/officeDocument/2006/relationships/slide" Target="../slides/slide1187.xml"/><Relationship Id="rId1" Type="http://schemas.openxmlformats.org/officeDocument/2006/relationships/notesMaster" Target="../notesMasters/notesMaster1.xml"/></Relationships>
</file>

<file path=ppt/notesSlides/_rels/notesSlide1187.xml.rels><?xml version="1.0" encoding="UTF-8" standalone="yes"?>
<Relationships xmlns="http://schemas.openxmlformats.org/package/2006/relationships"><Relationship Id="rId2" Type="http://schemas.openxmlformats.org/officeDocument/2006/relationships/slide" Target="../slides/slide1188.xml"/><Relationship Id="rId1" Type="http://schemas.openxmlformats.org/officeDocument/2006/relationships/notesMaster" Target="../notesMasters/notesMaster1.xml"/></Relationships>
</file>

<file path=ppt/notesSlides/_rels/notesSlide1188.xml.rels><?xml version="1.0" encoding="UTF-8" standalone="yes"?>
<Relationships xmlns="http://schemas.openxmlformats.org/package/2006/relationships"><Relationship Id="rId2" Type="http://schemas.openxmlformats.org/officeDocument/2006/relationships/slide" Target="../slides/slide1189.xml"/><Relationship Id="rId1" Type="http://schemas.openxmlformats.org/officeDocument/2006/relationships/notesMaster" Target="../notesMasters/notesMaster1.xml"/></Relationships>
</file>

<file path=ppt/notesSlides/_rels/notesSlide1189.xml.rels><?xml version="1.0" encoding="UTF-8" standalone="yes"?>
<Relationships xmlns="http://schemas.openxmlformats.org/package/2006/relationships"><Relationship Id="rId2" Type="http://schemas.openxmlformats.org/officeDocument/2006/relationships/slide" Target="../slides/slide1190.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190.xml.rels><?xml version="1.0" encoding="UTF-8" standalone="yes"?>
<Relationships xmlns="http://schemas.openxmlformats.org/package/2006/relationships"><Relationship Id="rId2" Type="http://schemas.openxmlformats.org/officeDocument/2006/relationships/slide" Target="../slides/slide1191.xml"/><Relationship Id="rId1" Type="http://schemas.openxmlformats.org/officeDocument/2006/relationships/notesMaster" Target="../notesMasters/notesMaster1.xml"/></Relationships>
</file>

<file path=ppt/notesSlides/_rels/notesSlide1191.xml.rels><?xml version="1.0" encoding="UTF-8" standalone="yes"?>
<Relationships xmlns="http://schemas.openxmlformats.org/package/2006/relationships"><Relationship Id="rId2" Type="http://schemas.openxmlformats.org/officeDocument/2006/relationships/slide" Target="../slides/slide1192.xml"/><Relationship Id="rId1" Type="http://schemas.openxmlformats.org/officeDocument/2006/relationships/notesMaster" Target="../notesMasters/notesMaster1.xml"/></Relationships>
</file>

<file path=ppt/notesSlides/_rels/notesSlide1192.xml.rels><?xml version="1.0" encoding="UTF-8" standalone="yes"?>
<Relationships xmlns="http://schemas.openxmlformats.org/package/2006/relationships"><Relationship Id="rId2" Type="http://schemas.openxmlformats.org/officeDocument/2006/relationships/slide" Target="../slides/slide1193.xml"/><Relationship Id="rId1" Type="http://schemas.openxmlformats.org/officeDocument/2006/relationships/notesMaster" Target="../notesMasters/notesMaster1.xml"/></Relationships>
</file>

<file path=ppt/notesSlides/_rels/notesSlide1193.xml.rels><?xml version="1.0" encoding="UTF-8" standalone="yes"?>
<Relationships xmlns="http://schemas.openxmlformats.org/package/2006/relationships"><Relationship Id="rId2" Type="http://schemas.openxmlformats.org/officeDocument/2006/relationships/slide" Target="../slides/slide1194.xml"/><Relationship Id="rId1" Type="http://schemas.openxmlformats.org/officeDocument/2006/relationships/notesMaster" Target="../notesMasters/notesMaster1.xml"/></Relationships>
</file>

<file path=ppt/notesSlides/_rels/notesSlide1194.xml.rels><?xml version="1.0" encoding="UTF-8" standalone="yes"?>
<Relationships xmlns="http://schemas.openxmlformats.org/package/2006/relationships"><Relationship Id="rId2" Type="http://schemas.openxmlformats.org/officeDocument/2006/relationships/slide" Target="../slides/slide1195.xml"/><Relationship Id="rId1" Type="http://schemas.openxmlformats.org/officeDocument/2006/relationships/notesMaster" Target="../notesMasters/notesMaster1.xml"/></Relationships>
</file>

<file path=ppt/notesSlides/_rels/notesSlide1195.xml.rels><?xml version="1.0" encoding="UTF-8" standalone="yes"?>
<Relationships xmlns="http://schemas.openxmlformats.org/package/2006/relationships"><Relationship Id="rId2" Type="http://schemas.openxmlformats.org/officeDocument/2006/relationships/slide" Target="../slides/slide1196.xml"/><Relationship Id="rId1" Type="http://schemas.openxmlformats.org/officeDocument/2006/relationships/notesMaster" Target="../notesMasters/notesMaster1.xml"/></Relationships>
</file>

<file path=ppt/notesSlides/_rels/notesSlide1196.xml.rels><?xml version="1.0" encoding="UTF-8" standalone="yes"?>
<Relationships xmlns="http://schemas.openxmlformats.org/package/2006/relationships"><Relationship Id="rId2" Type="http://schemas.openxmlformats.org/officeDocument/2006/relationships/slide" Target="../slides/slide1197.xml"/><Relationship Id="rId1" Type="http://schemas.openxmlformats.org/officeDocument/2006/relationships/notesMaster" Target="../notesMasters/notesMaster1.xml"/></Relationships>
</file>

<file path=ppt/notesSlides/_rels/notesSlide1197.xml.rels><?xml version="1.0" encoding="UTF-8" standalone="yes"?>
<Relationships xmlns="http://schemas.openxmlformats.org/package/2006/relationships"><Relationship Id="rId2" Type="http://schemas.openxmlformats.org/officeDocument/2006/relationships/slide" Target="../slides/slide1198.xml"/><Relationship Id="rId1" Type="http://schemas.openxmlformats.org/officeDocument/2006/relationships/notesMaster" Target="../notesMasters/notesMaster1.xml"/></Relationships>
</file>

<file path=ppt/notesSlides/_rels/notesSlide1198.xml.rels><?xml version="1.0" encoding="UTF-8" standalone="yes"?>
<Relationships xmlns="http://schemas.openxmlformats.org/package/2006/relationships"><Relationship Id="rId2" Type="http://schemas.openxmlformats.org/officeDocument/2006/relationships/slide" Target="../slides/slide1199.xml"/><Relationship Id="rId1" Type="http://schemas.openxmlformats.org/officeDocument/2006/relationships/notesMaster" Target="../notesMasters/notesMaster1.xml"/></Relationships>
</file>

<file path=ppt/notesSlides/_rels/notesSlide1199.xml.rels><?xml version="1.0" encoding="UTF-8" standalone="yes"?>
<Relationships xmlns="http://schemas.openxmlformats.org/package/2006/relationships"><Relationship Id="rId2" Type="http://schemas.openxmlformats.org/officeDocument/2006/relationships/slide" Target="../slides/slide120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00.xml.rels><?xml version="1.0" encoding="UTF-8" standalone="yes"?>
<Relationships xmlns="http://schemas.openxmlformats.org/package/2006/relationships"><Relationship Id="rId2" Type="http://schemas.openxmlformats.org/officeDocument/2006/relationships/slide" Target="../slides/slide1201.xml"/><Relationship Id="rId1" Type="http://schemas.openxmlformats.org/officeDocument/2006/relationships/notesMaster" Target="../notesMasters/notesMaster1.xml"/></Relationships>
</file>

<file path=ppt/notesSlides/_rels/notesSlide1201.xml.rels><?xml version="1.0" encoding="UTF-8" standalone="yes"?>
<Relationships xmlns="http://schemas.openxmlformats.org/package/2006/relationships"><Relationship Id="rId2" Type="http://schemas.openxmlformats.org/officeDocument/2006/relationships/slide" Target="../slides/slide1202.xml"/><Relationship Id="rId1" Type="http://schemas.openxmlformats.org/officeDocument/2006/relationships/notesMaster" Target="../notesMasters/notesMaster1.xml"/></Relationships>
</file>

<file path=ppt/notesSlides/_rels/notesSlide1202.xml.rels><?xml version="1.0" encoding="UTF-8" standalone="yes"?>
<Relationships xmlns="http://schemas.openxmlformats.org/package/2006/relationships"><Relationship Id="rId2" Type="http://schemas.openxmlformats.org/officeDocument/2006/relationships/slide" Target="../slides/slide1203.xml"/><Relationship Id="rId1" Type="http://schemas.openxmlformats.org/officeDocument/2006/relationships/notesMaster" Target="../notesMasters/notesMaster1.xml"/></Relationships>
</file>

<file path=ppt/notesSlides/_rels/notesSlide1203.xml.rels><?xml version="1.0" encoding="UTF-8" standalone="yes"?>
<Relationships xmlns="http://schemas.openxmlformats.org/package/2006/relationships"><Relationship Id="rId2" Type="http://schemas.openxmlformats.org/officeDocument/2006/relationships/slide" Target="../slides/slide1204.xml"/><Relationship Id="rId1" Type="http://schemas.openxmlformats.org/officeDocument/2006/relationships/notesMaster" Target="../notesMasters/notesMaster1.xml"/></Relationships>
</file>

<file path=ppt/notesSlides/_rels/notesSlide1204.xml.rels><?xml version="1.0" encoding="UTF-8" standalone="yes"?>
<Relationships xmlns="http://schemas.openxmlformats.org/package/2006/relationships"><Relationship Id="rId2" Type="http://schemas.openxmlformats.org/officeDocument/2006/relationships/slide" Target="../slides/slide1205.xml"/><Relationship Id="rId1" Type="http://schemas.openxmlformats.org/officeDocument/2006/relationships/notesMaster" Target="../notesMasters/notesMaster1.xml"/></Relationships>
</file>

<file path=ppt/notesSlides/_rels/notesSlide1205.xml.rels><?xml version="1.0" encoding="UTF-8" standalone="yes"?>
<Relationships xmlns="http://schemas.openxmlformats.org/package/2006/relationships"><Relationship Id="rId2" Type="http://schemas.openxmlformats.org/officeDocument/2006/relationships/slide" Target="../slides/slide1206.xml"/><Relationship Id="rId1" Type="http://schemas.openxmlformats.org/officeDocument/2006/relationships/notesMaster" Target="../notesMasters/notesMaster1.xml"/></Relationships>
</file>

<file path=ppt/notesSlides/_rels/notesSlide1206.xml.rels><?xml version="1.0" encoding="UTF-8" standalone="yes"?>
<Relationships xmlns="http://schemas.openxmlformats.org/package/2006/relationships"><Relationship Id="rId2" Type="http://schemas.openxmlformats.org/officeDocument/2006/relationships/slide" Target="../slides/slide1207.xml"/><Relationship Id="rId1" Type="http://schemas.openxmlformats.org/officeDocument/2006/relationships/notesMaster" Target="../notesMasters/notesMaster1.xml"/></Relationships>
</file>

<file path=ppt/notesSlides/_rels/notesSlide1207.xml.rels><?xml version="1.0" encoding="UTF-8" standalone="yes"?>
<Relationships xmlns="http://schemas.openxmlformats.org/package/2006/relationships"><Relationship Id="rId2" Type="http://schemas.openxmlformats.org/officeDocument/2006/relationships/slide" Target="../slides/slide1208.xml"/><Relationship Id="rId1" Type="http://schemas.openxmlformats.org/officeDocument/2006/relationships/notesMaster" Target="../notesMasters/notesMaster1.xml"/></Relationships>
</file>

<file path=ppt/notesSlides/_rels/notesSlide1208.xml.rels><?xml version="1.0" encoding="UTF-8" standalone="yes"?>
<Relationships xmlns="http://schemas.openxmlformats.org/package/2006/relationships"><Relationship Id="rId2" Type="http://schemas.openxmlformats.org/officeDocument/2006/relationships/slide" Target="../slides/slide1209.xml"/><Relationship Id="rId1" Type="http://schemas.openxmlformats.org/officeDocument/2006/relationships/notesMaster" Target="../notesMasters/notesMaster1.xml"/></Relationships>
</file>

<file path=ppt/notesSlides/_rels/notesSlide1209.xml.rels><?xml version="1.0" encoding="UTF-8" standalone="yes"?>
<Relationships xmlns="http://schemas.openxmlformats.org/package/2006/relationships"><Relationship Id="rId2" Type="http://schemas.openxmlformats.org/officeDocument/2006/relationships/slide" Target="../slides/slide121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10.xml.rels><?xml version="1.0" encoding="UTF-8" standalone="yes"?>
<Relationships xmlns="http://schemas.openxmlformats.org/package/2006/relationships"><Relationship Id="rId2" Type="http://schemas.openxmlformats.org/officeDocument/2006/relationships/slide" Target="../slides/slide1211.xml"/><Relationship Id="rId1" Type="http://schemas.openxmlformats.org/officeDocument/2006/relationships/notesMaster" Target="../notesMasters/notesMaster1.xml"/></Relationships>
</file>

<file path=ppt/notesSlides/_rels/notesSlide1211.xml.rels><?xml version="1.0" encoding="UTF-8" standalone="yes"?>
<Relationships xmlns="http://schemas.openxmlformats.org/package/2006/relationships"><Relationship Id="rId2" Type="http://schemas.openxmlformats.org/officeDocument/2006/relationships/slide" Target="../slides/slide1212.xml"/><Relationship Id="rId1" Type="http://schemas.openxmlformats.org/officeDocument/2006/relationships/notesMaster" Target="../notesMasters/notesMaster1.xml"/></Relationships>
</file>

<file path=ppt/notesSlides/_rels/notesSlide1212.xml.rels><?xml version="1.0" encoding="UTF-8" standalone="yes"?>
<Relationships xmlns="http://schemas.openxmlformats.org/package/2006/relationships"><Relationship Id="rId2" Type="http://schemas.openxmlformats.org/officeDocument/2006/relationships/slide" Target="../slides/slide1213.xml"/><Relationship Id="rId1" Type="http://schemas.openxmlformats.org/officeDocument/2006/relationships/notesMaster" Target="../notesMasters/notesMaster1.xml"/></Relationships>
</file>

<file path=ppt/notesSlides/_rels/notesSlide1213.xml.rels><?xml version="1.0" encoding="UTF-8" standalone="yes"?>
<Relationships xmlns="http://schemas.openxmlformats.org/package/2006/relationships"><Relationship Id="rId2" Type="http://schemas.openxmlformats.org/officeDocument/2006/relationships/slide" Target="../slides/slide1214.xml"/><Relationship Id="rId1" Type="http://schemas.openxmlformats.org/officeDocument/2006/relationships/notesMaster" Target="../notesMasters/notesMaster1.xml"/></Relationships>
</file>

<file path=ppt/notesSlides/_rels/notesSlide1214.xml.rels><?xml version="1.0" encoding="UTF-8" standalone="yes"?>
<Relationships xmlns="http://schemas.openxmlformats.org/package/2006/relationships"><Relationship Id="rId2" Type="http://schemas.openxmlformats.org/officeDocument/2006/relationships/slide" Target="../slides/slide1215.xml"/><Relationship Id="rId1" Type="http://schemas.openxmlformats.org/officeDocument/2006/relationships/notesMaster" Target="../notesMasters/notesMaster1.xml"/></Relationships>
</file>

<file path=ppt/notesSlides/_rels/notesSlide1215.xml.rels><?xml version="1.0" encoding="UTF-8" standalone="yes"?>
<Relationships xmlns="http://schemas.openxmlformats.org/package/2006/relationships"><Relationship Id="rId2" Type="http://schemas.openxmlformats.org/officeDocument/2006/relationships/slide" Target="../slides/slide1216.xml"/><Relationship Id="rId1" Type="http://schemas.openxmlformats.org/officeDocument/2006/relationships/notesMaster" Target="../notesMasters/notesMaster1.xml"/></Relationships>
</file>

<file path=ppt/notesSlides/_rels/notesSlide1216.xml.rels><?xml version="1.0" encoding="UTF-8" standalone="yes"?>
<Relationships xmlns="http://schemas.openxmlformats.org/package/2006/relationships"><Relationship Id="rId2" Type="http://schemas.openxmlformats.org/officeDocument/2006/relationships/slide" Target="../slides/slide1217.xml"/><Relationship Id="rId1" Type="http://schemas.openxmlformats.org/officeDocument/2006/relationships/notesMaster" Target="../notesMasters/notesMaster1.xml"/></Relationships>
</file>

<file path=ppt/notesSlides/_rels/notesSlide1217.xml.rels><?xml version="1.0" encoding="UTF-8" standalone="yes"?>
<Relationships xmlns="http://schemas.openxmlformats.org/package/2006/relationships"><Relationship Id="rId2" Type="http://schemas.openxmlformats.org/officeDocument/2006/relationships/slide" Target="../slides/slide1218.xml"/><Relationship Id="rId1" Type="http://schemas.openxmlformats.org/officeDocument/2006/relationships/notesMaster" Target="../notesMasters/notesMaster1.xml"/></Relationships>
</file>

<file path=ppt/notesSlides/_rels/notesSlide1218.xml.rels><?xml version="1.0" encoding="UTF-8" standalone="yes"?>
<Relationships xmlns="http://schemas.openxmlformats.org/package/2006/relationships"><Relationship Id="rId2" Type="http://schemas.openxmlformats.org/officeDocument/2006/relationships/slide" Target="../slides/slide1219.xml"/><Relationship Id="rId1" Type="http://schemas.openxmlformats.org/officeDocument/2006/relationships/notesMaster" Target="../notesMasters/notesMaster1.xml"/></Relationships>
</file>

<file path=ppt/notesSlides/_rels/notesSlide1219.xml.rels><?xml version="1.0" encoding="UTF-8" standalone="yes"?>
<Relationships xmlns="http://schemas.openxmlformats.org/package/2006/relationships"><Relationship Id="rId2" Type="http://schemas.openxmlformats.org/officeDocument/2006/relationships/slide" Target="../slides/slide1220.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20.xml.rels><?xml version="1.0" encoding="UTF-8" standalone="yes"?>
<Relationships xmlns="http://schemas.openxmlformats.org/package/2006/relationships"><Relationship Id="rId2" Type="http://schemas.openxmlformats.org/officeDocument/2006/relationships/slide" Target="../slides/slide1221.xml"/><Relationship Id="rId1" Type="http://schemas.openxmlformats.org/officeDocument/2006/relationships/notesMaster" Target="../notesMasters/notesMaster1.xml"/></Relationships>
</file>

<file path=ppt/notesSlides/_rels/notesSlide1221.xml.rels><?xml version="1.0" encoding="UTF-8" standalone="yes"?>
<Relationships xmlns="http://schemas.openxmlformats.org/package/2006/relationships"><Relationship Id="rId2" Type="http://schemas.openxmlformats.org/officeDocument/2006/relationships/slide" Target="../slides/slide1222.xml"/><Relationship Id="rId1" Type="http://schemas.openxmlformats.org/officeDocument/2006/relationships/notesMaster" Target="../notesMasters/notesMaster1.xml"/></Relationships>
</file>

<file path=ppt/notesSlides/_rels/notesSlide1222.xml.rels><?xml version="1.0" encoding="UTF-8" standalone="yes"?>
<Relationships xmlns="http://schemas.openxmlformats.org/package/2006/relationships"><Relationship Id="rId2" Type="http://schemas.openxmlformats.org/officeDocument/2006/relationships/slide" Target="../slides/slide1223.xml"/><Relationship Id="rId1" Type="http://schemas.openxmlformats.org/officeDocument/2006/relationships/notesMaster" Target="../notesMasters/notesMaster1.xml"/></Relationships>
</file>

<file path=ppt/notesSlides/_rels/notesSlide1223.xml.rels><?xml version="1.0" encoding="UTF-8" standalone="yes"?>
<Relationships xmlns="http://schemas.openxmlformats.org/package/2006/relationships"><Relationship Id="rId2" Type="http://schemas.openxmlformats.org/officeDocument/2006/relationships/slide" Target="../slides/slide1224.xml"/><Relationship Id="rId1" Type="http://schemas.openxmlformats.org/officeDocument/2006/relationships/notesMaster" Target="../notesMasters/notesMaster1.xml"/></Relationships>
</file>

<file path=ppt/notesSlides/_rels/notesSlide1224.xml.rels><?xml version="1.0" encoding="UTF-8" standalone="yes"?>
<Relationships xmlns="http://schemas.openxmlformats.org/package/2006/relationships"><Relationship Id="rId2" Type="http://schemas.openxmlformats.org/officeDocument/2006/relationships/slide" Target="../slides/slide1225.xml"/><Relationship Id="rId1" Type="http://schemas.openxmlformats.org/officeDocument/2006/relationships/notesMaster" Target="../notesMasters/notesMaster1.xml"/></Relationships>
</file>

<file path=ppt/notesSlides/_rels/notesSlide1225.xml.rels><?xml version="1.0" encoding="UTF-8" standalone="yes"?>
<Relationships xmlns="http://schemas.openxmlformats.org/package/2006/relationships"><Relationship Id="rId2" Type="http://schemas.openxmlformats.org/officeDocument/2006/relationships/slide" Target="../slides/slide1226.xml"/><Relationship Id="rId1" Type="http://schemas.openxmlformats.org/officeDocument/2006/relationships/notesMaster" Target="../notesMasters/notesMaster1.xml"/></Relationships>
</file>

<file path=ppt/notesSlides/_rels/notesSlide1226.xml.rels><?xml version="1.0" encoding="UTF-8" standalone="yes"?>
<Relationships xmlns="http://schemas.openxmlformats.org/package/2006/relationships"><Relationship Id="rId2" Type="http://schemas.openxmlformats.org/officeDocument/2006/relationships/slide" Target="../slides/slide1227.xml"/><Relationship Id="rId1" Type="http://schemas.openxmlformats.org/officeDocument/2006/relationships/notesMaster" Target="../notesMasters/notesMaster1.xml"/></Relationships>
</file>

<file path=ppt/notesSlides/_rels/notesSlide1227.xml.rels><?xml version="1.0" encoding="UTF-8" standalone="yes"?>
<Relationships xmlns="http://schemas.openxmlformats.org/package/2006/relationships"><Relationship Id="rId2" Type="http://schemas.openxmlformats.org/officeDocument/2006/relationships/slide" Target="../slides/slide1228.xml"/><Relationship Id="rId1" Type="http://schemas.openxmlformats.org/officeDocument/2006/relationships/notesMaster" Target="../notesMasters/notesMaster1.xml"/></Relationships>
</file>

<file path=ppt/notesSlides/_rels/notesSlide1228.xml.rels><?xml version="1.0" encoding="UTF-8" standalone="yes"?>
<Relationships xmlns="http://schemas.openxmlformats.org/package/2006/relationships"><Relationship Id="rId2" Type="http://schemas.openxmlformats.org/officeDocument/2006/relationships/slide" Target="../slides/slide1229.xml"/><Relationship Id="rId1" Type="http://schemas.openxmlformats.org/officeDocument/2006/relationships/notesMaster" Target="../notesMasters/notesMaster1.xml"/></Relationships>
</file>

<file path=ppt/notesSlides/_rels/notesSlide1229.xml.rels><?xml version="1.0" encoding="UTF-8" standalone="yes"?>
<Relationships xmlns="http://schemas.openxmlformats.org/package/2006/relationships"><Relationship Id="rId2" Type="http://schemas.openxmlformats.org/officeDocument/2006/relationships/slide" Target="../slides/slide1230.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30.xml.rels><?xml version="1.0" encoding="UTF-8" standalone="yes"?>
<Relationships xmlns="http://schemas.openxmlformats.org/package/2006/relationships"><Relationship Id="rId2" Type="http://schemas.openxmlformats.org/officeDocument/2006/relationships/slide" Target="../slides/slide1231.xml"/><Relationship Id="rId1" Type="http://schemas.openxmlformats.org/officeDocument/2006/relationships/notesMaster" Target="../notesMasters/notesMaster1.xml"/></Relationships>
</file>

<file path=ppt/notesSlides/_rels/notesSlide1231.xml.rels><?xml version="1.0" encoding="UTF-8" standalone="yes"?>
<Relationships xmlns="http://schemas.openxmlformats.org/package/2006/relationships"><Relationship Id="rId2" Type="http://schemas.openxmlformats.org/officeDocument/2006/relationships/slide" Target="../slides/slide1232.xml"/><Relationship Id="rId1" Type="http://schemas.openxmlformats.org/officeDocument/2006/relationships/notesMaster" Target="../notesMasters/notesMaster1.xml"/></Relationships>
</file>

<file path=ppt/notesSlides/_rels/notesSlide1232.xml.rels><?xml version="1.0" encoding="UTF-8" standalone="yes"?>
<Relationships xmlns="http://schemas.openxmlformats.org/package/2006/relationships"><Relationship Id="rId2" Type="http://schemas.openxmlformats.org/officeDocument/2006/relationships/slide" Target="../slides/slide1233.xml"/><Relationship Id="rId1" Type="http://schemas.openxmlformats.org/officeDocument/2006/relationships/notesMaster" Target="../notesMasters/notesMaster1.xml"/></Relationships>
</file>

<file path=ppt/notesSlides/_rels/notesSlide1233.xml.rels><?xml version="1.0" encoding="UTF-8" standalone="yes"?>
<Relationships xmlns="http://schemas.openxmlformats.org/package/2006/relationships"><Relationship Id="rId2" Type="http://schemas.openxmlformats.org/officeDocument/2006/relationships/slide" Target="../slides/slide1234.xml"/><Relationship Id="rId1" Type="http://schemas.openxmlformats.org/officeDocument/2006/relationships/notesMaster" Target="../notesMasters/notesMaster1.xml"/></Relationships>
</file>

<file path=ppt/notesSlides/_rels/notesSlide1234.xml.rels><?xml version="1.0" encoding="UTF-8" standalone="yes"?>
<Relationships xmlns="http://schemas.openxmlformats.org/package/2006/relationships"><Relationship Id="rId2" Type="http://schemas.openxmlformats.org/officeDocument/2006/relationships/slide" Target="../slides/slide1235.xml"/><Relationship Id="rId1" Type="http://schemas.openxmlformats.org/officeDocument/2006/relationships/notesMaster" Target="../notesMasters/notesMaster1.xml"/></Relationships>
</file>

<file path=ppt/notesSlides/_rels/notesSlide1235.xml.rels><?xml version="1.0" encoding="UTF-8" standalone="yes"?>
<Relationships xmlns="http://schemas.openxmlformats.org/package/2006/relationships"><Relationship Id="rId2" Type="http://schemas.openxmlformats.org/officeDocument/2006/relationships/slide" Target="../slides/slide1236.xml"/><Relationship Id="rId1" Type="http://schemas.openxmlformats.org/officeDocument/2006/relationships/notesMaster" Target="../notesMasters/notesMaster1.xml"/></Relationships>
</file>

<file path=ppt/notesSlides/_rels/notesSlide1236.xml.rels><?xml version="1.0" encoding="UTF-8" standalone="yes"?>
<Relationships xmlns="http://schemas.openxmlformats.org/package/2006/relationships"><Relationship Id="rId2" Type="http://schemas.openxmlformats.org/officeDocument/2006/relationships/slide" Target="../slides/slide1237.xml"/><Relationship Id="rId1" Type="http://schemas.openxmlformats.org/officeDocument/2006/relationships/notesMaster" Target="../notesMasters/notesMaster1.xml"/></Relationships>
</file>

<file path=ppt/notesSlides/_rels/notesSlide1237.xml.rels><?xml version="1.0" encoding="UTF-8" standalone="yes"?>
<Relationships xmlns="http://schemas.openxmlformats.org/package/2006/relationships"><Relationship Id="rId2" Type="http://schemas.openxmlformats.org/officeDocument/2006/relationships/slide" Target="../slides/slide1238.xml"/><Relationship Id="rId1" Type="http://schemas.openxmlformats.org/officeDocument/2006/relationships/notesMaster" Target="../notesMasters/notesMaster1.xml"/></Relationships>
</file>

<file path=ppt/notesSlides/_rels/notesSlide1238.xml.rels><?xml version="1.0" encoding="UTF-8" standalone="yes"?>
<Relationships xmlns="http://schemas.openxmlformats.org/package/2006/relationships"><Relationship Id="rId2" Type="http://schemas.openxmlformats.org/officeDocument/2006/relationships/slide" Target="../slides/slide1239.xml"/><Relationship Id="rId1" Type="http://schemas.openxmlformats.org/officeDocument/2006/relationships/notesMaster" Target="../notesMasters/notesMaster1.xml"/></Relationships>
</file>

<file path=ppt/notesSlides/_rels/notesSlide1239.xml.rels><?xml version="1.0" encoding="UTF-8" standalone="yes"?>
<Relationships xmlns="http://schemas.openxmlformats.org/package/2006/relationships"><Relationship Id="rId2" Type="http://schemas.openxmlformats.org/officeDocument/2006/relationships/slide" Target="../slides/slide1240.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40.xml.rels><?xml version="1.0" encoding="UTF-8" standalone="yes"?>
<Relationships xmlns="http://schemas.openxmlformats.org/package/2006/relationships"><Relationship Id="rId2" Type="http://schemas.openxmlformats.org/officeDocument/2006/relationships/slide" Target="../slides/slide1241.xml"/><Relationship Id="rId1" Type="http://schemas.openxmlformats.org/officeDocument/2006/relationships/notesMaster" Target="../notesMasters/notesMaster1.xml"/></Relationships>
</file>

<file path=ppt/notesSlides/_rels/notesSlide1241.xml.rels><?xml version="1.0" encoding="UTF-8" standalone="yes"?>
<Relationships xmlns="http://schemas.openxmlformats.org/package/2006/relationships"><Relationship Id="rId2" Type="http://schemas.openxmlformats.org/officeDocument/2006/relationships/slide" Target="../slides/slide1242.xml"/><Relationship Id="rId1" Type="http://schemas.openxmlformats.org/officeDocument/2006/relationships/notesMaster" Target="../notesMasters/notesMaster1.xml"/></Relationships>
</file>

<file path=ppt/notesSlides/_rels/notesSlide1242.xml.rels><?xml version="1.0" encoding="UTF-8" standalone="yes"?>
<Relationships xmlns="http://schemas.openxmlformats.org/package/2006/relationships"><Relationship Id="rId2" Type="http://schemas.openxmlformats.org/officeDocument/2006/relationships/slide" Target="../slides/slide1243.xml"/><Relationship Id="rId1" Type="http://schemas.openxmlformats.org/officeDocument/2006/relationships/notesMaster" Target="../notesMasters/notesMaster1.xml"/></Relationships>
</file>

<file path=ppt/notesSlides/_rels/notesSlide1243.xml.rels><?xml version="1.0" encoding="UTF-8" standalone="yes"?>
<Relationships xmlns="http://schemas.openxmlformats.org/package/2006/relationships"><Relationship Id="rId2" Type="http://schemas.openxmlformats.org/officeDocument/2006/relationships/slide" Target="../slides/slide1244.xml"/><Relationship Id="rId1" Type="http://schemas.openxmlformats.org/officeDocument/2006/relationships/notesMaster" Target="../notesMasters/notesMaster1.xml"/></Relationships>
</file>

<file path=ppt/notesSlides/_rels/notesSlide1244.xml.rels><?xml version="1.0" encoding="UTF-8" standalone="yes"?>
<Relationships xmlns="http://schemas.openxmlformats.org/package/2006/relationships"><Relationship Id="rId2" Type="http://schemas.openxmlformats.org/officeDocument/2006/relationships/slide" Target="../slides/slide1245.xml"/><Relationship Id="rId1" Type="http://schemas.openxmlformats.org/officeDocument/2006/relationships/notesMaster" Target="../notesMasters/notesMaster1.xml"/></Relationships>
</file>

<file path=ppt/notesSlides/_rels/notesSlide1245.xml.rels><?xml version="1.0" encoding="UTF-8" standalone="yes"?>
<Relationships xmlns="http://schemas.openxmlformats.org/package/2006/relationships"><Relationship Id="rId2" Type="http://schemas.openxmlformats.org/officeDocument/2006/relationships/slide" Target="../slides/slide1246.xml"/><Relationship Id="rId1" Type="http://schemas.openxmlformats.org/officeDocument/2006/relationships/notesMaster" Target="../notesMasters/notesMaster1.xml"/></Relationships>
</file>

<file path=ppt/notesSlides/_rels/notesSlide1246.xml.rels><?xml version="1.0" encoding="UTF-8" standalone="yes"?>
<Relationships xmlns="http://schemas.openxmlformats.org/package/2006/relationships"><Relationship Id="rId2" Type="http://schemas.openxmlformats.org/officeDocument/2006/relationships/slide" Target="../slides/slide1247.xml"/><Relationship Id="rId1" Type="http://schemas.openxmlformats.org/officeDocument/2006/relationships/notesMaster" Target="../notesMasters/notesMaster1.xml"/></Relationships>
</file>

<file path=ppt/notesSlides/_rels/notesSlide1247.xml.rels><?xml version="1.0" encoding="UTF-8" standalone="yes"?>
<Relationships xmlns="http://schemas.openxmlformats.org/package/2006/relationships"><Relationship Id="rId2" Type="http://schemas.openxmlformats.org/officeDocument/2006/relationships/slide" Target="../slides/slide1248.xml"/><Relationship Id="rId1" Type="http://schemas.openxmlformats.org/officeDocument/2006/relationships/notesMaster" Target="../notesMasters/notesMaster1.xml"/></Relationships>
</file>

<file path=ppt/notesSlides/_rels/notesSlide1248.xml.rels><?xml version="1.0" encoding="UTF-8" standalone="yes"?>
<Relationships xmlns="http://schemas.openxmlformats.org/package/2006/relationships"><Relationship Id="rId2" Type="http://schemas.openxmlformats.org/officeDocument/2006/relationships/slide" Target="../slides/slide1249.xml"/><Relationship Id="rId1" Type="http://schemas.openxmlformats.org/officeDocument/2006/relationships/notesMaster" Target="../notesMasters/notesMaster1.xml"/></Relationships>
</file>

<file path=ppt/notesSlides/_rels/notesSlide1249.xml.rels><?xml version="1.0" encoding="UTF-8" standalone="yes"?>
<Relationships xmlns="http://schemas.openxmlformats.org/package/2006/relationships"><Relationship Id="rId2" Type="http://schemas.openxmlformats.org/officeDocument/2006/relationships/slide" Target="../slides/slide1250.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50.xml.rels><?xml version="1.0" encoding="UTF-8" standalone="yes"?>
<Relationships xmlns="http://schemas.openxmlformats.org/package/2006/relationships"><Relationship Id="rId2" Type="http://schemas.openxmlformats.org/officeDocument/2006/relationships/slide" Target="../slides/slide1251.xml"/><Relationship Id="rId1" Type="http://schemas.openxmlformats.org/officeDocument/2006/relationships/notesMaster" Target="../notesMasters/notesMaster1.xml"/></Relationships>
</file>

<file path=ppt/notesSlides/_rels/notesSlide1251.xml.rels><?xml version="1.0" encoding="UTF-8" standalone="yes"?>
<Relationships xmlns="http://schemas.openxmlformats.org/package/2006/relationships"><Relationship Id="rId2" Type="http://schemas.openxmlformats.org/officeDocument/2006/relationships/slide" Target="../slides/slide1252.xml"/><Relationship Id="rId1" Type="http://schemas.openxmlformats.org/officeDocument/2006/relationships/notesMaster" Target="../notesMasters/notesMaster1.xml"/></Relationships>
</file>

<file path=ppt/notesSlides/_rels/notesSlide1252.xml.rels><?xml version="1.0" encoding="UTF-8" standalone="yes"?>
<Relationships xmlns="http://schemas.openxmlformats.org/package/2006/relationships"><Relationship Id="rId2" Type="http://schemas.openxmlformats.org/officeDocument/2006/relationships/slide" Target="../slides/slide1253.xml"/><Relationship Id="rId1" Type="http://schemas.openxmlformats.org/officeDocument/2006/relationships/notesMaster" Target="../notesMasters/notesMaster1.xml"/></Relationships>
</file>

<file path=ppt/notesSlides/_rels/notesSlide1253.xml.rels><?xml version="1.0" encoding="UTF-8" standalone="yes"?>
<Relationships xmlns="http://schemas.openxmlformats.org/package/2006/relationships"><Relationship Id="rId2" Type="http://schemas.openxmlformats.org/officeDocument/2006/relationships/slide" Target="../slides/slide1254.xml"/><Relationship Id="rId1" Type="http://schemas.openxmlformats.org/officeDocument/2006/relationships/notesMaster" Target="../notesMasters/notesMaster1.xml"/></Relationships>
</file>

<file path=ppt/notesSlides/_rels/notesSlide1254.xml.rels><?xml version="1.0" encoding="UTF-8" standalone="yes"?>
<Relationships xmlns="http://schemas.openxmlformats.org/package/2006/relationships"><Relationship Id="rId2" Type="http://schemas.openxmlformats.org/officeDocument/2006/relationships/slide" Target="../slides/slide1255.xml"/><Relationship Id="rId1" Type="http://schemas.openxmlformats.org/officeDocument/2006/relationships/notesMaster" Target="../notesMasters/notesMaster1.xml"/></Relationships>
</file>

<file path=ppt/notesSlides/_rels/notesSlide1255.xml.rels><?xml version="1.0" encoding="UTF-8" standalone="yes"?>
<Relationships xmlns="http://schemas.openxmlformats.org/package/2006/relationships"><Relationship Id="rId2" Type="http://schemas.openxmlformats.org/officeDocument/2006/relationships/slide" Target="../slides/slide1256.xml"/><Relationship Id="rId1" Type="http://schemas.openxmlformats.org/officeDocument/2006/relationships/notesMaster" Target="../notesMasters/notesMaster1.xml"/></Relationships>
</file>

<file path=ppt/notesSlides/_rels/notesSlide1256.xml.rels><?xml version="1.0" encoding="UTF-8" standalone="yes"?>
<Relationships xmlns="http://schemas.openxmlformats.org/package/2006/relationships"><Relationship Id="rId2" Type="http://schemas.openxmlformats.org/officeDocument/2006/relationships/slide" Target="../slides/slide1257.xml"/><Relationship Id="rId1" Type="http://schemas.openxmlformats.org/officeDocument/2006/relationships/notesMaster" Target="../notesMasters/notesMaster1.xml"/></Relationships>
</file>

<file path=ppt/notesSlides/_rels/notesSlide1257.xml.rels><?xml version="1.0" encoding="UTF-8" standalone="yes"?>
<Relationships xmlns="http://schemas.openxmlformats.org/package/2006/relationships"><Relationship Id="rId2" Type="http://schemas.openxmlformats.org/officeDocument/2006/relationships/slide" Target="../slides/slide1258.xml"/><Relationship Id="rId1" Type="http://schemas.openxmlformats.org/officeDocument/2006/relationships/notesMaster" Target="../notesMasters/notesMaster1.xml"/></Relationships>
</file>

<file path=ppt/notesSlides/_rels/notesSlide1258.xml.rels><?xml version="1.0" encoding="UTF-8" standalone="yes"?>
<Relationships xmlns="http://schemas.openxmlformats.org/package/2006/relationships"><Relationship Id="rId2" Type="http://schemas.openxmlformats.org/officeDocument/2006/relationships/slide" Target="../slides/slide1259.xml"/><Relationship Id="rId1" Type="http://schemas.openxmlformats.org/officeDocument/2006/relationships/notesMaster" Target="../notesMasters/notesMaster1.xml"/></Relationships>
</file>

<file path=ppt/notesSlides/_rels/notesSlide1259.xml.rels><?xml version="1.0" encoding="UTF-8" standalone="yes"?>
<Relationships xmlns="http://schemas.openxmlformats.org/package/2006/relationships"><Relationship Id="rId2" Type="http://schemas.openxmlformats.org/officeDocument/2006/relationships/slide" Target="../slides/slide1260.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60.xml.rels><?xml version="1.0" encoding="UTF-8" standalone="yes"?>
<Relationships xmlns="http://schemas.openxmlformats.org/package/2006/relationships"><Relationship Id="rId2" Type="http://schemas.openxmlformats.org/officeDocument/2006/relationships/slide" Target="../slides/slide1261.xml"/><Relationship Id="rId1" Type="http://schemas.openxmlformats.org/officeDocument/2006/relationships/notesMaster" Target="../notesMasters/notesMaster1.xml"/></Relationships>
</file>

<file path=ppt/notesSlides/_rels/notesSlide1261.xml.rels><?xml version="1.0" encoding="UTF-8" standalone="yes"?>
<Relationships xmlns="http://schemas.openxmlformats.org/package/2006/relationships"><Relationship Id="rId2" Type="http://schemas.openxmlformats.org/officeDocument/2006/relationships/slide" Target="../slides/slide1262.xml"/><Relationship Id="rId1" Type="http://schemas.openxmlformats.org/officeDocument/2006/relationships/notesMaster" Target="../notesMasters/notesMaster1.xml"/></Relationships>
</file>

<file path=ppt/notesSlides/_rels/notesSlide1262.xml.rels><?xml version="1.0" encoding="UTF-8" standalone="yes"?>
<Relationships xmlns="http://schemas.openxmlformats.org/package/2006/relationships"><Relationship Id="rId2" Type="http://schemas.openxmlformats.org/officeDocument/2006/relationships/slide" Target="../slides/slide1263.xml"/><Relationship Id="rId1" Type="http://schemas.openxmlformats.org/officeDocument/2006/relationships/notesMaster" Target="../notesMasters/notesMaster1.xml"/></Relationships>
</file>

<file path=ppt/notesSlides/_rels/notesSlide1263.xml.rels><?xml version="1.0" encoding="UTF-8" standalone="yes"?>
<Relationships xmlns="http://schemas.openxmlformats.org/package/2006/relationships"><Relationship Id="rId2" Type="http://schemas.openxmlformats.org/officeDocument/2006/relationships/slide" Target="../slides/slide1264.xml"/><Relationship Id="rId1" Type="http://schemas.openxmlformats.org/officeDocument/2006/relationships/notesMaster" Target="../notesMasters/notesMaster1.xml"/></Relationships>
</file>

<file path=ppt/notesSlides/_rels/notesSlide1264.xml.rels><?xml version="1.0" encoding="UTF-8" standalone="yes"?>
<Relationships xmlns="http://schemas.openxmlformats.org/package/2006/relationships"><Relationship Id="rId2" Type="http://schemas.openxmlformats.org/officeDocument/2006/relationships/slide" Target="../slides/slide1265.xml"/><Relationship Id="rId1" Type="http://schemas.openxmlformats.org/officeDocument/2006/relationships/notesMaster" Target="../notesMasters/notesMaster1.xml"/></Relationships>
</file>

<file path=ppt/notesSlides/_rels/notesSlide1265.xml.rels><?xml version="1.0" encoding="UTF-8" standalone="yes"?>
<Relationships xmlns="http://schemas.openxmlformats.org/package/2006/relationships"><Relationship Id="rId2" Type="http://schemas.openxmlformats.org/officeDocument/2006/relationships/slide" Target="../slides/slide1266.xml"/><Relationship Id="rId1" Type="http://schemas.openxmlformats.org/officeDocument/2006/relationships/notesMaster" Target="../notesMasters/notesMaster1.xml"/></Relationships>
</file>

<file path=ppt/notesSlides/_rels/notesSlide1266.xml.rels><?xml version="1.0" encoding="UTF-8" standalone="yes"?>
<Relationships xmlns="http://schemas.openxmlformats.org/package/2006/relationships"><Relationship Id="rId2" Type="http://schemas.openxmlformats.org/officeDocument/2006/relationships/slide" Target="../slides/slide1267.xml"/><Relationship Id="rId1" Type="http://schemas.openxmlformats.org/officeDocument/2006/relationships/notesMaster" Target="../notesMasters/notesMaster1.xml"/></Relationships>
</file>

<file path=ppt/notesSlides/_rels/notesSlide1267.xml.rels><?xml version="1.0" encoding="UTF-8" standalone="yes"?>
<Relationships xmlns="http://schemas.openxmlformats.org/package/2006/relationships"><Relationship Id="rId2" Type="http://schemas.openxmlformats.org/officeDocument/2006/relationships/slide" Target="../slides/slide1268.xml"/><Relationship Id="rId1" Type="http://schemas.openxmlformats.org/officeDocument/2006/relationships/notesMaster" Target="../notesMasters/notesMaster1.xml"/></Relationships>
</file>

<file path=ppt/notesSlides/_rels/notesSlide1268.xml.rels><?xml version="1.0" encoding="UTF-8" standalone="yes"?>
<Relationships xmlns="http://schemas.openxmlformats.org/package/2006/relationships"><Relationship Id="rId2" Type="http://schemas.openxmlformats.org/officeDocument/2006/relationships/slide" Target="../slides/slide1269.xml"/><Relationship Id="rId1" Type="http://schemas.openxmlformats.org/officeDocument/2006/relationships/notesMaster" Target="../notesMasters/notesMaster1.xml"/></Relationships>
</file>

<file path=ppt/notesSlides/_rels/notesSlide1269.xml.rels><?xml version="1.0" encoding="UTF-8" standalone="yes"?>
<Relationships xmlns="http://schemas.openxmlformats.org/package/2006/relationships"><Relationship Id="rId2" Type="http://schemas.openxmlformats.org/officeDocument/2006/relationships/slide" Target="../slides/slide1270.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70.xml.rels><?xml version="1.0" encoding="UTF-8" standalone="yes"?>
<Relationships xmlns="http://schemas.openxmlformats.org/package/2006/relationships"><Relationship Id="rId2" Type="http://schemas.openxmlformats.org/officeDocument/2006/relationships/slide" Target="../slides/slide1271.xml"/><Relationship Id="rId1" Type="http://schemas.openxmlformats.org/officeDocument/2006/relationships/notesMaster" Target="../notesMasters/notesMaster1.xml"/></Relationships>
</file>

<file path=ppt/notesSlides/_rels/notesSlide1271.xml.rels><?xml version="1.0" encoding="UTF-8" standalone="yes"?>
<Relationships xmlns="http://schemas.openxmlformats.org/package/2006/relationships"><Relationship Id="rId2" Type="http://schemas.openxmlformats.org/officeDocument/2006/relationships/slide" Target="../slides/slide1272.xml"/><Relationship Id="rId1" Type="http://schemas.openxmlformats.org/officeDocument/2006/relationships/notesMaster" Target="../notesMasters/notesMaster1.xml"/></Relationships>
</file>

<file path=ppt/notesSlides/_rels/notesSlide1272.xml.rels><?xml version="1.0" encoding="UTF-8" standalone="yes"?>
<Relationships xmlns="http://schemas.openxmlformats.org/package/2006/relationships"><Relationship Id="rId2" Type="http://schemas.openxmlformats.org/officeDocument/2006/relationships/slide" Target="../slides/slide1273.xml"/><Relationship Id="rId1" Type="http://schemas.openxmlformats.org/officeDocument/2006/relationships/notesMaster" Target="../notesMasters/notesMaster1.xml"/></Relationships>
</file>

<file path=ppt/notesSlides/_rels/notesSlide1273.xml.rels><?xml version="1.0" encoding="UTF-8" standalone="yes"?>
<Relationships xmlns="http://schemas.openxmlformats.org/package/2006/relationships"><Relationship Id="rId2" Type="http://schemas.openxmlformats.org/officeDocument/2006/relationships/slide" Target="../slides/slide1274.xml"/><Relationship Id="rId1" Type="http://schemas.openxmlformats.org/officeDocument/2006/relationships/notesMaster" Target="../notesMasters/notesMaster1.xml"/></Relationships>
</file>

<file path=ppt/notesSlides/_rels/notesSlide1274.xml.rels><?xml version="1.0" encoding="UTF-8" standalone="yes"?>
<Relationships xmlns="http://schemas.openxmlformats.org/package/2006/relationships"><Relationship Id="rId2" Type="http://schemas.openxmlformats.org/officeDocument/2006/relationships/slide" Target="../slides/slide1275.xml"/><Relationship Id="rId1" Type="http://schemas.openxmlformats.org/officeDocument/2006/relationships/notesMaster" Target="../notesMasters/notesMaster1.xml"/></Relationships>
</file>

<file path=ppt/notesSlides/_rels/notesSlide1275.xml.rels><?xml version="1.0" encoding="UTF-8" standalone="yes"?>
<Relationships xmlns="http://schemas.openxmlformats.org/package/2006/relationships"><Relationship Id="rId2" Type="http://schemas.openxmlformats.org/officeDocument/2006/relationships/slide" Target="../slides/slide1276.xml"/><Relationship Id="rId1" Type="http://schemas.openxmlformats.org/officeDocument/2006/relationships/notesMaster" Target="../notesMasters/notesMaster1.xml"/></Relationships>
</file>

<file path=ppt/notesSlides/_rels/notesSlide1276.xml.rels><?xml version="1.0" encoding="UTF-8" standalone="yes"?>
<Relationships xmlns="http://schemas.openxmlformats.org/package/2006/relationships"><Relationship Id="rId2" Type="http://schemas.openxmlformats.org/officeDocument/2006/relationships/slide" Target="../slides/slide1277.xml"/><Relationship Id="rId1" Type="http://schemas.openxmlformats.org/officeDocument/2006/relationships/notesMaster" Target="../notesMasters/notesMaster1.xml"/></Relationships>
</file>

<file path=ppt/notesSlides/_rels/notesSlide1277.xml.rels><?xml version="1.0" encoding="UTF-8" standalone="yes"?>
<Relationships xmlns="http://schemas.openxmlformats.org/package/2006/relationships"><Relationship Id="rId2" Type="http://schemas.openxmlformats.org/officeDocument/2006/relationships/slide" Target="../slides/slide1278.xml"/><Relationship Id="rId1" Type="http://schemas.openxmlformats.org/officeDocument/2006/relationships/notesMaster" Target="../notesMasters/notesMaster1.xml"/></Relationships>
</file>

<file path=ppt/notesSlides/_rels/notesSlide1278.xml.rels><?xml version="1.0" encoding="UTF-8" standalone="yes"?>
<Relationships xmlns="http://schemas.openxmlformats.org/package/2006/relationships"><Relationship Id="rId2" Type="http://schemas.openxmlformats.org/officeDocument/2006/relationships/slide" Target="../slides/slide1279.xml"/><Relationship Id="rId1" Type="http://schemas.openxmlformats.org/officeDocument/2006/relationships/notesMaster" Target="../notesMasters/notesMaster1.xml"/></Relationships>
</file>

<file path=ppt/notesSlides/_rels/notesSlide1279.xml.rels><?xml version="1.0" encoding="UTF-8" standalone="yes"?>
<Relationships xmlns="http://schemas.openxmlformats.org/package/2006/relationships"><Relationship Id="rId2" Type="http://schemas.openxmlformats.org/officeDocument/2006/relationships/slide" Target="../slides/slide1280.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280.xml.rels><?xml version="1.0" encoding="UTF-8" standalone="yes"?>
<Relationships xmlns="http://schemas.openxmlformats.org/package/2006/relationships"><Relationship Id="rId2" Type="http://schemas.openxmlformats.org/officeDocument/2006/relationships/slide" Target="../slides/slide1281.xml"/><Relationship Id="rId1" Type="http://schemas.openxmlformats.org/officeDocument/2006/relationships/notesMaster" Target="../notesMasters/notesMaster1.xml"/></Relationships>
</file>

<file path=ppt/notesSlides/_rels/notesSlide1281.xml.rels><?xml version="1.0" encoding="UTF-8" standalone="yes"?>
<Relationships xmlns="http://schemas.openxmlformats.org/package/2006/relationships"><Relationship Id="rId2" Type="http://schemas.openxmlformats.org/officeDocument/2006/relationships/slide" Target="../slides/slide1282.xml"/><Relationship Id="rId1" Type="http://schemas.openxmlformats.org/officeDocument/2006/relationships/notesMaster" Target="../notesMasters/notesMaster1.xml"/></Relationships>
</file>

<file path=ppt/notesSlides/_rels/notesSlide1282.xml.rels><?xml version="1.0" encoding="UTF-8" standalone="yes"?>
<Relationships xmlns="http://schemas.openxmlformats.org/package/2006/relationships"><Relationship Id="rId2" Type="http://schemas.openxmlformats.org/officeDocument/2006/relationships/slide" Target="../slides/slide1283.xml"/><Relationship Id="rId1" Type="http://schemas.openxmlformats.org/officeDocument/2006/relationships/notesMaster" Target="../notesMasters/notesMaster1.xml"/></Relationships>
</file>

<file path=ppt/notesSlides/_rels/notesSlide1283.xml.rels><?xml version="1.0" encoding="UTF-8" standalone="yes"?>
<Relationships xmlns="http://schemas.openxmlformats.org/package/2006/relationships"><Relationship Id="rId2" Type="http://schemas.openxmlformats.org/officeDocument/2006/relationships/slide" Target="../slides/slide1284.xml"/><Relationship Id="rId1" Type="http://schemas.openxmlformats.org/officeDocument/2006/relationships/notesMaster" Target="../notesMasters/notesMaster1.xml"/></Relationships>
</file>

<file path=ppt/notesSlides/_rels/notesSlide1284.xml.rels><?xml version="1.0" encoding="UTF-8" standalone="yes"?>
<Relationships xmlns="http://schemas.openxmlformats.org/package/2006/relationships"><Relationship Id="rId2" Type="http://schemas.openxmlformats.org/officeDocument/2006/relationships/slide" Target="../slides/slide1285.xml"/><Relationship Id="rId1" Type="http://schemas.openxmlformats.org/officeDocument/2006/relationships/notesMaster" Target="../notesMasters/notesMaster1.xml"/></Relationships>
</file>

<file path=ppt/notesSlides/_rels/notesSlide1285.xml.rels><?xml version="1.0" encoding="UTF-8" standalone="yes"?>
<Relationships xmlns="http://schemas.openxmlformats.org/package/2006/relationships"><Relationship Id="rId2" Type="http://schemas.openxmlformats.org/officeDocument/2006/relationships/slide" Target="../slides/slide1286.xml"/><Relationship Id="rId1" Type="http://schemas.openxmlformats.org/officeDocument/2006/relationships/notesMaster" Target="../notesMasters/notesMaster1.xml"/></Relationships>
</file>

<file path=ppt/notesSlides/_rels/notesSlide1286.xml.rels><?xml version="1.0" encoding="UTF-8" standalone="yes"?>
<Relationships xmlns="http://schemas.openxmlformats.org/package/2006/relationships"><Relationship Id="rId2" Type="http://schemas.openxmlformats.org/officeDocument/2006/relationships/slide" Target="../slides/slide1287.xml"/><Relationship Id="rId1" Type="http://schemas.openxmlformats.org/officeDocument/2006/relationships/notesMaster" Target="../notesMasters/notesMaster1.xml"/></Relationships>
</file>

<file path=ppt/notesSlides/_rels/notesSlide1287.xml.rels><?xml version="1.0" encoding="UTF-8" standalone="yes"?>
<Relationships xmlns="http://schemas.openxmlformats.org/package/2006/relationships"><Relationship Id="rId2" Type="http://schemas.openxmlformats.org/officeDocument/2006/relationships/slide" Target="../slides/slide1288.xml"/><Relationship Id="rId1" Type="http://schemas.openxmlformats.org/officeDocument/2006/relationships/notesMaster" Target="../notesMasters/notesMaster1.xml"/></Relationships>
</file>

<file path=ppt/notesSlides/_rels/notesSlide1288.xml.rels><?xml version="1.0" encoding="UTF-8" standalone="yes"?>
<Relationships xmlns="http://schemas.openxmlformats.org/package/2006/relationships"><Relationship Id="rId2" Type="http://schemas.openxmlformats.org/officeDocument/2006/relationships/slide" Target="../slides/slide1289.xml"/><Relationship Id="rId1" Type="http://schemas.openxmlformats.org/officeDocument/2006/relationships/notesMaster" Target="../notesMasters/notesMaster1.xml"/></Relationships>
</file>

<file path=ppt/notesSlides/_rels/notesSlide1289.xml.rels><?xml version="1.0" encoding="UTF-8" standalone="yes"?>
<Relationships xmlns="http://schemas.openxmlformats.org/package/2006/relationships"><Relationship Id="rId2" Type="http://schemas.openxmlformats.org/officeDocument/2006/relationships/slide" Target="../slides/slide1290.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290.xml.rels><?xml version="1.0" encoding="UTF-8" standalone="yes"?>
<Relationships xmlns="http://schemas.openxmlformats.org/package/2006/relationships"><Relationship Id="rId2" Type="http://schemas.openxmlformats.org/officeDocument/2006/relationships/slide" Target="../slides/slide1291.xml"/><Relationship Id="rId1" Type="http://schemas.openxmlformats.org/officeDocument/2006/relationships/notesMaster" Target="../notesMasters/notesMaster1.xml"/></Relationships>
</file>

<file path=ppt/notesSlides/_rels/notesSlide1291.xml.rels><?xml version="1.0" encoding="UTF-8" standalone="yes"?>
<Relationships xmlns="http://schemas.openxmlformats.org/package/2006/relationships"><Relationship Id="rId2" Type="http://schemas.openxmlformats.org/officeDocument/2006/relationships/slide" Target="../slides/slide1292.xml"/><Relationship Id="rId1" Type="http://schemas.openxmlformats.org/officeDocument/2006/relationships/notesMaster" Target="../notesMasters/notesMaster1.xml"/></Relationships>
</file>

<file path=ppt/notesSlides/_rels/notesSlide1292.xml.rels><?xml version="1.0" encoding="UTF-8" standalone="yes"?>
<Relationships xmlns="http://schemas.openxmlformats.org/package/2006/relationships"><Relationship Id="rId2" Type="http://schemas.openxmlformats.org/officeDocument/2006/relationships/slide" Target="../slides/slide1293.xml"/><Relationship Id="rId1" Type="http://schemas.openxmlformats.org/officeDocument/2006/relationships/notesMaster" Target="../notesMasters/notesMaster1.xml"/></Relationships>
</file>

<file path=ppt/notesSlides/_rels/notesSlide1293.xml.rels><?xml version="1.0" encoding="UTF-8" standalone="yes"?>
<Relationships xmlns="http://schemas.openxmlformats.org/package/2006/relationships"><Relationship Id="rId2" Type="http://schemas.openxmlformats.org/officeDocument/2006/relationships/slide" Target="../slides/slide1294.xml"/><Relationship Id="rId1" Type="http://schemas.openxmlformats.org/officeDocument/2006/relationships/notesMaster" Target="../notesMasters/notesMaster1.xml"/></Relationships>
</file>

<file path=ppt/notesSlides/_rels/notesSlide1294.xml.rels><?xml version="1.0" encoding="UTF-8" standalone="yes"?>
<Relationships xmlns="http://schemas.openxmlformats.org/package/2006/relationships"><Relationship Id="rId2" Type="http://schemas.openxmlformats.org/officeDocument/2006/relationships/slide" Target="../slides/slide1295.xml"/><Relationship Id="rId1" Type="http://schemas.openxmlformats.org/officeDocument/2006/relationships/notesMaster" Target="../notesMasters/notesMaster1.xml"/></Relationships>
</file>

<file path=ppt/notesSlides/_rels/notesSlide1295.xml.rels><?xml version="1.0" encoding="UTF-8" standalone="yes"?>
<Relationships xmlns="http://schemas.openxmlformats.org/package/2006/relationships"><Relationship Id="rId2" Type="http://schemas.openxmlformats.org/officeDocument/2006/relationships/slide" Target="../slides/slide1296.xml"/><Relationship Id="rId1" Type="http://schemas.openxmlformats.org/officeDocument/2006/relationships/notesMaster" Target="../notesMasters/notesMaster1.xml"/></Relationships>
</file>

<file path=ppt/notesSlides/_rels/notesSlide1296.xml.rels><?xml version="1.0" encoding="UTF-8" standalone="yes"?>
<Relationships xmlns="http://schemas.openxmlformats.org/package/2006/relationships"><Relationship Id="rId2" Type="http://schemas.openxmlformats.org/officeDocument/2006/relationships/slide" Target="../slides/slide1297.xml"/><Relationship Id="rId1" Type="http://schemas.openxmlformats.org/officeDocument/2006/relationships/notesMaster" Target="../notesMasters/notesMaster1.xml"/></Relationships>
</file>

<file path=ppt/notesSlides/_rels/notesSlide1297.xml.rels><?xml version="1.0" encoding="UTF-8" standalone="yes"?>
<Relationships xmlns="http://schemas.openxmlformats.org/package/2006/relationships"><Relationship Id="rId2" Type="http://schemas.openxmlformats.org/officeDocument/2006/relationships/slide" Target="../slides/slide1298.xml"/><Relationship Id="rId1" Type="http://schemas.openxmlformats.org/officeDocument/2006/relationships/notesMaster" Target="../notesMasters/notesMaster1.xml"/></Relationships>
</file>

<file path=ppt/notesSlides/_rels/notesSlide1298.xml.rels><?xml version="1.0" encoding="UTF-8" standalone="yes"?>
<Relationships xmlns="http://schemas.openxmlformats.org/package/2006/relationships"><Relationship Id="rId2" Type="http://schemas.openxmlformats.org/officeDocument/2006/relationships/slide" Target="../slides/slide1299.xml"/><Relationship Id="rId1" Type="http://schemas.openxmlformats.org/officeDocument/2006/relationships/notesMaster" Target="../notesMasters/notesMaster1.xml"/></Relationships>
</file>

<file path=ppt/notesSlides/_rels/notesSlide1299.xml.rels><?xml version="1.0" encoding="UTF-8" standalone="yes"?>
<Relationships xmlns="http://schemas.openxmlformats.org/package/2006/relationships"><Relationship Id="rId2" Type="http://schemas.openxmlformats.org/officeDocument/2006/relationships/slide" Target="../slides/slide130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00.xml.rels><?xml version="1.0" encoding="UTF-8" standalone="yes"?>
<Relationships xmlns="http://schemas.openxmlformats.org/package/2006/relationships"><Relationship Id="rId2" Type="http://schemas.openxmlformats.org/officeDocument/2006/relationships/slide" Target="../slides/slide1301.xml"/><Relationship Id="rId1" Type="http://schemas.openxmlformats.org/officeDocument/2006/relationships/notesMaster" Target="../notesMasters/notesMaster1.xml"/></Relationships>
</file>

<file path=ppt/notesSlides/_rels/notesSlide1301.xml.rels><?xml version="1.0" encoding="UTF-8" standalone="yes"?>
<Relationships xmlns="http://schemas.openxmlformats.org/package/2006/relationships"><Relationship Id="rId2" Type="http://schemas.openxmlformats.org/officeDocument/2006/relationships/slide" Target="../slides/slide1302.xml"/><Relationship Id="rId1" Type="http://schemas.openxmlformats.org/officeDocument/2006/relationships/notesMaster" Target="../notesMasters/notesMaster1.xml"/></Relationships>
</file>

<file path=ppt/notesSlides/_rels/notesSlide1302.xml.rels><?xml version="1.0" encoding="UTF-8" standalone="yes"?>
<Relationships xmlns="http://schemas.openxmlformats.org/package/2006/relationships"><Relationship Id="rId2" Type="http://schemas.openxmlformats.org/officeDocument/2006/relationships/slide" Target="../slides/slide1303.xml"/><Relationship Id="rId1" Type="http://schemas.openxmlformats.org/officeDocument/2006/relationships/notesMaster" Target="../notesMasters/notesMaster1.xml"/></Relationships>
</file>

<file path=ppt/notesSlides/_rels/notesSlide1303.xml.rels><?xml version="1.0" encoding="UTF-8" standalone="yes"?>
<Relationships xmlns="http://schemas.openxmlformats.org/package/2006/relationships"><Relationship Id="rId2" Type="http://schemas.openxmlformats.org/officeDocument/2006/relationships/slide" Target="../slides/slide1304.xml"/><Relationship Id="rId1" Type="http://schemas.openxmlformats.org/officeDocument/2006/relationships/notesMaster" Target="../notesMasters/notesMaster1.xml"/></Relationships>
</file>

<file path=ppt/notesSlides/_rels/notesSlide1304.xml.rels><?xml version="1.0" encoding="UTF-8" standalone="yes"?>
<Relationships xmlns="http://schemas.openxmlformats.org/package/2006/relationships"><Relationship Id="rId2" Type="http://schemas.openxmlformats.org/officeDocument/2006/relationships/slide" Target="../slides/slide1305.xml"/><Relationship Id="rId1" Type="http://schemas.openxmlformats.org/officeDocument/2006/relationships/notesMaster" Target="../notesMasters/notesMaster1.xml"/></Relationships>
</file>

<file path=ppt/notesSlides/_rels/notesSlide1305.xml.rels><?xml version="1.0" encoding="UTF-8" standalone="yes"?>
<Relationships xmlns="http://schemas.openxmlformats.org/package/2006/relationships"><Relationship Id="rId2" Type="http://schemas.openxmlformats.org/officeDocument/2006/relationships/slide" Target="../slides/slide1306.xml"/><Relationship Id="rId1" Type="http://schemas.openxmlformats.org/officeDocument/2006/relationships/notesMaster" Target="../notesMasters/notesMaster1.xml"/></Relationships>
</file>

<file path=ppt/notesSlides/_rels/notesSlide1306.xml.rels><?xml version="1.0" encoding="UTF-8" standalone="yes"?>
<Relationships xmlns="http://schemas.openxmlformats.org/package/2006/relationships"><Relationship Id="rId2" Type="http://schemas.openxmlformats.org/officeDocument/2006/relationships/slide" Target="../slides/slide1307.xml"/><Relationship Id="rId1" Type="http://schemas.openxmlformats.org/officeDocument/2006/relationships/notesMaster" Target="../notesMasters/notesMaster1.xml"/></Relationships>
</file>

<file path=ppt/notesSlides/_rels/notesSlide1307.xml.rels><?xml version="1.0" encoding="UTF-8" standalone="yes"?>
<Relationships xmlns="http://schemas.openxmlformats.org/package/2006/relationships"><Relationship Id="rId2" Type="http://schemas.openxmlformats.org/officeDocument/2006/relationships/slide" Target="../slides/slide1308.xml"/><Relationship Id="rId1" Type="http://schemas.openxmlformats.org/officeDocument/2006/relationships/notesMaster" Target="../notesMasters/notesMaster1.xml"/></Relationships>
</file>

<file path=ppt/notesSlides/_rels/notesSlide1308.xml.rels><?xml version="1.0" encoding="UTF-8" standalone="yes"?>
<Relationships xmlns="http://schemas.openxmlformats.org/package/2006/relationships"><Relationship Id="rId2" Type="http://schemas.openxmlformats.org/officeDocument/2006/relationships/slide" Target="../slides/slide1309.xml"/><Relationship Id="rId1" Type="http://schemas.openxmlformats.org/officeDocument/2006/relationships/notesMaster" Target="../notesMasters/notesMaster1.xml"/></Relationships>
</file>

<file path=ppt/notesSlides/_rels/notesSlide1309.xml.rels><?xml version="1.0" encoding="UTF-8" standalone="yes"?>
<Relationships xmlns="http://schemas.openxmlformats.org/package/2006/relationships"><Relationship Id="rId2" Type="http://schemas.openxmlformats.org/officeDocument/2006/relationships/slide" Target="../slides/slide131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10.xml.rels><?xml version="1.0" encoding="UTF-8" standalone="yes"?>
<Relationships xmlns="http://schemas.openxmlformats.org/package/2006/relationships"><Relationship Id="rId2" Type="http://schemas.openxmlformats.org/officeDocument/2006/relationships/slide" Target="../slides/slide1311.xml"/><Relationship Id="rId1" Type="http://schemas.openxmlformats.org/officeDocument/2006/relationships/notesMaster" Target="../notesMasters/notesMaster1.xml"/></Relationships>
</file>

<file path=ppt/notesSlides/_rels/notesSlide1311.xml.rels><?xml version="1.0" encoding="UTF-8" standalone="yes"?>
<Relationships xmlns="http://schemas.openxmlformats.org/package/2006/relationships"><Relationship Id="rId2" Type="http://schemas.openxmlformats.org/officeDocument/2006/relationships/slide" Target="../slides/slide1312.xml"/><Relationship Id="rId1" Type="http://schemas.openxmlformats.org/officeDocument/2006/relationships/notesMaster" Target="../notesMasters/notesMaster1.xml"/></Relationships>
</file>

<file path=ppt/notesSlides/_rels/notesSlide1312.xml.rels><?xml version="1.0" encoding="UTF-8" standalone="yes"?>
<Relationships xmlns="http://schemas.openxmlformats.org/package/2006/relationships"><Relationship Id="rId2" Type="http://schemas.openxmlformats.org/officeDocument/2006/relationships/slide" Target="../slides/slide1313.xml"/><Relationship Id="rId1" Type="http://schemas.openxmlformats.org/officeDocument/2006/relationships/notesMaster" Target="../notesMasters/notesMaster1.xml"/></Relationships>
</file>

<file path=ppt/notesSlides/_rels/notesSlide1313.xml.rels><?xml version="1.0" encoding="UTF-8" standalone="yes"?>
<Relationships xmlns="http://schemas.openxmlformats.org/package/2006/relationships"><Relationship Id="rId2" Type="http://schemas.openxmlformats.org/officeDocument/2006/relationships/slide" Target="../slides/slide1314.xml"/><Relationship Id="rId1" Type="http://schemas.openxmlformats.org/officeDocument/2006/relationships/notesMaster" Target="../notesMasters/notesMaster1.xml"/></Relationships>
</file>

<file path=ppt/notesSlides/_rels/notesSlide1314.xml.rels><?xml version="1.0" encoding="UTF-8" standalone="yes"?>
<Relationships xmlns="http://schemas.openxmlformats.org/package/2006/relationships"><Relationship Id="rId2" Type="http://schemas.openxmlformats.org/officeDocument/2006/relationships/slide" Target="../slides/slide1315.xml"/><Relationship Id="rId1" Type="http://schemas.openxmlformats.org/officeDocument/2006/relationships/notesMaster" Target="../notesMasters/notesMaster1.xml"/></Relationships>
</file>

<file path=ppt/notesSlides/_rels/notesSlide1315.xml.rels><?xml version="1.0" encoding="UTF-8" standalone="yes"?>
<Relationships xmlns="http://schemas.openxmlformats.org/package/2006/relationships"><Relationship Id="rId2" Type="http://schemas.openxmlformats.org/officeDocument/2006/relationships/slide" Target="../slides/slide1316.xml"/><Relationship Id="rId1" Type="http://schemas.openxmlformats.org/officeDocument/2006/relationships/notesMaster" Target="../notesMasters/notesMaster1.xml"/></Relationships>
</file>

<file path=ppt/notesSlides/_rels/notesSlide1316.xml.rels><?xml version="1.0" encoding="UTF-8" standalone="yes"?>
<Relationships xmlns="http://schemas.openxmlformats.org/package/2006/relationships"><Relationship Id="rId2" Type="http://schemas.openxmlformats.org/officeDocument/2006/relationships/slide" Target="../slides/slide1317.xml"/><Relationship Id="rId1" Type="http://schemas.openxmlformats.org/officeDocument/2006/relationships/notesMaster" Target="../notesMasters/notesMaster1.xml"/></Relationships>
</file>

<file path=ppt/notesSlides/_rels/notesSlide1317.xml.rels><?xml version="1.0" encoding="UTF-8" standalone="yes"?>
<Relationships xmlns="http://schemas.openxmlformats.org/package/2006/relationships"><Relationship Id="rId2" Type="http://schemas.openxmlformats.org/officeDocument/2006/relationships/slide" Target="../slides/slide1318.xml"/><Relationship Id="rId1" Type="http://schemas.openxmlformats.org/officeDocument/2006/relationships/notesMaster" Target="../notesMasters/notesMaster1.xml"/></Relationships>
</file>

<file path=ppt/notesSlides/_rels/notesSlide1318.xml.rels><?xml version="1.0" encoding="UTF-8" standalone="yes"?>
<Relationships xmlns="http://schemas.openxmlformats.org/package/2006/relationships"><Relationship Id="rId2" Type="http://schemas.openxmlformats.org/officeDocument/2006/relationships/slide" Target="../slides/slide1319.xml"/><Relationship Id="rId1" Type="http://schemas.openxmlformats.org/officeDocument/2006/relationships/notesMaster" Target="../notesMasters/notesMaster1.xml"/></Relationships>
</file>

<file path=ppt/notesSlides/_rels/notesSlide1319.xml.rels><?xml version="1.0" encoding="UTF-8" standalone="yes"?>
<Relationships xmlns="http://schemas.openxmlformats.org/package/2006/relationships"><Relationship Id="rId2" Type="http://schemas.openxmlformats.org/officeDocument/2006/relationships/slide" Target="../slides/slide1320.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20.xml.rels><?xml version="1.0" encoding="UTF-8" standalone="yes"?>
<Relationships xmlns="http://schemas.openxmlformats.org/package/2006/relationships"><Relationship Id="rId2" Type="http://schemas.openxmlformats.org/officeDocument/2006/relationships/slide" Target="../slides/slide1321.xml"/><Relationship Id="rId1" Type="http://schemas.openxmlformats.org/officeDocument/2006/relationships/notesMaster" Target="../notesMasters/notesMaster1.xml"/></Relationships>
</file>

<file path=ppt/notesSlides/_rels/notesSlide1321.xml.rels><?xml version="1.0" encoding="UTF-8" standalone="yes"?>
<Relationships xmlns="http://schemas.openxmlformats.org/package/2006/relationships"><Relationship Id="rId2" Type="http://schemas.openxmlformats.org/officeDocument/2006/relationships/slide" Target="../slides/slide1322.xml"/><Relationship Id="rId1" Type="http://schemas.openxmlformats.org/officeDocument/2006/relationships/notesMaster" Target="../notesMasters/notesMaster1.xml"/></Relationships>
</file>

<file path=ppt/notesSlides/_rels/notesSlide1322.xml.rels><?xml version="1.0" encoding="UTF-8" standalone="yes"?>
<Relationships xmlns="http://schemas.openxmlformats.org/package/2006/relationships"><Relationship Id="rId2" Type="http://schemas.openxmlformats.org/officeDocument/2006/relationships/slide" Target="../slides/slide1323.xml"/><Relationship Id="rId1" Type="http://schemas.openxmlformats.org/officeDocument/2006/relationships/notesMaster" Target="../notesMasters/notesMaster1.xml"/></Relationships>
</file>

<file path=ppt/notesSlides/_rels/notesSlide1323.xml.rels><?xml version="1.0" encoding="UTF-8" standalone="yes"?>
<Relationships xmlns="http://schemas.openxmlformats.org/package/2006/relationships"><Relationship Id="rId2" Type="http://schemas.openxmlformats.org/officeDocument/2006/relationships/slide" Target="../slides/slide1324.xml"/><Relationship Id="rId1" Type="http://schemas.openxmlformats.org/officeDocument/2006/relationships/notesMaster" Target="../notesMasters/notesMaster1.xml"/></Relationships>
</file>

<file path=ppt/notesSlides/_rels/notesSlide1324.xml.rels><?xml version="1.0" encoding="UTF-8" standalone="yes"?>
<Relationships xmlns="http://schemas.openxmlformats.org/package/2006/relationships"><Relationship Id="rId2" Type="http://schemas.openxmlformats.org/officeDocument/2006/relationships/slide" Target="../slides/slide1325.xml"/><Relationship Id="rId1" Type="http://schemas.openxmlformats.org/officeDocument/2006/relationships/notesMaster" Target="../notesMasters/notesMaster1.xml"/></Relationships>
</file>

<file path=ppt/notesSlides/_rels/notesSlide1325.xml.rels><?xml version="1.0" encoding="UTF-8" standalone="yes"?>
<Relationships xmlns="http://schemas.openxmlformats.org/package/2006/relationships"><Relationship Id="rId2" Type="http://schemas.openxmlformats.org/officeDocument/2006/relationships/slide" Target="../slides/slide1326.xml"/><Relationship Id="rId1" Type="http://schemas.openxmlformats.org/officeDocument/2006/relationships/notesMaster" Target="../notesMasters/notesMaster1.xml"/></Relationships>
</file>

<file path=ppt/notesSlides/_rels/notesSlide1326.xml.rels><?xml version="1.0" encoding="UTF-8" standalone="yes"?>
<Relationships xmlns="http://schemas.openxmlformats.org/package/2006/relationships"><Relationship Id="rId2" Type="http://schemas.openxmlformats.org/officeDocument/2006/relationships/slide" Target="../slides/slide1327.xml"/><Relationship Id="rId1" Type="http://schemas.openxmlformats.org/officeDocument/2006/relationships/notesMaster" Target="../notesMasters/notesMaster1.xml"/></Relationships>
</file>

<file path=ppt/notesSlides/_rels/notesSlide1327.xml.rels><?xml version="1.0" encoding="UTF-8" standalone="yes"?>
<Relationships xmlns="http://schemas.openxmlformats.org/package/2006/relationships"><Relationship Id="rId2" Type="http://schemas.openxmlformats.org/officeDocument/2006/relationships/slide" Target="../slides/slide1328.xml"/><Relationship Id="rId1" Type="http://schemas.openxmlformats.org/officeDocument/2006/relationships/notesMaster" Target="../notesMasters/notesMaster1.xml"/></Relationships>
</file>

<file path=ppt/notesSlides/_rels/notesSlide1328.xml.rels><?xml version="1.0" encoding="UTF-8" standalone="yes"?>
<Relationships xmlns="http://schemas.openxmlformats.org/package/2006/relationships"><Relationship Id="rId2" Type="http://schemas.openxmlformats.org/officeDocument/2006/relationships/slide" Target="../slides/slide1329.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194.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196.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198.xml"/><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2" Type="http://schemas.openxmlformats.org/officeDocument/2006/relationships/slide" Target="../slides/slide199.xml"/><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2" Type="http://schemas.openxmlformats.org/officeDocument/2006/relationships/slide" Target="../slides/slide20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2" Type="http://schemas.openxmlformats.org/officeDocument/2006/relationships/slide" Target="../slides/slide201.xml"/><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2" Type="http://schemas.openxmlformats.org/officeDocument/2006/relationships/slide" Target="../slides/slide202.xml"/><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2" Type="http://schemas.openxmlformats.org/officeDocument/2006/relationships/slide" Target="../slides/slide203.xml"/><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2" Type="http://schemas.openxmlformats.org/officeDocument/2006/relationships/slide" Target="../slides/slide204.xml"/><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2" Type="http://schemas.openxmlformats.org/officeDocument/2006/relationships/slide" Target="../slides/slide205.xml"/><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2" Type="http://schemas.openxmlformats.org/officeDocument/2006/relationships/slide" Target="../slides/slide206.xml"/><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2" Type="http://schemas.openxmlformats.org/officeDocument/2006/relationships/slide" Target="../slides/slide207.xml"/><Relationship Id="rId1" Type="http://schemas.openxmlformats.org/officeDocument/2006/relationships/notesMaster" Target="../notesMasters/notesMaster1.xml"/></Relationships>
</file>

<file path=ppt/notesSlides/_rels/notesSlide207.xml.rels><?xml version="1.0" encoding="UTF-8" standalone="yes"?>
<Relationships xmlns="http://schemas.openxmlformats.org/package/2006/relationships"><Relationship Id="rId2" Type="http://schemas.openxmlformats.org/officeDocument/2006/relationships/slide" Target="../slides/slide208.xml"/><Relationship Id="rId1" Type="http://schemas.openxmlformats.org/officeDocument/2006/relationships/notesMaster" Target="../notesMasters/notesMaster1.xml"/></Relationships>
</file>

<file path=ppt/notesSlides/_rels/notesSlide208.xml.rels><?xml version="1.0" encoding="UTF-8" standalone="yes"?>
<Relationships xmlns="http://schemas.openxmlformats.org/package/2006/relationships"><Relationship Id="rId2" Type="http://schemas.openxmlformats.org/officeDocument/2006/relationships/slide" Target="../slides/slide209.xml"/><Relationship Id="rId1" Type="http://schemas.openxmlformats.org/officeDocument/2006/relationships/notesMaster" Target="../notesMasters/notesMaster1.xml"/></Relationships>
</file>

<file path=ppt/notesSlides/_rels/notesSlide209.xml.rels><?xml version="1.0" encoding="UTF-8" standalone="yes"?>
<Relationships xmlns="http://schemas.openxmlformats.org/package/2006/relationships"><Relationship Id="rId2" Type="http://schemas.openxmlformats.org/officeDocument/2006/relationships/slide" Target="../slides/slide21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0.xml.rels><?xml version="1.0" encoding="UTF-8" standalone="yes"?>
<Relationships xmlns="http://schemas.openxmlformats.org/package/2006/relationships"><Relationship Id="rId2" Type="http://schemas.openxmlformats.org/officeDocument/2006/relationships/slide" Target="../slides/slide211.xml"/><Relationship Id="rId1" Type="http://schemas.openxmlformats.org/officeDocument/2006/relationships/notesMaster" Target="../notesMasters/notesMaster1.xml"/></Relationships>
</file>

<file path=ppt/notesSlides/_rels/notesSlide211.xml.rels><?xml version="1.0" encoding="UTF-8" standalone="yes"?>
<Relationships xmlns="http://schemas.openxmlformats.org/package/2006/relationships"><Relationship Id="rId2" Type="http://schemas.openxmlformats.org/officeDocument/2006/relationships/slide" Target="../slides/slide212.xml"/><Relationship Id="rId1" Type="http://schemas.openxmlformats.org/officeDocument/2006/relationships/notesMaster" Target="../notesMasters/notesMaster1.xml"/></Relationships>
</file>

<file path=ppt/notesSlides/_rels/notesSlide212.xml.rels><?xml version="1.0" encoding="UTF-8" standalone="yes"?>
<Relationships xmlns="http://schemas.openxmlformats.org/package/2006/relationships"><Relationship Id="rId2" Type="http://schemas.openxmlformats.org/officeDocument/2006/relationships/slide" Target="../slides/slide213.xml"/><Relationship Id="rId1" Type="http://schemas.openxmlformats.org/officeDocument/2006/relationships/notesMaster" Target="../notesMasters/notesMaster1.xml"/></Relationships>
</file>

<file path=ppt/notesSlides/_rels/notesSlide213.xml.rels><?xml version="1.0" encoding="UTF-8" standalone="yes"?>
<Relationships xmlns="http://schemas.openxmlformats.org/package/2006/relationships"><Relationship Id="rId2" Type="http://schemas.openxmlformats.org/officeDocument/2006/relationships/slide" Target="../slides/slide214.xml"/><Relationship Id="rId1" Type="http://schemas.openxmlformats.org/officeDocument/2006/relationships/notesMaster" Target="../notesMasters/notesMaster1.xml"/></Relationships>
</file>

<file path=ppt/notesSlides/_rels/notesSlide214.xml.rels><?xml version="1.0" encoding="UTF-8" standalone="yes"?>
<Relationships xmlns="http://schemas.openxmlformats.org/package/2006/relationships"><Relationship Id="rId2" Type="http://schemas.openxmlformats.org/officeDocument/2006/relationships/slide" Target="../slides/slide215.xml"/><Relationship Id="rId1" Type="http://schemas.openxmlformats.org/officeDocument/2006/relationships/notesMaster" Target="../notesMasters/notesMaster1.xml"/></Relationships>
</file>

<file path=ppt/notesSlides/_rels/notesSlide215.xml.rels><?xml version="1.0" encoding="UTF-8" standalone="yes"?>
<Relationships xmlns="http://schemas.openxmlformats.org/package/2006/relationships"><Relationship Id="rId2" Type="http://schemas.openxmlformats.org/officeDocument/2006/relationships/slide" Target="../slides/slide216.xml"/><Relationship Id="rId1" Type="http://schemas.openxmlformats.org/officeDocument/2006/relationships/notesMaster" Target="../notesMasters/notesMaster1.xml"/></Relationships>
</file>

<file path=ppt/notesSlides/_rels/notesSlide216.xml.rels><?xml version="1.0" encoding="UTF-8" standalone="yes"?>
<Relationships xmlns="http://schemas.openxmlformats.org/package/2006/relationships"><Relationship Id="rId2" Type="http://schemas.openxmlformats.org/officeDocument/2006/relationships/slide" Target="../slides/slide217.xml"/><Relationship Id="rId1" Type="http://schemas.openxmlformats.org/officeDocument/2006/relationships/notesMaster" Target="../notesMasters/notesMaster1.xml"/></Relationships>
</file>

<file path=ppt/notesSlides/_rels/notesSlide217.xml.rels><?xml version="1.0" encoding="UTF-8" standalone="yes"?>
<Relationships xmlns="http://schemas.openxmlformats.org/package/2006/relationships"><Relationship Id="rId2" Type="http://schemas.openxmlformats.org/officeDocument/2006/relationships/slide" Target="../slides/slide218.xml"/><Relationship Id="rId1" Type="http://schemas.openxmlformats.org/officeDocument/2006/relationships/notesMaster" Target="../notesMasters/notesMaster1.xml"/></Relationships>
</file>

<file path=ppt/notesSlides/_rels/notesSlide218.xml.rels><?xml version="1.0" encoding="UTF-8" standalone="yes"?>
<Relationships xmlns="http://schemas.openxmlformats.org/package/2006/relationships"><Relationship Id="rId2" Type="http://schemas.openxmlformats.org/officeDocument/2006/relationships/slide" Target="../slides/slide219.xml"/><Relationship Id="rId1" Type="http://schemas.openxmlformats.org/officeDocument/2006/relationships/notesMaster" Target="../notesMasters/notesMaster1.xml"/></Relationships>
</file>

<file path=ppt/notesSlides/_rels/notesSlide219.xml.rels><?xml version="1.0" encoding="UTF-8" standalone="yes"?>
<Relationships xmlns="http://schemas.openxmlformats.org/package/2006/relationships"><Relationship Id="rId2" Type="http://schemas.openxmlformats.org/officeDocument/2006/relationships/slide" Target="../slides/slide22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0.xml.rels><?xml version="1.0" encoding="UTF-8" standalone="yes"?>
<Relationships xmlns="http://schemas.openxmlformats.org/package/2006/relationships"><Relationship Id="rId2" Type="http://schemas.openxmlformats.org/officeDocument/2006/relationships/slide" Target="../slides/slide221.xml"/><Relationship Id="rId1" Type="http://schemas.openxmlformats.org/officeDocument/2006/relationships/notesMaster" Target="../notesMasters/notesMaster1.xml"/></Relationships>
</file>

<file path=ppt/notesSlides/_rels/notesSlide221.xml.rels><?xml version="1.0" encoding="UTF-8" standalone="yes"?>
<Relationships xmlns="http://schemas.openxmlformats.org/package/2006/relationships"><Relationship Id="rId2" Type="http://schemas.openxmlformats.org/officeDocument/2006/relationships/slide" Target="../slides/slide222.xml"/><Relationship Id="rId1" Type="http://schemas.openxmlformats.org/officeDocument/2006/relationships/notesMaster" Target="../notesMasters/notesMaster1.xml"/></Relationships>
</file>

<file path=ppt/notesSlides/_rels/notesSlide222.xml.rels><?xml version="1.0" encoding="UTF-8" standalone="yes"?>
<Relationships xmlns="http://schemas.openxmlformats.org/package/2006/relationships"><Relationship Id="rId2" Type="http://schemas.openxmlformats.org/officeDocument/2006/relationships/slide" Target="../slides/slide223.xml"/><Relationship Id="rId1" Type="http://schemas.openxmlformats.org/officeDocument/2006/relationships/notesMaster" Target="../notesMasters/notesMaster1.xml"/></Relationships>
</file>

<file path=ppt/notesSlides/_rels/notesSlide223.xml.rels><?xml version="1.0" encoding="UTF-8" standalone="yes"?>
<Relationships xmlns="http://schemas.openxmlformats.org/package/2006/relationships"><Relationship Id="rId2" Type="http://schemas.openxmlformats.org/officeDocument/2006/relationships/slide" Target="../slides/slide224.xml"/><Relationship Id="rId1" Type="http://schemas.openxmlformats.org/officeDocument/2006/relationships/notesMaster" Target="../notesMasters/notesMaster1.xml"/></Relationships>
</file>

<file path=ppt/notesSlides/_rels/notesSlide224.xml.rels><?xml version="1.0" encoding="UTF-8" standalone="yes"?>
<Relationships xmlns="http://schemas.openxmlformats.org/package/2006/relationships"><Relationship Id="rId2" Type="http://schemas.openxmlformats.org/officeDocument/2006/relationships/slide" Target="../slides/slide225.xml"/><Relationship Id="rId1" Type="http://schemas.openxmlformats.org/officeDocument/2006/relationships/notesMaster" Target="../notesMasters/notesMaster1.xml"/></Relationships>
</file>

<file path=ppt/notesSlides/_rels/notesSlide225.xml.rels><?xml version="1.0" encoding="UTF-8" standalone="yes"?>
<Relationships xmlns="http://schemas.openxmlformats.org/package/2006/relationships"><Relationship Id="rId2" Type="http://schemas.openxmlformats.org/officeDocument/2006/relationships/slide" Target="../slides/slide226.xml"/><Relationship Id="rId1" Type="http://schemas.openxmlformats.org/officeDocument/2006/relationships/notesMaster" Target="../notesMasters/notesMaster1.xml"/></Relationships>
</file>

<file path=ppt/notesSlides/_rels/notesSlide226.xml.rels><?xml version="1.0" encoding="UTF-8" standalone="yes"?>
<Relationships xmlns="http://schemas.openxmlformats.org/package/2006/relationships"><Relationship Id="rId2" Type="http://schemas.openxmlformats.org/officeDocument/2006/relationships/slide" Target="../slides/slide227.xml"/><Relationship Id="rId1" Type="http://schemas.openxmlformats.org/officeDocument/2006/relationships/notesMaster" Target="../notesMasters/notesMaster1.xml"/></Relationships>
</file>

<file path=ppt/notesSlides/_rels/notesSlide227.xml.rels><?xml version="1.0" encoding="UTF-8" standalone="yes"?>
<Relationships xmlns="http://schemas.openxmlformats.org/package/2006/relationships"><Relationship Id="rId2" Type="http://schemas.openxmlformats.org/officeDocument/2006/relationships/slide" Target="../slides/slide228.xml"/><Relationship Id="rId1" Type="http://schemas.openxmlformats.org/officeDocument/2006/relationships/notesMaster" Target="../notesMasters/notesMaster1.xml"/></Relationships>
</file>

<file path=ppt/notesSlides/_rels/notesSlide228.xml.rels><?xml version="1.0" encoding="UTF-8" standalone="yes"?>
<Relationships xmlns="http://schemas.openxmlformats.org/package/2006/relationships"><Relationship Id="rId2" Type="http://schemas.openxmlformats.org/officeDocument/2006/relationships/slide" Target="../slides/slide229.xml"/><Relationship Id="rId1" Type="http://schemas.openxmlformats.org/officeDocument/2006/relationships/notesMaster" Target="../notesMasters/notesMaster1.xml"/></Relationships>
</file>

<file path=ppt/notesSlides/_rels/notesSlide229.xml.rels><?xml version="1.0" encoding="UTF-8" standalone="yes"?>
<Relationships xmlns="http://schemas.openxmlformats.org/package/2006/relationships"><Relationship Id="rId2" Type="http://schemas.openxmlformats.org/officeDocument/2006/relationships/slide" Target="../slides/slide2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0.xml.rels><?xml version="1.0" encoding="UTF-8" standalone="yes"?>
<Relationships xmlns="http://schemas.openxmlformats.org/package/2006/relationships"><Relationship Id="rId2" Type="http://schemas.openxmlformats.org/officeDocument/2006/relationships/slide" Target="../slides/slide231.xml"/><Relationship Id="rId1" Type="http://schemas.openxmlformats.org/officeDocument/2006/relationships/notesMaster" Target="../notesMasters/notesMaster1.xml"/></Relationships>
</file>

<file path=ppt/notesSlides/_rels/notesSlide231.xml.rels><?xml version="1.0" encoding="UTF-8" standalone="yes"?>
<Relationships xmlns="http://schemas.openxmlformats.org/package/2006/relationships"><Relationship Id="rId2" Type="http://schemas.openxmlformats.org/officeDocument/2006/relationships/slide" Target="../slides/slide232.xml"/><Relationship Id="rId1" Type="http://schemas.openxmlformats.org/officeDocument/2006/relationships/notesMaster" Target="../notesMasters/notesMaster1.xml"/></Relationships>
</file>

<file path=ppt/notesSlides/_rels/notesSlide232.xml.rels><?xml version="1.0" encoding="UTF-8" standalone="yes"?>
<Relationships xmlns="http://schemas.openxmlformats.org/package/2006/relationships"><Relationship Id="rId2" Type="http://schemas.openxmlformats.org/officeDocument/2006/relationships/slide" Target="../slides/slide233.xml"/><Relationship Id="rId1" Type="http://schemas.openxmlformats.org/officeDocument/2006/relationships/notesMaster" Target="../notesMasters/notesMaster1.xml"/></Relationships>
</file>

<file path=ppt/notesSlides/_rels/notesSlide233.xml.rels><?xml version="1.0" encoding="UTF-8" standalone="yes"?>
<Relationships xmlns="http://schemas.openxmlformats.org/package/2006/relationships"><Relationship Id="rId2" Type="http://schemas.openxmlformats.org/officeDocument/2006/relationships/slide" Target="../slides/slide234.xml"/><Relationship Id="rId1" Type="http://schemas.openxmlformats.org/officeDocument/2006/relationships/notesMaster" Target="../notesMasters/notesMaster1.xml"/></Relationships>
</file>

<file path=ppt/notesSlides/_rels/notesSlide234.xml.rels><?xml version="1.0" encoding="UTF-8" standalone="yes"?>
<Relationships xmlns="http://schemas.openxmlformats.org/package/2006/relationships"><Relationship Id="rId2" Type="http://schemas.openxmlformats.org/officeDocument/2006/relationships/slide" Target="../slides/slide235.xml"/><Relationship Id="rId1" Type="http://schemas.openxmlformats.org/officeDocument/2006/relationships/notesMaster" Target="../notesMasters/notesMaster1.xml"/></Relationships>
</file>

<file path=ppt/notesSlides/_rels/notesSlide235.xml.rels><?xml version="1.0" encoding="UTF-8" standalone="yes"?>
<Relationships xmlns="http://schemas.openxmlformats.org/package/2006/relationships"><Relationship Id="rId2" Type="http://schemas.openxmlformats.org/officeDocument/2006/relationships/slide" Target="../slides/slide236.xml"/><Relationship Id="rId1" Type="http://schemas.openxmlformats.org/officeDocument/2006/relationships/notesMaster" Target="../notesMasters/notesMaster1.xml"/></Relationships>
</file>

<file path=ppt/notesSlides/_rels/notesSlide236.xml.rels><?xml version="1.0" encoding="UTF-8" standalone="yes"?>
<Relationships xmlns="http://schemas.openxmlformats.org/package/2006/relationships"><Relationship Id="rId2" Type="http://schemas.openxmlformats.org/officeDocument/2006/relationships/slide" Target="../slides/slide237.xml"/><Relationship Id="rId1" Type="http://schemas.openxmlformats.org/officeDocument/2006/relationships/notesMaster" Target="../notesMasters/notesMaster1.xml"/></Relationships>
</file>

<file path=ppt/notesSlides/_rels/notesSlide237.xml.rels><?xml version="1.0" encoding="UTF-8" standalone="yes"?>
<Relationships xmlns="http://schemas.openxmlformats.org/package/2006/relationships"><Relationship Id="rId2" Type="http://schemas.openxmlformats.org/officeDocument/2006/relationships/slide" Target="../slides/slide238.xml"/><Relationship Id="rId1" Type="http://schemas.openxmlformats.org/officeDocument/2006/relationships/notesMaster" Target="../notesMasters/notesMaster1.xml"/></Relationships>
</file>

<file path=ppt/notesSlides/_rels/notesSlide238.xml.rels><?xml version="1.0" encoding="UTF-8" standalone="yes"?>
<Relationships xmlns="http://schemas.openxmlformats.org/package/2006/relationships"><Relationship Id="rId2" Type="http://schemas.openxmlformats.org/officeDocument/2006/relationships/slide" Target="../slides/slide239.xml"/><Relationship Id="rId1" Type="http://schemas.openxmlformats.org/officeDocument/2006/relationships/notesMaster" Target="../notesMasters/notesMaster1.xml"/></Relationships>
</file>

<file path=ppt/notesSlides/_rels/notesSlide239.xml.rels><?xml version="1.0" encoding="UTF-8" standalone="yes"?>
<Relationships xmlns="http://schemas.openxmlformats.org/package/2006/relationships"><Relationship Id="rId2" Type="http://schemas.openxmlformats.org/officeDocument/2006/relationships/slide" Target="../slides/slide24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0.xml.rels><?xml version="1.0" encoding="UTF-8" standalone="yes"?>
<Relationships xmlns="http://schemas.openxmlformats.org/package/2006/relationships"><Relationship Id="rId2" Type="http://schemas.openxmlformats.org/officeDocument/2006/relationships/slide" Target="../slides/slide241.xml"/><Relationship Id="rId1" Type="http://schemas.openxmlformats.org/officeDocument/2006/relationships/notesMaster" Target="../notesMasters/notesMaster1.xml"/></Relationships>
</file>

<file path=ppt/notesSlides/_rels/notesSlide241.xml.rels><?xml version="1.0" encoding="UTF-8" standalone="yes"?>
<Relationships xmlns="http://schemas.openxmlformats.org/package/2006/relationships"><Relationship Id="rId2" Type="http://schemas.openxmlformats.org/officeDocument/2006/relationships/slide" Target="../slides/slide242.xml"/><Relationship Id="rId1" Type="http://schemas.openxmlformats.org/officeDocument/2006/relationships/notesMaster" Target="../notesMasters/notesMaster1.xml"/></Relationships>
</file>

<file path=ppt/notesSlides/_rels/notesSlide242.xml.rels><?xml version="1.0" encoding="UTF-8" standalone="yes"?>
<Relationships xmlns="http://schemas.openxmlformats.org/package/2006/relationships"><Relationship Id="rId2" Type="http://schemas.openxmlformats.org/officeDocument/2006/relationships/slide" Target="../slides/slide243.xml"/><Relationship Id="rId1" Type="http://schemas.openxmlformats.org/officeDocument/2006/relationships/notesMaster" Target="../notesMasters/notesMaster1.xml"/></Relationships>
</file>

<file path=ppt/notesSlides/_rels/notesSlide243.xml.rels><?xml version="1.0" encoding="UTF-8" standalone="yes"?>
<Relationships xmlns="http://schemas.openxmlformats.org/package/2006/relationships"><Relationship Id="rId2" Type="http://schemas.openxmlformats.org/officeDocument/2006/relationships/slide" Target="../slides/slide244.xml"/><Relationship Id="rId1" Type="http://schemas.openxmlformats.org/officeDocument/2006/relationships/notesMaster" Target="../notesMasters/notesMaster1.xml"/></Relationships>
</file>

<file path=ppt/notesSlides/_rels/notesSlide244.xml.rels><?xml version="1.0" encoding="UTF-8" standalone="yes"?>
<Relationships xmlns="http://schemas.openxmlformats.org/package/2006/relationships"><Relationship Id="rId2" Type="http://schemas.openxmlformats.org/officeDocument/2006/relationships/slide" Target="../slides/slide245.xml"/><Relationship Id="rId1" Type="http://schemas.openxmlformats.org/officeDocument/2006/relationships/notesMaster" Target="../notesMasters/notesMaster1.xml"/></Relationships>
</file>

<file path=ppt/notesSlides/_rels/notesSlide245.xml.rels><?xml version="1.0" encoding="UTF-8" standalone="yes"?>
<Relationships xmlns="http://schemas.openxmlformats.org/package/2006/relationships"><Relationship Id="rId2" Type="http://schemas.openxmlformats.org/officeDocument/2006/relationships/slide" Target="../slides/slide246.xml"/><Relationship Id="rId1" Type="http://schemas.openxmlformats.org/officeDocument/2006/relationships/notesMaster" Target="../notesMasters/notesMaster1.xml"/></Relationships>
</file>

<file path=ppt/notesSlides/_rels/notesSlide246.xml.rels><?xml version="1.0" encoding="UTF-8" standalone="yes"?>
<Relationships xmlns="http://schemas.openxmlformats.org/package/2006/relationships"><Relationship Id="rId2" Type="http://schemas.openxmlformats.org/officeDocument/2006/relationships/slide" Target="../slides/slide247.xml"/><Relationship Id="rId1" Type="http://schemas.openxmlformats.org/officeDocument/2006/relationships/notesMaster" Target="../notesMasters/notesMaster1.xml"/></Relationships>
</file>

<file path=ppt/notesSlides/_rels/notesSlide247.xml.rels><?xml version="1.0" encoding="UTF-8" standalone="yes"?>
<Relationships xmlns="http://schemas.openxmlformats.org/package/2006/relationships"><Relationship Id="rId2" Type="http://schemas.openxmlformats.org/officeDocument/2006/relationships/slide" Target="../slides/slide248.xml"/><Relationship Id="rId1" Type="http://schemas.openxmlformats.org/officeDocument/2006/relationships/notesMaster" Target="../notesMasters/notesMaster1.xml"/></Relationships>
</file>

<file path=ppt/notesSlides/_rels/notesSlide248.xml.rels><?xml version="1.0" encoding="UTF-8" standalone="yes"?>
<Relationships xmlns="http://schemas.openxmlformats.org/package/2006/relationships"><Relationship Id="rId2" Type="http://schemas.openxmlformats.org/officeDocument/2006/relationships/slide" Target="../slides/slide249.xml"/><Relationship Id="rId1" Type="http://schemas.openxmlformats.org/officeDocument/2006/relationships/notesMaster" Target="../notesMasters/notesMaster1.xml"/></Relationships>
</file>

<file path=ppt/notesSlides/_rels/notesSlide249.xml.rels><?xml version="1.0" encoding="UTF-8" standalone="yes"?>
<Relationships xmlns="http://schemas.openxmlformats.org/package/2006/relationships"><Relationship Id="rId2" Type="http://schemas.openxmlformats.org/officeDocument/2006/relationships/slide" Target="../slides/slide25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0.xml.rels><?xml version="1.0" encoding="UTF-8" standalone="yes"?>
<Relationships xmlns="http://schemas.openxmlformats.org/package/2006/relationships"><Relationship Id="rId2" Type="http://schemas.openxmlformats.org/officeDocument/2006/relationships/slide" Target="../slides/slide251.xml"/><Relationship Id="rId1" Type="http://schemas.openxmlformats.org/officeDocument/2006/relationships/notesMaster" Target="../notesMasters/notesMaster1.xml"/></Relationships>
</file>

<file path=ppt/notesSlides/_rels/notesSlide251.xml.rels><?xml version="1.0" encoding="UTF-8" standalone="yes"?>
<Relationships xmlns="http://schemas.openxmlformats.org/package/2006/relationships"><Relationship Id="rId2" Type="http://schemas.openxmlformats.org/officeDocument/2006/relationships/slide" Target="../slides/slide252.xml"/><Relationship Id="rId1" Type="http://schemas.openxmlformats.org/officeDocument/2006/relationships/notesMaster" Target="../notesMasters/notesMaster1.xml"/></Relationships>
</file>

<file path=ppt/notesSlides/_rels/notesSlide252.xml.rels><?xml version="1.0" encoding="UTF-8" standalone="yes"?>
<Relationships xmlns="http://schemas.openxmlformats.org/package/2006/relationships"><Relationship Id="rId2" Type="http://schemas.openxmlformats.org/officeDocument/2006/relationships/slide" Target="../slides/slide253.xml"/><Relationship Id="rId1" Type="http://schemas.openxmlformats.org/officeDocument/2006/relationships/notesMaster" Target="../notesMasters/notesMaster1.xml"/></Relationships>
</file>

<file path=ppt/notesSlides/_rels/notesSlide253.xml.rels><?xml version="1.0" encoding="UTF-8" standalone="yes"?>
<Relationships xmlns="http://schemas.openxmlformats.org/package/2006/relationships"><Relationship Id="rId2" Type="http://schemas.openxmlformats.org/officeDocument/2006/relationships/slide" Target="../slides/slide254.xml"/><Relationship Id="rId1" Type="http://schemas.openxmlformats.org/officeDocument/2006/relationships/notesMaster" Target="../notesMasters/notesMaster1.xml"/></Relationships>
</file>

<file path=ppt/notesSlides/_rels/notesSlide254.xml.rels><?xml version="1.0" encoding="UTF-8" standalone="yes"?>
<Relationships xmlns="http://schemas.openxmlformats.org/package/2006/relationships"><Relationship Id="rId2" Type="http://schemas.openxmlformats.org/officeDocument/2006/relationships/slide" Target="../slides/slide255.xml"/><Relationship Id="rId1" Type="http://schemas.openxmlformats.org/officeDocument/2006/relationships/notesMaster" Target="../notesMasters/notesMaster1.xml"/></Relationships>
</file>

<file path=ppt/notesSlides/_rels/notesSlide255.xml.rels><?xml version="1.0" encoding="UTF-8" standalone="yes"?>
<Relationships xmlns="http://schemas.openxmlformats.org/package/2006/relationships"><Relationship Id="rId2" Type="http://schemas.openxmlformats.org/officeDocument/2006/relationships/slide" Target="../slides/slide256.xml"/><Relationship Id="rId1" Type="http://schemas.openxmlformats.org/officeDocument/2006/relationships/notesMaster" Target="../notesMasters/notesMaster1.xml"/></Relationships>
</file>

<file path=ppt/notesSlides/_rels/notesSlide256.xml.rels><?xml version="1.0" encoding="UTF-8" standalone="yes"?>
<Relationships xmlns="http://schemas.openxmlformats.org/package/2006/relationships"><Relationship Id="rId2" Type="http://schemas.openxmlformats.org/officeDocument/2006/relationships/slide" Target="../slides/slide257.xml"/><Relationship Id="rId1" Type="http://schemas.openxmlformats.org/officeDocument/2006/relationships/notesMaster" Target="../notesMasters/notesMaster1.xml"/></Relationships>
</file>

<file path=ppt/notesSlides/_rels/notesSlide257.xml.rels><?xml version="1.0" encoding="UTF-8" standalone="yes"?>
<Relationships xmlns="http://schemas.openxmlformats.org/package/2006/relationships"><Relationship Id="rId2" Type="http://schemas.openxmlformats.org/officeDocument/2006/relationships/slide" Target="../slides/slide258.xml"/><Relationship Id="rId1" Type="http://schemas.openxmlformats.org/officeDocument/2006/relationships/notesMaster" Target="../notesMasters/notesMaster1.xml"/></Relationships>
</file>

<file path=ppt/notesSlides/_rels/notesSlide258.xml.rels><?xml version="1.0" encoding="UTF-8" standalone="yes"?>
<Relationships xmlns="http://schemas.openxmlformats.org/package/2006/relationships"><Relationship Id="rId2" Type="http://schemas.openxmlformats.org/officeDocument/2006/relationships/slide" Target="../slides/slide259.xml"/><Relationship Id="rId1" Type="http://schemas.openxmlformats.org/officeDocument/2006/relationships/notesMaster" Target="../notesMasters/notesMaster1.xml"/></Relationships>
</file>

<file path=ppt/notesSlides/_rels/notesSlide259.xml.rels><?xml version="1.0" encoding="UTF-8" standalone="yes"?>
<Relationships xmlns="http://schemas.openxmlformats.org/package/2006/relationships"><Relationship Id="rId2" Type="http://schemas.openxmlformats.org/officeDocument/2006/relationships/slide" Target="../slides/slide26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0.xml.rels><?xml version="1.0" encoding="UTF-8" standalone="yes"?>
<Relationships xmlns="http://schemas.openxmlformats.org/package/2006/relationships"><Relationship Id="rId2" Type="http://schemas.openxmlformats.org/officeDocument/2006/relationships/slide" Target="../slides/slide261.xml"/><Relationship Id="rId1" Type="http://schemas.openxmlformats.org/officeDocument/2006/relationships/notesMaster" Target="../notesMasters/notesMaster1.xml"/></Relationships>
</file>

<file path=ppt/notesSlides/_rels/notesSlide261.xml.rels><?xml version="1.0" encoding="UTF-8" standalone="yes"?>
<Relationships xmlns="http://schemas.openxmlformats.org/package/2006/relationships"><Relationship Id="rId2" Type="http://schemas.openxmlformats.org/officeDocument/2006/relationships/slide" Target="../slides/slide262.xml"/><Relationship Id="rId1" Type="http://schemas.openxmlformats.org/officeDocument/2006/relationships/notesMaster" Target="../notesMasters/notesMaster1.xml"/></Relationships>
</file>

<file path=ppt/notesSlides/_rels/notesSlide262.xml.rels><?xml version="1.0" encoding="UTF-8" standalone="yes"?>
<Relationships xmlns="http://schemas.openxmlformats.org/package/2006/relationships"><Relationship Id="rId2" Type="http://schemas.openxmlformats.org/officeDocument/2006/relationships/slide" Target="../slides/slide263.xml"/><Relationship Id="rId1" Type="http://schemas.openxmlformats.org/officeDocument/2006/relationships/notesMaster" Target="../notesMasters/notesMaster1.xml"/></Relationships>
</file>

<file path=ppt/notesSlides/_rels/notesSlide263.xml.rels><?xml version="1.0" encoding="UTF-8" standalone="yes"?>
<Relationships xmlns="http://schemas.openxmlformats.org/package/2006/relationships"><Relationship Id="rId2" Type="http://schemas.openxmlformats.org/officeDocument/2006/relationships/slide" Target="../slides/slide264.xml"/><Relationship Id="rId1" Type="http://schemas.openxmlformats.org/officeDocument/2006/relationships/notesMaster" Target="../notesMasters/notesMaster1.xml"/></Relationships>
</file>

<file path=ppt/notesSlides/_rels/notesSlide264.xml.rels><?xml version="1.0" encoding="UTF-8" standalone="yes"?>
<Relationships xmlns="http://schemas.openxmlformats.org/package/2006/relationships"><Relationship Id="rId2" Type="http://schemas.openxmlformats.org/officeDocument/2006/relationships/slide" Target="../slides/slide265.xml"/><Relationship Id="rId1" Type="http://schemas.openxmlformats.org/officeDocument/2006/relationships/notesMaster" Target="../notesMasters/notesMaster1.xml"/></Relationships>
</file>

<file path=ppt/notesSlides/_rels/notesSlide265.xml.rels><?xml version="1.0" encoding="UTF-8" standalone="yes"?>
<Relationships xmlns="http://schemas.openxmlformats.org/package/2006/relationships"><Relationship Id="rId2" Type="http://schemas.openxmlformats.org/officeDocument/2006/relationships/slide" Target="../slides/slide266.xml"/><Relationship Id="rId1" Type="http://schemas.openxmlformats.org/officeDocument/2006/relationships/notesMaster" Target="../notesMasters/notesMaster1.xml"/></Relationships>
</file>

<file path=ppt/notesSlides/_rels/notesSlide266.xml.rels><?xml version="1.0" encoding="UTF-8" standalone="yes"?>
<Relationships xmlns="http://schemas.openxmlformats.org/package/2006/relationships"><Relationship Id="rId2" Type="http://schemas.openxmlformats.org/officeDocument/2006/relationships/slide" Target="../slides/slide267.xml"/><Relationship Id="rId1" Type="http://schemas.openxmlformats.org/officeDocument/2006/relationships/notesMaster" Target="../notesMasters/notesMaster1.xml"/></Relationships>
</file>

<file path=ppt/notesSlides/_rels/notesSlide267.xml.rels><?xml version="1.0" encoding="UTF-8" standalone="yes"?>
<Relationships xmlns="http://schemas.openxmlformats.org/package/2006/relationships"><Relationship Id="rId2" Type="http://schemas.openxmlformats.org/officeDocument/2006/relationships/slide" Target="../slides/slide268.xml"/><Relationship Id="rId1" Type="http://schemas.openxmlformats.org/officeDocument/2006/relationships/notesMaster" Target="../notesMasters/notesMaster1.xml"/></Relationships>
</file>

<file path=ppt/notesSlides/_rels/notesSlide268.xml.rels><?xml version="1.0" encoding="UTF-8" standalone="yes"?>
<Relationships xmlns="http://schemas.openxmlformats.org/package/2006/relationships"><Relationship Id="rId2" Type="http://schemas.openxmlformats.org/officeDocument/2006/relationships/slide" Target="../slides/slide269.xml"/><Relationship Id="rId1" Type="http://schemas.openxmlformats.org/officeDocument/2006/relationships/notesMaster" Target="../notesMasters/notesMaster1.xml"/></Relationships>
</file>

<file path=ppt/notesSlides/_rels/notesSlide269.xml.rels><?xml version="1.0" encoding="UTF-8" standalone="yes"?>
<Relationships xmlns="http://schemas.openxmlformats.org/package/2006/relationships"><Relationship Id="rId2" Type="http://schemas.openxmlformats.org/officeDocument/2006/relationships/slide" Target="../slides/slide27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0.xml.rels><?xml version="1.0" encoding="UTF-8" standalone="yes"?>
<Relationships xmlns="http://schemas.openxmlformats.org/package/2006/relationships"><Relationship Id="rId2" Type="http://schemas.openxmlformats.org/officeDocument/2006/relationships/slide" Target="../slides/slide271.xml"/><Relationship Id="rId1" Type="http://schemas.openxmlformats.org/officeDocument/2006/relationships/notesMaster" Target="../notesMasters/notesMaster1.xml"/></Relationships>
</file>

<file path=ppt/notesSlides/_rels/notesSlide271.xml.rels><?xml version="1.0" encoding="UTF-8" standalone="yes"?>
<Relationships xmlns="http://schemas.openxmlformats.org/package/2006/relationships"><Relationship Id="rId2" Type="http://schemas.openxmlformats.org/officeDocument/2006/relationships/slide" Target="../slides/slide272.xml"/><Relationship Id="rId1" Type="http://schemas.openxmlformats.org/officeDocument/2006/relationships/notesMaster" Target="../notesMasters/notesMaster1.xml"/></Relationships>
</file>

<file path=ppt/notesSlides/_rels/notesSlide272.xml.rels><?xml version="1.0" encoding="UTF-8" standalone="yes"?>
<Relationships xmlns="http://schemas.openxmlformats.org/package/2006/relationships"><Relationship Id="rId2" Type="http://schemas.openxmlformats.org/officeDocument/2006/relationships/slide" Target="../slides/slide273.xml"/><Relationship Id="rId1" Type="http://schemas.openxmlformats.org/officeDocument/2006/relationships/notesMaster" Target="../notesMasters/notesMaster1.xml"/></Relationships>
</file>

<file path=ppt/notesSlides/_rels/notesSlide273.xml.rels><?xml version="1.0" encoding="UTF-8" standalone="yes"?>
<Relationships xmlns="http://schemas.openxmlformats.org/package/2006/relationships"><Relationship Id="rId2" Type="http://schemas.openxmlformats.org/officeDocument/2006/relationships/slide" Target="../slides/slide274.xml"/><Relationship Id="rId1" Type="http://schemas.openxmlformats.org/officeDocument/2006/relationships/notesMaster" Target="../notesMasters/notesMaster1.xml"/></Relationships>
</file>

<file path=ppt/notesSlides/_rels/notesSlide274.xml.rels><?xml version="1.0" encoding="UTF-8" standalone="yes"?>
<Relationships xmlns="http://schemas.openxmlformats.org/package/2006/relationships"><Relationship Id="rId2" Type="http://schemas.openxmlformats.org/officeDocument/2006/relationships/slide" Target="../slides/slide275.xml"/><Relationship Id="rId1" Type="http://schemas.openxmlformats.org/officeDocument/2006/relationships/notesMaster" Target="../notesMasters/notesMaster1.xml"/></Relationships>
</file>

<file path=ppt/notesSlides/_rels/notesSlide275.xml.rels><?xml version="1.0" encoding="UTF-8" standalone="yes"?>
<Relationships xmlns="http://schemas.openxmlformats.org/package/2006/relationships"><Relationship Id="rId2" Type="http://schemas.openxmlformats.org/officeDocument/2006/relationships/slide" Target="../slides/slide276.xml"/><Relationship Id="rId1" Type="http://schemas.openxmlformats.org/officeDocument/2006/relationships/notesMaster" Target="../notesMasters/notesMaster1.xml"/></Relationships>
</file>

<file path=ppt/notesSlides/_rels/notesSlide276.xml.rels><?xml version="1.0" encoding="UTF-8" standalone="yes"?>
<Relationships xmlns="http://schemas.openxmlformats.org/package/2006/relationships"><Relationship Id="rId2" Type="http://schemas.openxmlformats.org/officeDocument/2006/relationships/slide" Target="../slides/slide277.xml"/><Relationship Id="rId1" Type="http://schemas.openxmlformats.org/officeDocument/2006/relationships/notesMaster" Target="../notesMasters/notesMaster1.xml"/></Relationships>
</file>

<file path=ppt/notesSlides/_rels/notesSlide277.xml.rels><?xml version="1.0" encoding="UTF-8" standalone="yes"?>
<Relationships xmlns="http://schemas.openxmlformats.org/package/2006/relationships"><Relationship Id="rId2" Type="http://schemas.openxmlformats.org/officeDocument/2006/relationships/slide" Target="../slides/slide278.xml"/><Relationship Id="rId1" Type="http://schemas.openxmlformats.org/officeDocument/2006/relationships/notesMaster" Target="../notesMasters/notesMaster1.xml"/></Relationships>
</file>

<file path=ppt/notesSlides/_rels/notesSlide278.xml.rels><?xml version="1.0" encoding="UTF-8" standalone="yes"?>
<Relationships xmlns="http://schemas.openxmlformats.org/package/2006/relationships"><Relationship Id="rId2" Type="http://schemas.openxmlformats.org/officeDocument/2006/relationships/slide" Target="../slides/slide279.xml"/><Relationship Id="rId1" Type="http://schemas.openxmlformats.org/officeDocument/2006/relationships/notesMaster" Target="../notesMasters/notesMaster1.xml"/></Relationships>
</file>

<file path=ppt/notesSlides/_rels/notesSlide279.xml.rels><?xml version="1.0" encoding="UTF-8" standalone="yes"?>
<Relationships xmlns="http://schemas.openxmlformats.org/package/2006/relationships"><Relationship Id="rId2" Type="http://schemas.openxmlformats.org/officeDocument/2006/relationships/slide" Target="../slides/slide28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0.xml.rels><?xml version="1.0" encoding="UTF-8" standalone="yes"?>
<Relationships xmlns="http://schemas.openxmlformats.org/package/2006/relationships"><Relationship Id="rId2" Type="http://schemas.openxmlformats.org/officeDocument/2006/relationships/slide" Target="../slides/slide281.xml"/><Relationship Id="rId1" Type="http://schemas.openxmlformats.org/officeDocument/2006/relationships/notesMaster" Target="../notesMasters/notesMaster1.xml"/></Relationships>
</file>

<file path=ppt/notesSlides/_rels/notesSlide281.xml.rels><?xml version="1.0" encoding="UTF-8" standalone="yes"?>
<Relationships xmlns="http://schemas.openxmlformats.org/package/2006/relationships"><Relationship Id="rId2" Type="http://schemas.openxmlformats.org/officeDocument/2006/relationships/slide" Target="../slides/slide282.xml"/><Relationship Id="rId1" Type="http://schemas.openxmlformats.org/officeDocument/2006/relationships/notesMaster" Target="../notesMasters/notesMaster1.xml"/></Relationships>
</file>

<file path=ppt/notesSlides/_rels/notesSlide282.xml.rels><?xml version="1.0" encoding="UTF-8" standalone="yes"?>
<Relationships xmlns="http://schemas.openxmlformats.org/package/2006/relationships"><Relationship Id="rId2" Type="http://schemas.openxmlformats.org/officeDocument/2006/relationships/slide" Target="../slides/slide283.xml"/><Relationship Id="rId1" Type="http://schemas.openxmlformats.org/officeDocument/2006/relationships/notesMaster" Target="../notesMasters/notesMaster1.xml"/></Relationships>
</file>

<file path=ppt/notesSlides/_rels/notesSlide283.xml.rels><?xml version="1.0" encoding="UTF-8" standalone="yes"?>
<Relationships xmlns="http://schemas.openxmlformats.org/package/2006/relationships"><Relationship Id="rId2" Type="http://schemas.openxmlformats.org/officeDocument/2006/relationships/slide" Target="../slides/slide284.xml"/><Relationship Id="rId1" Type="http://schemas.openxmlformats.org/officeDocument/2006/relationships/notesMaster" Target="../notesMasters/notesMaster1.xml"/></Relationships>
</file>

<file path=ppt/notesSlides/_rels/notesSlide284.xml.rels><?xml version="1.0" encoding="UTF-8" standalone="yes"?>
<Relationships xmlns="http://schemas.openxmlformats.org/package/2006/relationships"><Relationship Id="rId2" Type="http://schemas.openxmlformats.org/officeDocument/2006/relationships/slide" Target="../slides/slide285.xml"/><Relationship Id="rId1" Type="http://schemas.openxmlformats.org/officeDocument/2006/relationships/notesMaster" Target="../notesMasters/notesMaster1.xml"/></Relationships>
</file>

<file path=ppt/notesSlides/_rels/notesSlide285.xml.rels><?xml version="1.0" encoding="UTF-8" standalone="yes"?>
<Relationships xmlns="http://schemas.openxmlformats.org/package/2006/relationships"><Relationship Id="rId2" Type="http://schemas.openxmlformats.org/officeDocument/2006/relationships/slide" Target="../slides/slide286.xml"/><Relationship Id="rId1" Type="http://schemas.openxmlformats.org/officeDocument/2006/relationships/notesMaster" Target="../notesMasters/notesMaster1.xml"/></Relationships>
</file>

<file path=ppt/notesSlides/_rels/notesSlide286.xml.rels><?xml version="1.0" encoding="UTF-8" standalone="yes"?>
<Relationships xmlns="http://schemas.openxmlformats.org/package/2006/relationships"><Relationship Id="rId2" Type="http://schemas.openxmlformats.org/officeDocument/2006/relationships/slide" Target="../slides/slide287.xml"/><Relationship Id="rId1" Type="http://schemas.openxmlformats.org/officeDocument/2006/relationships/notesMaster" Target="../notesMasters/notesMaster1.xml"/></Relationships>
</file>

<file path=ppt/notesSlides/_rels/notesSlide287.xml.rels><?xml version="1.0" encoding="UTF-8" standalone="yes"?>
<Relationships xmlns="http://schemas.openxmlformats.org/package/2006/relationships"><Relationship Id="rId2" Type="http://schemas.openxmlformats.org/officeDocument/2006/relationships/slide" Target="../slides/slide288.xml"/><Relationship Id="rId1" Type="http://schemas.openxmlformats.org/officeDocument/2006/relationships/notesMaster" Target="../notesMasters/notesMaster1.xml"/></Relationships>
</file>

<file path=ppt/notesSlides/_rels/notesSlide288.xml.rels><?xml version="1.0" encoding="UTF-8" standalone="yes"?>
<Relationships xmlns="http://schemas.openxmlformats.org/package/2006/relationships"><Relationship Id="rId2" Type="http://schemas.openxmlformats.org/officeDocument/2006/relationships/slide" Target="../slides/slide289.xml"/><Relationship Id="rId1" Type="http://schemas.openxmlformats.org/officeDocument/2006/relationships/notesMaster" Target="../notesMasters/notesMaster1.xml"/></Relationships>
</file>

<file path=ppt/notesSlides/_rels/notesSlide289.xml.rels><?xml version="1.0" encoding="UTF-8" standalone="yes"?>
<Relationships xmlns="http://schemas.openxmlformats.org/package/2006/relationships"><Relationship Id="rId2" Type="http://schemas.openxmlformats.org/officeDocument/2006/relationships/slide" Target="../slides/slide29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0.xml.rels><?xml version="1.0" encoding="UTF-8" standalone="yes"?>
<Relationships xmlns="http://schemas.openxmlformats.org/package/2006/relationships"><Relationship Id="rId2" Type="http://schemas.openxmlformats.org/officeDocument/2006/relationships/slide" Target="../slides/slide291.xml"/><Relationship Id="rId1" Type="http://schemas.openxmlformats.org/officeDocument/2006/relationships/notesMaster" Target="../notesMasters/notesMaster1.xml"/></Relationships>
</file>

<file path=ppt/notesSlides/_rels/notesSlide291.xml.rels><?xml version="1.0" encoding="UTF-8" standalone="yes"?>
<Relationships xmlns="http://schemas.openxmlformats.org/package/2006/relationships"><Relationship Id="rId2" Type="http://schemas.openxmlformats.org/officeDocument/2006/relationships/slide" Target="../slides/slide292.xml"/><Relationship Id="rId1" Type="http://schemas.openxmlformats.org/officeDocument/2006/relationships/notesMaster" Target="../notesMasters/notesMaster1.xml"/></Relationships>
</file>

<file path=ppt/notesSlides/_rels/notesSlide292.xml.rels><?xml version="1.0" encoding="UTF-8" standalone="yes"?>
<Relationships xmlns="http://schemas.openxmlformats.org/package/2006/relationships"><Relationship Id="rId2" Type="http://schemas.openxmlformats.org/officeDocument/2006/relationships/slide" Target="../slides/slide293.xml"/><Relationship Id="rId1" Type="http://schemas.openxmlformats.org/officeDocument/2006/relationships/notesMaster" Target="../notesMasters/notesMaster1.xml"/></Relationships>
</file>

<file path=ppt/notesSlides/_rels/notesSlide293.xml.rels><?xml version="1.0" encoding="UTF-8" standalone="yes"?>
<Relationships xmlns="http://schemas.openxmlformats.org/package/2006/relationships"><Relationship Id="rId2" Type="http://schemas.openxmlformats.org/officeDocument/2006/relationships/slide" Target="../slides/slide294.xml"/><Relationship Id="rId1" Type="http://schemas.openxmlformats.org/officeDocument/2006/relationships/notesMaster" Target="../notesMasters/notesMaster1.xml"/></Relationships>
</file>

<file path=ppt/notesSlides/_rels/notesSlide294.xml.rels><?xml version="1.0" encoding="UTF-8" standalone="yes"?>
<Relationships xmlns="http://schemas.openxmlformats.org/package/2006/relationships"><Relationship Id="rId2" Type="http://schemas.openxmlformats.org/officeDocument/2006/relationships/slide" Target="../slides/slide295.xml"/><Relationship Id="rId1" Type="http://schemas.openxmlformats.org/officeDocument/2006/relationships/notesMaster" Target="../notesMasters/notesMaster1.xml"/></Relationships>
</file>

<file path=ppt/notesSlides/_rels/notesSlide295.xml.rels><?xml version="1.0" encoding="UTF-8" standalone="yes"?>
<Relationships xmlns="http://schemas.openxmlformats.org/package/2006/relationships"><Relationship Id="rId2" Type="http://schemas.openxmlformats.org/officeDocument/2006/relationships/slide" Target="../slides/slide296.xml"/><Relationship Id="rId1" Type="http://schemas.openxmlformats.org/officeDocument/2006/relationships/notesMaster" Target="../notesMasters/notesMaster1.xml"/></Relationships>
</file>

<file path=ppt/notesSlides/_rels/notesSlide296.xml.rels><?xml version="1.0" encoding="UTF-8" standalone="yes"?>
<Relationships xmlns="http://schemas.openxmlformats.org/package/2006/relationships"><Relationship Id="rId2" Type="http://schemas.openxmlformats.org/officeDocument/2006/relationships/slide" Target="../slides/slide297.xml"/><Relationship Id="rId1" Type="http://schemas.openxmlformats.org/officeDocument/2006/relationships/notesMaster" Target="../notesMasters/notesMaster1.xml"/></Relationships>
</file>

<file path=ppt/notesSlides/_rels/notesSlide297.xml.rels><?xml version="1.0" encoding="UTF-8" standalone="yes"?>
<Relationships xmlns="http://schemas.openxmlformats.org/package/2006/relationships"><Relationship Id="rId2" Type="http://schemas.openxmlformats.org/officeDocument/2006/relationships/slide" Target="../slides/slide298.xml"/><Relationship Id="rId1" Type="http://schemas.openxmlformats.org/officeDocument/2006/relationships/notesMaster" Target="../notesMasters/notesMaster1.xml"/></Relationships>
</file>

<file path=ppt/notesSlides/_rels/notesSlide298.xml.rels><?xml version="1.0" encoding="UTF-8" standalone="yes"?>
<Relationships xmlns="http://schemas.openxmlformats.org/package/2006/relationships"><Relationship Id="rId2" Type="http://schemas.openxmlformats.org/officeDocument/2006/relationships/slide" Target="../slides/slide299.xml"/><Relationship Id="rId1" Type="http://schemas.openxmlformats.org/officeDocument/2006/relationships/notesMaster" Target="../notesMasters/notesMaster1.xml"/></Relationships>
</file>

<file path=ppt/notesSlides/_rels/notesSlide299.xml.rels><?xml version="1.0" encoding="UTF-8" standalone="yes"?>
<Relationships xmlns="http://schemas.openxmlformats.org/package/2006/relationships"><Relationship Id="rId2" Type="http://schemas.openxmlformats.org/officeDocument/2006/relationships/slide" Target="../slides/slide30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00.xml.rels><?xml version="1.0" encoding="UTF-8" standalone="yes"?>
<Relationships xmlns="http://schemas.openxmlformats.org/package/2006/relationships"><Relationship Id="rId2" Type="http://schemas.openxmlformats.org/officeDocument/2006/relationships/slide" Target="../slides/slide301.xml"/><Relationship Id="rId1" Type="http://schemas.openxmlformats.org/officeDocument/2006/relationships/notesMaster" Target="../notesMasters/notesMaster1.xml"/></Relationships>
</file>

<file path=ppt/notesSlides/_rels/notesSlide301.xml.rels><?xml version="1.0" encoding="UTF-8" standalone="yes"?>
<Relationships xmlns="http://schemas.openxmlformats.org/package/2006/relationships"><Relationship Id="rId2" Type="http://schemas.openxmlformats.org/officeDocument/2006/relationships/slide" Target="../slides/slide302.xml"/><Relationship Id="rId1" Type="http://schemas.openxmlformats.org/officeDocument/2006/relationships/notesMaster" Target="../notesMasters/notesMaster1.xml"/></Relationships>
</file>

<file path=ppt/notesSlides/_rels/notesSlide302.xml.rels><?xml version="1.0" encoding="UTF-8" standalone="yes"?>
<Relationships xmlns="http://schemas.openxmlformats.org/package/2006/relationships"><Relationship Id="rId2" Type="http://schemas.openxmlformats.org/officeDocument/2006/relationships/slide" Target="../slides/slide303.xml"/><Relationship Id="rId1" Type="http://schemas.openxmlformats.org/officeDocument/2006/relationships/notesMaster" Target="../notesMasters/notesMaster1.xml"/></Relationships>
</file>

<file path=ppt/notesSlides/_rels/notesSlide303.xml.rels><?xml version="1.0" encoding="UTF-8" standalone="yes"?>
<Relationships xmlns="http://schemas.openxmlformats.org/package/2006/relationships"><Relationship Id="rId2" Type="http://schemas.openxmlformats.org/officeDocument/2006/relationships/slide" Target="../slides/slide304.xml"/><Relationship Id="rId1" Type="http://schemas.openxmlformats.org/officeDocument/2006/relationships/notesMaster" Target="../notesMasters/notesMaster1.xml"/></Relationships>
</file>

<file path=ppt/notesSlides/_rels/notesSlide304.xml.rels><?xml version="1.0" encoding="UTF-8" standalone="yes"?>
<Relationships xmlns="http://schemas.openxmlformats.org/package/2006/relationships"><Relationship Id="rId2" Type="http://schemas.openxmlformats.org/officeDocument/2006/relationships/slide" Target="../slides/slide305.xml"/><Relationship Id="rId1" Type="http://schemas.openxmlformats.org/officeDocument/2006/relationships/notesMaster" Target="../notesMasters/notesMaster1.xml"/></Relationships>
</file>

<file path=ppt/notesSlides/_rels/notesSlide305.xml.rels><?xml version="1.0" encoding="UTF-8" standalone="yes"?>
<Relationships xmlns="http://schemas.openxmlformats.org/package/2006/relationships"><Relationship Id="rId2" Type="http://schemas.openxmlformats.org/officeDocument/2006/relationships/slide" Target="../slides/slide306.xml"/><Relationship Id="rId1" Type="http://schemas.openxmlformats.org/officeDocument/2006/relationships/notesMaster" Target="../notesMasters/notesMaster1.xml"/></Relationships>
</file>

<file path=ppt/notesSlides/_rels/notesSlide306.xml.rels><?xml version="1.0" encoding="UTF-8" standalone="yes"?>
<Relationships xmlns="http://schemas.openxmlformats.org/package/2006/relationships"><Relationship Id="rId2" Type="http://schemas.openxmlformats.org/officeDocument/2006/relationships/slide" Target="../slides/slide307.xml"/><Relationship Id="rId1" Type="http://schemas.openxmlformats.org/officeDocument/2006/relationships/notesMaster" Target="../notesMasters/notesMaster1.xml"/></Relationships>
</file>

<file path=ppt/notesSlides/_rels/notesSlide307.xml.rels><?xml version="1.0" encoding="UTF-8" standalone="yes"?>
<Relationships xmlns="http://schemas.openxmlformats.org/package/2006/relationships"><Relationship Id="rId2" Type="http://schemas.openxmlformats.org/officeDocument/2006/relationships/slide" Target="../slides/slide308.xml"/><Relationship Id="rId1" Type="http://schemas.openxmlformats.org/officeDocument/2006/relationships/notesMaster" Target="../notesMasters/notesMaster1.xml"/></Relationships>
</file>

<file path=ppt/notesSlides/_rels/notesSlide308.xml.rels><?xml version="1.0" encoding="UTF-8" standalone="yes"?>
<Relationships xmlns="http://schemas.openxmlformats.org/package/2006/relationships"><Relationship Id="rId2" Type="http://schemas.openxmlformats.org/officeDocument/2006/relationships/slide" Target="../slides/slide309.xml"/><Relationship Id="rId1" Type="http://schemas.openxmlformats.org/officeDocument/2006/relationships/notesMaster" Target="../notesMasters/notesMaster1.xml"/></Relationships>
</file>

<file path=ppt/notesSlides/_rels/notesSlide309.xml.rels><?xml version="1.0" encoding="UTF-8" standalone="yes"?>
<Relationships xmlns="http://schemas.openxmlformats.org/package/2006/relationships"><Relationship Id="rId2" Type="http://schemas.openxmlformats.org/officeDocument/2006/relationships/slide" Target="../slides/slide31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0.xml.rels><?xml version="1.0" encoding="UTF-8" standalone="yes"?>
<Relationships xmlns="http://schemas.openxmlformats.org/package/2006/relationships"><Relationship Id="rId2" Type="http://schemas.openxmlformats.org/officeDocument/2006/relationships/slide" Target="../slides/slide311.xml"/><Relationship Id="rId1" Type="http://schemas.openxmlformats.org/officeDocument/2006/relationships/notesMaster" Target="../notesMasters/notesMaster1.xml"/></Relationships>
</file>

<file path=ppt/notesSlides/_rels/notesSlide311.xml.rels><?xml version="1.0" encoding="UTF-8" standalone="yes"?>
<Relationships xmlns="http://schemas.openxmlformats.org/package/2006/relationships"><Relationship Id="rId2" Type="http://schemas.openxmlformats.org/officeDocument/2006/relationships/slide" Target="../slides/slide312.xml"/><Relationship Id="rId1" Type="http://schemas.openxmlformats.org/officeDocument/2006/relationships/notesMaster" Target="../notesMasters/notesMaster1.xml"/></Relationships>
</file>

<file path=ppt/notesSlides/_rels/notesSlide312.xml.rels><?xml version="1.0" encoding="UTF-8" standalone="yes"?>
<Relationships xmlns="http://schemas.openxmlformats.org/package/2006/relationships"><Relationship Id="rId2" Type="http://schemas.openxmlformats.org/officeDocument/2006/relationships/slide" Target="../slides/slide313.xml"/><Relationship Id="rId1" Type="http://schemas.openxmlformats.org/officeDocument/2006/relationships/notesMaster" Target="../notesMasters/notesMaster1.xml"/></Relationships>
</file>

<file path=ppt/notesSlides/_rels/notesSlide313.xml.rels><?xml version="1.0" encoding="UTF-8" standalone="yes"?>
<Relationships xmlns="http://schemas.openxmlformats.org/package/2006/relationships"><Relationship Id="rId2" Type="http://schemas.openxmlformats.org/officeDocument/2006/relationships/slide" Target="../slides/slide314.xml"/><Relationship Id="rId1" Type="http://schemas.openxmlformats.org/officeDocument/2006/relationships/notesMaster" Target="../notesMasters/notesMaster1.xml"/></Relationships>
</file>

<file path=ppt/notesSlides/_rels/notesSlide314.xml.rels><?xml version="1.0" encoding="UTF-8" standalone="yes"?>
<Relationships xmlns="http://schemas.openxmlformats.org/package/2006/relationships"><Relationship Id="rId2" Type="http://schemas.openxmlformats.org/officeDocument/2006/relationships/slide" Target="../slides/slide315.xml"/><Relationship Id="rId1" Type="http://schemas.openxmlformats.org/officeDocument/2006/relationships/notesMaster" Target="../notesMasters/notesMaster1.xml"/></Relationships>
</file>

<file path=ppt/notesSlides/_rels/notesSlide315.xml.rels><?xml version="1.0" encoding="UTF-8" standalone="yes"?>
<Relationships xmlns="http://schemas.openxmlformats.org/package/2006/relationships"><Relationship Id="rId2" Type="http://schemas.openxmlformats.org/officeDocument/2006/relationships/slide" Target="../slides/slide316.xml"/><Relationship Id="rId1" Type="http://schemas.openxmlformats.org/officeDocument/2006/relationships/notesMaster" Target="../notesMasters/notesMaster1.xml"/></Relationships>
</file>

<file path=ppt/notesSlides/_rels/notesSlide316.xml.rels><?xml version="1.0" encoding="UTF-8" standalone="yes"?>
<Relationships xmlns="http://schemas.openxmlformats.org/package/2006/relationships"><Relationship Id="rId2" Type="http://schemas.openxmlformats.org/officeDocument/2006/relationships/slide" Target="../slides/slide317.xml"/><Relationship Id="rId1" Type="http://schemas.openxmlformats.org/officeDocument/2006/relationships/notesMaster" Target="../notesMasters/notesMaster1.xml"/></Relationships>
</file>

<file path=ppt/notesSlides/_rels/notesSlide317.xml.rels><?xml version="1.0" encoding="UTF-8" standalone="yes"?>
<Relationships xmlns="http://schemas.openxmlformats.org/package/2006/relationships"><Relationship Id="rId2" Type="http://schemas.openxmlformats.org/officeDocument/2006/relationships/slide" Target="../slides/slide318.xml"/><Relationship Id="rId1" Type="http://schemas.openxmlformats.org/officeDocument/2006/relationships/notesMaster" Target="../notesMasters/notesMaster1.xml"/></Relationships>
</file>

<file path=ppt/notesSlides/_rels/notesSlide318.xml.rels><?xml version="1.0" encoding="UTF-8" standalone="yes"?>
<Relationships xmlns="http://schemas.openxmlformats.org/package/2006/relationships"><Relationship Id="rId2" Type="http://schemas.openxmlformats.org/officeDocument/2006/relationships/slide" Target="../slides/slide319.xml"/><Relationship Id="rId1" Type="http://schemas.openxmlformats.org/officeDocument/2006/relationships/notesMaster" Target="../notesMasters/notesMaster1.xml"/></Relationships>
</file>

<file path=ppt/notesSlides/_rels/notesSlide319.xml.rels><?xml version="1.0" encoding="UTF-8" standalone="yes"?>
<Relationships xmlns="http://schemas.openxmlformats.org/package/2006/relationships"><Relationship Id="rId2" Type="http://schemas.openxmlformats.org/officeDocument/2006/relationships/slide" Target="../slides/slide32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0.xml.rels><?xml version="1.0" encoding="UTF-8" standalone="yes"?>
<Relationships xmlns="http://schemas.openxmlformats.org/package/2006/relationships"><Relationship Id="rId2" Type="http://schemas.openxmlformats.org/officeDocument/2006/relationships/slide" Target="../slides/slide321.xml"/><Relationship Id="rId1" Type="http://schemas.openxmlformats.org/officeDocument/2006/relationships/notesMaster" Target="../notesMasters/notesMaster1.xml"/></Relationships>
</file>

<file path=ppt/notesSlides/_rels/notesSlide321.xml.rels><?xml version="1.0" encoding="UTF-8" standalone="yes"?>
<Relationships xmlns="http://schemas.openxmlformats.org/package/2006/relationships"><Relationship Id="rId2" Type="http://schemas.openxmlformats.org/officeDocument/2006/relationships/slide" Target="../slides/slide322.xml"/><Relationship Id="rId1" Type="http://schemas.openxmlformats.org/officeDocument/2006/relationships/notesMaster" Target="../notesMasters/notesMaster1.xml"/></Relationships>
</file>

<file path=ppt/notesSlides/_rels/notesSlide322.xml.rels><?xml version="1.0" encoding="UTF-8" standalone="yes"?>
<Relationships xmlns="http://schemas.openxmlformats.org/package/2006/relationships"><Relationship Id="rId2" Type="http://schemas.openxmlformats.org/officeDocument/2006/relationships/slide" Target="../slides/slide323.xml"/><Relationship Id="rId1" Type="http://schemas.openxmlformats.org/officeDocument/2006/relationships/notesMaster" Target="../notesMasters/notesMaster1.xml"/></Relationships>
</file>

<file path=ppt/notesSlides/_rels/notesSlide323.xml.rels><?xml version="1.0" encoding="UTF-8" standalone="yes"?>
<Relationships xmlns="http://schemas.openxmlformats.org/package/2006/relationships"><Relationship Id="rId2" Type="http://schemas.openxmlformats.org/officeDocument/2006/relationships/slide" Target="../slides/slide324.xml"/><Relationship Id="rId1" Type="http://schemas.openxmlformats.org/officeDocument/2006/relationships/notesMaster" Target="../notesMasters/notesMaster1.xml"/></Relationships>
</file>

<file path=ppt/notesSlides/_rels/notesSlide324.xml.rels><?xml version="1.0" encoding="UTF-8" standalone="yes"?>
<Relationships xmlns="http://schemas.openxmlformats.org/package/2006/relationships"><Relationship Id="rId2" Type="http://schemas.openxmlformats.org/officeDocument/2006/relationships/slide" Target="../slides/slide325.xml"/><Relationship Id="rId1" Type="http://schemas.openxmlformats.org/officeDocument/2006/relationships/notesMaster" Target="../notesMasters/notesMaster1.xml"/></Relationships>
</file>

<file path=ppt/notesSlides/_rels/notesSlide325.xml.rels><?xml version="1.0" encoding="UTF-8" standalone="yes"?>
<Relationships xmlns="http://schemas.openxmlformats.org/package/2006/relationships"><Relationship Id="rId2" Type="http://schemas.openxmlformats.org/officeDocument/2006/relationships/slide" Target="../slides/slide326.xml"/><Relationship Id="rId1" Type="http://schemas.openxmlformats.org/officeDocument/2006/relationships/notesMaster" Target="../notesMasters/notesMaster1.xml"/></Relationships>
</file>

<file path=ppt/notesSlides/_rels/notesSlide326.xml.rels><?xml version="1.0" encoding="UTF-8" standalone="yes"?>
<Relationships xmlns="http://schemas.openxmlformats.org/package/2006/relationships"><Relationship Id="rId2" Type="http://schemas.openxmlformats.org/officeDocument/2006/relationships/slide" Target="../slides/slide327.xml"/><Relationship Id="rId1" Type="http://schemas.openxmlformats.org/officeDocument/2006/relationships/notesMaster" Target="../notesMasters/notesMaster1.xml"/></Relationships>
</file>

<file path=ppt/notesSlides/_rels/notesSlide327.xml.rels><?xml version="1.0" encoding="UTF-8" standalone="yes"?>
<Relationships xmlns="http://schemas.openxmlformats.org/package/2006/relationships"><Relationship Id="rId2" Type="http://schemas.openxmlformats.org/officeDocument/2006/relationships/slide" Target="../slides/slide328.xml"/><Relationship Id="rId1" Type="http://schemas.openxmlformats.org/officeDocument/2006/relationships/notesMaster" Target="../notesMasters/notesMaster1.xml"/></Relationships>
</file>

<file path=ppt/notesSlides/_rels/notesSlide328.xml.rels><?xml version="1.0" encoding="UTF-8" standalone="yes"?>
<Relationships xmlns="http://schemas.openxmlformats.org/package/2006/relationships"><Relationship Id="rId2" Type="http://schemas.openxmlformats.org/officeDocument/2006/relationships/slide" Target="../slides/slide329.xml"/><Relationship Id="rId1" Type="http://schemas.openxmlformats.org/officeDocument/2006/relationships/notesMaster" Target="../notesMasters/notesMaster1.xml"/></Relationships>
</file>

<file path=ppt/notesSlides/_rels/notesSlide329.xml.rels><?xml version="1.0" encoding="UTF-8" standalone="yes"?>
<Relationships xmlns="http://schemas.openxmlformats.org/package/2006/relationships"><Relationship Id="rId2" Type="http://schemas.openxmlformats.org/officeDocument/2006/relationships/slide" Target="../slides/slide33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0.xml.rels><?xml version="1.0" encoding="UTF-8" standalone="yes"?>
<Relationships xmlns="http://schemas.openxmlformats.org/package/2006/relationships"><Relationship Id="rId2" Type="http://schemas.openxmlformats.org/officeDocument/2006/relationships/slide" Target="../slides/slide331.xml"/><Relationship Id="rId1" Type="http://schemas.openxmlformats.org/officeDocument/2006/relationships/notesMaster" Target="../notesMasters/notesMaster1.xml"/></Relationships>
</file>

<file path=ppt/notesSlides/_rels/notesSlide331.xml.rels><?xml version="1.0" encoding="UTF-8" standalone="yes"?>
<Relationships xmlns="http://schemas.openxmlformats.org/package/2006/relationships"><Relationship Id="rId2" Type="http://schemas.openxmlformats.org/officeDocument/2006/relationships/slide" Target="../slides/slide332.xml"/><Relationship Id="rId1" Type="http://schemas.openxmlformats.org/officeDocument/2006/relationships/notesMaster" Target="../notesMasters/notesMaster1.xml"/></Relationships>
</file>

<file path=ppt/notesSlides/_rels/notesSlide332.xml.rels><?xml version="1.0" encoding="UTF-8" standalone="yes"?>
<Relationships xmlns="http://schemas.openxmlformats.org/package/2006/relationships"><Relationship Id="rId2" Type="http://schemas.openxmlformats.org/officeDocument/2006/relationships/slide" Target="../slides/slide333.xml"/><Relationship Id="rId1" Type="http://schemas.openxmlformats.org/officeDocument/2006/relationships/notesMaster" Target="../notesMasters/notesMaster1.xml"/></Relationships>
</file>

<file path=ppt/notesSlides/_rels/notesSlide333.xml.rels><?xml version="1.0" encoding="UTF-8" standalone="yes"?>
<Relationships xmlns="http://schemas.openxmlformats.org/package/2006/relationships"><Relationship Id="rId2" Type="http://schemas.openxmlformats.org/officeDocument/2006/relationships/slide" Target="../slides/slide334.xml"/><Relationship Id="rId1" Type="http://schemas.openxmlformats.org/officeDocument/2006/relationships/notesMaster" Target="../notesMasters/notesMaster1.xml"/></Relationships>
</file>

<file path=ppt/notesSlides/_rels/notesSlide334.xml.rels><?xml version="1.0" encoding="UTF-8" standalone="yes"?>
<Relationships xmlns="http://schemas.openxmlformats.org/package/2006/relationships"><Relationship Id="rId2" Type="http://schemas.openxmlformats.org/officeDocument/2006/relationships/slide" Target="../slides/slide335.xml"/><Relationship Id="rId1" Type="http://schemas.openxmlformats.org/officeDocument/2006/relationships/notesMaster" Target="../notesMasters/notesMaster1.xml"/></Relationships>
</file>

<file path=ppt/notesSlides/_rels/notesSlide335.xml.rels><?xml version="1.0" encoding="UTF-8" standalone="yes"?>
<Relationships xmlns="http://schemas.openxmlformats.org/package/2006/relationships"><Relationship Id="rId2" Type="http://schemas.openxmlformats.org/officeDocument/2006/relationships/slide" Target="../slides/slide336.xml"/><Relationship Id="rId1" Type="http://schemas.openxmlformats.org/officeDocument/2006/relationships/notesMaster" Target="../notesMasters/notesMaster1.xml"/></Relationships>
</file>

<file path=ppt/notesSlides/_rels/notesSlide336.xml.rels><?xml version="1.0" encoding="UTF-8" standalone="yes"?>
<Relationships xmlns="http://schemas.openxmlformats.org/package/2006/relationships"><Relationship Id="rId2" Type="http://schemas.openxmlformats.org/officeDocument/2006/relationships/slide" Target="../slides/slide337.xml"/><Relationship Id="rId1" Type="http://schemas.openxmlformats.org/officeDocument/2006/relationships/notesMaster" Target="../notesMasters/notesMaster1.xml"/></Relationships>
</file>

<file path=ppt/notesSlides/_rels/notesSlide337.xml.rels><?xml version="1.0" encoding="UTF-8" standalone="yes"?>
<Relationships xmlns="http://schemas.openxmlformats.org/package/2006/relationships"><Relationship Id="rId2" Type="http://schemas.openxmlformats.org/officeDocument/2006/relationships/slide" Target="../slides/slide338.xml"/><Relationship Id="rId1" Type="http://schemas.openxmlformats.org/officeDocument/2006/relationships/notesMaster" Target="../notesMasters/notesMaster1.xml"/></Relationships>
</file>

<file path=ppt/notesSlides/_rels/notesSlide338.xml.rels><?xml version="1.0" encoding="UTF-8" standalone="yes"?>
<Relationships xmlns="http://schemas.openxmlformats.org/package/2006/relationships"><Relationship Id="rId2" Type="http://schemas.openxmlformats.org/officeDocument/2006/relationships/slide" Target="../slides/slide339.xml"/><Relationship Id="rId1" Type="http://schemas.openxmlformats.org/officeDocument/2006/relationships/notesMaster" Target="../notesMasters/notesMaster1.xml"/></Relationships>
</file>

<file path=ppt/notesSlides/_rels/notesSlide339.xml.rels><?xml version="1.0" encoding="UTF-8" standalone="yes"?>
<Relationships xmlns="http://schemas.openxmlformats.org/package/2006/relationships"><Relationship Id="rId2" Type="http://schemas.openxmlformats.org/officeDocument/2006/relationships/slide" Target="../slides/slide3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0.xml.rels><?xml version="1.0" encoding="UTF-8" standalone="yes"?>
<Relationships xmlns="http://schemas.openxmlformats.org/package/2006/relationships"><Relationship Id="rId2" Type="http://schemas.openxmlformats.org/officeDocument/2006/relationships/slide" Target="../slides/slide341.xml"/><Relationship Id="rId1" Type="http://schemas.openxmlformats.org/officeDocument/2006/relationships/notesMaster" Target="../notesMasters/notesMaster1.xml"/></Relationships>
</file>

<file path=ppt/notesSlides/_rels/notesSlide341.xml.rels><?xml version="1.0" encoding="UTF-8" standalone="yes"?>
<Relationships xmlns="http://schemas.openxmlformats.org/package/2006/relationships"><Relationship Id="rId2" Type="http://schemas.openxmlformats.org/officeDocument/2006/relationships/slide" Target="../slides/slide342.xml"/><Relationship Id="rId1" Type="http://schemas.openxmlformats.org/officeDocument/2006/relationships/notesMaster" Target="../notesMasters/notesMaster1.xml"/></Relationships>
</file>

<file path=ppt/notesSlides/_rels/notesSlide342.xml.rels><?xml version="1.0" encoding="UTF-8" standalone="yes"?>
<Relationships xmlns="http://schemas.openxmlformats.org/package/2006/relationships"><Relationship Id="rId2" Type="http://schemas.openxmlformats.org/officeDocument/2006/relationships/slide" Target="../slides/slide343.xml"/><Relationship Id="rId1" Type="http://schemas.openxmlformats.org/officeDocument/2006/relationships/notesMaster" Target="../notesMasters/notesMaster1.xml"/></Relationships>
</file>

<file path=ppt/notesSlides/_rels/notesSlide343.xml.rels><?xml version="1.0" encoding="UTF-8" standalone="yes"?>
<Relationships xmlns="http://schemas.openxmlformats.org/package/2006/relationships"><Relationship Id="rId2" Type="http://schemas.openxmlformats.org/officeDocument/2006/relationships/slide" Target="../slides/slide344.xml"/><Relationship Id="rId1" Type="http://schemas.openxmlformats.org/officeDocument/2006/relationships/notesMaster" Target="../notesMasters/notesMaster1.xml"/></Relationships>
</file>

<file path=ppt/notesSlides/_rels/notesSlide344.xml.rels><?xml version="1.0" encoding="UTF-8" standalone="yes"?>
<Relationships xmlns="http://schemas.openxmlformats.org/package/2006/relationships"><Relationship Id="rId2" Type="http://schemas.openxmlformats.org/officeDocument/2006/relationships/slide" Target="../slides/slide345.xml"/><Relationship Id="rId1" Type="http://schemas.openxmlformats.org/officeDocument/2006/relationships/notesMaster" Target="../notesMasters/notesMaster1.xml"/></Relationships>
</file>

<file path=ppt/notesSlides/_rels/notesSlide345.xml.rels><?xml version="1.0" encoding="UTF-8" standalone="yes"?>
<Relationships xmlns="http://schemas.openxmlformats.org/package/2006/relationships"><Relationship Id="rId2" Type="http://schemas.openxmlformats.org/officeDocument/2006/relationships/slide" Target="../slides/slide346.xml"/><Relationship Id="rId1" Type="http://schemas.openxmlformats.org/officeDocument/2006/relationships/notesMaster" Target="../notesMasters/notesMaster1.xml"/></Relationships>
</file>

<file path=ppt/notesSlides/_rels/notesSlide346.xml.rels><?xml version="1.0" encoding="UTF-8" standalone="yes"?>
<Relationships xmlns="http://schemas.openxmlformats.org/package/2006/relationships"><Relationship Id="rId2" Type="http://schemas.openxmlformats.org/officeDocument/2006/relationships/slide" Target="../slides/slide347.xml"/><Relationship Id="rId1" Type="http://schemas.openxmlformats.org/officeDocument/2006/relationships/notesMaster" Target="../notesMasters/notesMaster1.xml"/></Relationships>
</file>

<file path=ppt/notesSlides/_rels/notesSlide347.xml.rels><?xml version="1.0" encoding="UTF-8" standalone="yes"?>
<Relationships xmlns="http://schemas.openxmlformats.org/package/2006/relationships"><Relationship Id="rId2" Type="http://schemas.openxmlformats.org/officeDocument/2006/relationships/slide" Target="../slides/slide348.xml"/><Relationship Id="rId1" Type="http://schemas.openxmlformats.org/officeDocument/2006/relationships/notesMaster" Target="../notesMasters/notesMaster1.xml"/></Relationships>
</file>

<file path=ppt/notesSlides/_rels/notesSlide348.xml.rels><?xml version="1.0" encoding="UTF-8" standalone="yes"?>
<Relationships xmlns="http://schemas.openxmlformats.org/package/2006/relationships"><Relationship Id="rId2" Type="http://schemas.openxmlformats.org/officeDocument/2006/relationships/slide" Target="../slides/slide349.xml"/><Relationship Id="rId1" Type="http://schemas.openxmlformats.org/officeDocument/2006/relationships/notesMaster" Target="../notesMasters/notesMaster1.xml"/></Relationships>
</file>

<file path=ppt/notesSlides/_rels/notesSlide349.xml.rels><?xml version="1.0" encoding="UTF-8" standalone="yes"?>
<Relationships xmlns="http://schemas.openxmlformats.org/package/2006/relationships"><Relationship Id="rId2" Type="http://schemas.openxmlformats.org/officeDocument/2006/relationships/slide" Target="../slides/slide35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0.xml.rels><?xml version="1.0" encoding="UTF-8" standalone="yes"?>
<Relationships xmlns="http://schemas.openxmlformats.org/package/2006/relationships"><Relationship Id="rId2" Type="http://schemas.openxmlformats.org/officeDocument/2006/relationships/slide" Target="../slides/slide351.xml"/><Relationship Id="rId1" Type="http://schemas.openxmlformats.org/officeDocument/2006/relationships/notesMaster" Target="../notesMasters/notesMaster1.xml"/></Relationships>
</file>

<file path=ppt/notesSlides/_rels/notesSlide351.xml.rels><?xml version="1.0" encoding="UTF-8" standalone="yes"?>
<Relationships xmlns="http://schemas.openxmlformats.org/package/2006/relationships"><Relationship Id="rId2" Type="http://schemas.openxmlformats.org/officeDocument/2006/relationships/slide" Target="../slides/slide352.xml"/><Relationship Id="rId1" Type="http://schemas.openxmlformats.org/officeDocument/2006/relationships/notesMaster" Target="../notesMasters/notesMaster1.xml"/></Relationships>
</file>

<file path=ppt/notesSlides/_rels/notesSlide352.xml.rels><?xml version="1.0" encoding="UTF-8" standalone="yes"?>
<Relationships xmlns="http://schemas.openxmlformats.org/package/2006/relationships"><Relationship Id="rId2" Type="http://schemas.openxmlformats.org/officeDocument/2006/relationships/slide" Target="../slides/slide353.xml"/><Relationship Id="rId1" Type="http://schemas.openxmlformats.org/officeDocument/2006/relationships/notesMaster" Target="../notesMasters/notesMaster1.xml"/></Relationships>
</file>

<file path=ppt/notesSlides/_rels/notesSlide353.xml.rels><?xml version="1.0" encoding="UTF-8" standalone="yes"?>
<Relationships xmlns="http://schemas.openxmlformats.org/package/2006/relationships"><Relationship Id="rId2" Type="http://schemas.openxmlformats.org/officeDocument/2006/relationships/slide" Target="../slides/slide354.xml"/><Relationship Id="rId1" Type="http://schemas.openxmlformats.org/officeDocument/2006/relationships/notesMaster" Target="../notesMasters/notesMaster1.xml"/></Relationships>
</file>

<file path=ppt/notesSlides/_rels/notesSlide354.xml.rels><?xml version="1.0" encoding="UTF-8" standalone="yes"?>
<Relationships xmlns="http://schemas.openxmlformats.org/package/2006/relationships"><Relationship Id="rId2" Type="http://schemas.openxmlformats.org/officeDocument/2006/relationships/slide" Target="../slides/slide355.xml"/><Relationship Id="rId1" Type="http://schemas.openxmlformats.org/officeDocument/2006/relationships/notesMaster" Target="../notesMasters/notesMaster1.xml"/></Relationships>
</file>

<file path=ppt/notesSlides/_rels/notesSlide355.xml.rels><?xml version="1.0" encoding="UTF-8" standalone="yes"?>
<Relationships xmlns="http://schemas.openxmlformats.org/package/2006/relationships"><Relationship Id="rId2" Type="http://schemas.openxmlformats.org/officeDocument/2006/relationships/slide" Target="../slides/slide356.xml"/><Relationship Id="rId1" Type="http://schemas.openxmlformats.org/officeDocument/2006/relationships/notesMaster" Target="../notesMasters/notesMaster1.xml"/></Relationships>
</file>

<file path=ppt/notesSlides/_rels/notesSlide356.xml.rels><?xml version="1.0" encoding="UTF-8" standalone="yes"?>
<Relationships xmlns="http://schemas.openxmlformats.org/package/2006/relationships"><Relationship Id="rId2" Type="http://schemas.openxmlformats.org/officeDocument/2006/relationships/slide" Target="../slides/slide357.xml"/><Relationship Id="rId1" Type="http://schemas.openxmlformats.org/officeDocument/2006/relationships/notesMaster" Target="../notesMasters/notesMaster1.xml"/></Relationships>
</file>

<file path=ppt/notesSlides/_rels/notesSlide357.xml.rels><?xml version="1.0" encoding="UTF-8" standalone="yes"?>
<Relationships xmlns="http://schemas.openxmlformats.org/package/2006/relationships"><Relationship Id="rId2" Type="http://schemas.openxmlformats.org/officeDocument/2006/relationships/slide" Target="../slides/slide358.xml"/><Relationship Id="rId1" Type="http://schemas.openxmlformats.org/officeDocument/2006/relationships/notesMaster" Target="../notesMasters/notesMaster1.xml"/></Relationships>
</file>

<file path=ppt/notesSlides/_rels/notesSlide358.xml.rels><?xml version="1.0" encoding="UTF-8" standalone="yes"?>
<Relationships xmlns="http://schemas.openxmlformats.org/package/2006/relationships"><Relationship Id="rId2" Type="http://schemas.openxmlformats.org/officeDocument/2006/relationships/slide" Target="../slides/slide359.xml"/><Relationship Id="rId1" Type="http://schemas.openxmlformats.org/officeDocument/2006/relationships/notesMaster" Target="../notesMasters/notesMaster1.xml"/></Relationships>
</file>

<file path=ppt/notesSlides/_rels/notesSlide359.xml.rels><?xml version="1.0" encoding="UTF-8" standalone="yes"?>
<Relationships xmlns="http://schemas.openxmlformats.org/package/2006/relationships"><Relationship Id="rId2" Type="http://schemas.openxmlformats.org/officeDocument/2006/relationships/slide" Target="../slides/slide36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0.xml.rels><?xml version="1.0" encoding="UTF-8" standalone="yes"?>
<Relationships xmlns="http://schemas.openxmlformats.org/package/2006/relationships"><Relationship Id="rId2" Type="http://schemas.openxmlformats.org/officeDocument/2006/relationships/slide" Target="../slides/slide361.xml"/><Relationship Id="rId1" Type="http://schemas.openxmlformats.org/officeDocument/2006/relationships/notesMaster" Target="../notesMasters/notesMaster1.xml"/></Relationships>
</file>

<file path=ppt/notesSlides/_rels/notesSlide361.xml.rels><?xml version="1.0" encoding="UTF-8" standalone="yes"?>
<Relationships xmlns="http://schemas.openxmlformats.org/package/2006/relationships"><Relationship Id="rId2" Type="http://schemas.openxmlformats.org/officeDocument/2006/relationships/slide" Target="../slides/slide362.xml"/><Relationship Id="rId1" Type="http://schemas.openxmlformats.org/officeDocument/2006/relationships/notesMaster" Target="../notesMasters/notesMaster1.xml"/></Relationships>
</file>

<file path=ppt/notesSlides/_rels/notesSlide362.xml.rels><?xml version="1.0" encoding="UTF-8" standalone="yes"?>
<Relationships xmlns="http://schemas.openxmlformats.org/package/2006/relationships"><Relationship Id="rId2" Type="http://schemas.openxmlformats.org/officeDocument/2006/relationships/slide" Target="../slides/slide363.xml"/><Relationship Id="rId1" Type="http://schemas.openxmlformats.org/officeDocument/2006/relationships/notesMaster" Target="../notesMasters/notesMaster1.xml"/></Relationships>
</file>

<file path=ppt/notesSlides/_rels/notesSlide363.xml.rels><?xml version="1.0" encoding="UTF-8" standalone="yes"?>
<Relationships xmlns="http://schemas.openxmlformats.org/package/2006/relationships"><Relationship Id="rId2" Type="http://schemas.openxmlformats.org/officeDocument/2006/relationships/slide" Target="../slides/slide364.xml"/><Relationship Id="rId1" Type="http://schemas.openxmlformats.org/officeDocument/2006/relationships/notesMaster" Target="../notesMasters/notesMaster1.xml"/></Relationships>
</file>

<file path=ppt/notesSlides/_rels/notesSlide364.xml.rels><?xml version="1.0" encoding="UTF-8" standalone="yes"?>
<Relationships xmlns="http://schemas.openxmlformats.org/package/2006/relationships"><Relationship Id="rId2" Type="http://schemas.openxmlformats.org/officeDocument/2006/relationships/slide" Target="../slides/slide365.xml"/><Relationship Id="rId1" Type="http://schemas.openxmlformats.org/officeDocument/2006/relationships/notesMaster" Target="../notesMasters/notesMaster1.xml"/></Relationships>
</file>

<file path=ppt/notesSlides/_rels/notesSlide365.xml.rels><?xml version="1.0" encoding="UTF-8" standalone="yes"?>
<Relationships xmlns="http://schemas.openxmlformats.org/package/2006/relationships"><Relationship Id="rId2" Type="http://schemas.openxmlformats.org/officeDocument/2006/relationships/slide" Target="../slides/slide366.xml"/><Relationship Id="rId1" Type="http://schemas.openxmlformats.org/officeDocument/2006/relationships/notesMaster" Target="../notesMasters/notesMaster1.xml"/></Relationships>
</file>

<file path=ppt/notesSlides/_rels/notesSlide366.xml.rels><?xml version="1.0" encoding="UTF-8" standalone="yes"?>
<Relationships xmlns="http://schemas.openxmlformats.org/package/2006/relationships"><Relationship Id="rId2" Type="http://schemas.openxmlformats.org/officeDocument/2006/relationships/slide" Target="../slides/slide367.xml"/><Relationship Id="rId1" Type="http://schemas.openxmlformats.org/officeDocument/2006/relationships/notesMaster" Target="../notesMasters/notesMaster1.xml"/></Relationships>
</file>

<file path=ppt/notesSlides/_rels/notesSlide367.xml.rels><?xml version="1.0" encoding="UTF-8" standalone="yes"?>
<Relationships xmlns="http://schemas.openxmlformats.org/package/2006/relationships"><Relationship Id="rId2" Type="http://schemas.openxmlformats.org/officeDocument/2006/relationships/slide" Target="../slides/slide368.xml"/><Relationship Id="rId1" Type="http://schemas.openxmlformats.org/officeDocument/2006/relationships/notesMaster" Target="../notesMasters/notesMaster1.xml"/></Relationships>
</file>

<file path=ppt/notesSlides/_rels/notesSlide368.xml.rels><?xml version="1.0" encoding="UTF-8" standalone="yes"?>
<Relationships xmlns="http://schemas.openxmlformats.org/package/2006/relationships"><Relationship Id="rId2" Type="http://schemas.openxmlformats.org/officeDocument/2006/relationships/slide" Target="../slides/slide369.xml"/><Relationship Id="rId1" Type="http://schemas.openxmlformats.org/officeDocument/2006/relationships/notesMaster" Target="../notesMasters/notesMaster1.xml"/></Relationships>
</file>

<file path=ppt/notesSlides/_rels/notesSlide369.xml.rels><?xml version="1.0" encoding="UTF-8" standalone="yes"?>
<Relationships xmlns="http://schemas.openxmlformats.org/package/2006/relationships"><Relationship Id="rId2" Type="http://schemas.openxmlformats.org/officeDocument/2006/relationships/slide" Target="../slides/slide37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0.xml.rels><?xml version="1.0" encoding="UTF-8" standalone="yes"?>
<Relationships xmlns="http://schemas.openxmlformats.org/package/2006/relationships"><Relationship Id="rId2" Type="http://schemas.openxmlformats.org/officeDocument/2006/relationships/slide" Target="../slides/slide371.xml"/><Relationship Id="rId1" Type="http://schemas.openxmlformats.org/officeDocument/2006/relationships/notesMaster" Target="../notesMasters/notesMaster1.xml"/></Relationships>
</file>

<file path=ppt/notesSlides/_rels/notesSlide371.xml.rels><?xml version="1.0" encoding="UTF-8" standalone="yes"?>
<Relationships xmlns="http://schemas.openxmlformats.org/package/2006/relationships"><Relationship Id="rId2" Type="http://schemas.openxmlformats.org/officeDocument/2006/relationships/slide" Target="../slides/slide372.xml"/><Relationship Id="rId1" Type="http://schemas.openxmlformats.org/officeDocument/2006/relationships/notesMaster" Target="../notesMasters/notesMaster1.xml"/></Relationships>
</file>

<file path=ppt/notesSlides/_rels/notesSlide372.xml.rels><?xml version="1.0" encoding="UTF-8" standalone="yes"?>
<Relationships xmlns="http://schemas.openxmlformats.org/package/2006/relationships"><Relationship Id="rId2" Type="http://schemas.openxmlformats.org/officeDocument/2006/relationships/slide" Target="../slides/slide373.xml"/><Relationship Id="rId1" Type="http://schemas.openxmlformats.org/officeDocument/2006/relationships/notesMaster" Target="../notesMasters/notesMaster1.xml"/></Relationships>
</file>

<file path=ppt/notesSlides/_rels/notesSlide373.xml.rels><?xml version="1.0" encoding="UTF-8" standalone="yes"?>
<Relationships xmlns="http://schemas.openxmlformats.org/package/2006/relationships"><Relationship Id="rId2" Type="http://schemas.openxmlformats.org/officeDocument/2006/relationships/slide" Target="../slides/slide374.xml"/><Relationship Id="rId1" Type="http://schemas.openxmlformats.org/officeDocument/2006/relationships/notesMaster" Target="../notesMasters/notesMaster1.xml"/></Relationships>
</file>

<file path=ppt/notesSlides/_rels/notesSlide374.xml.rels><?xml version="1.0" encoding="UTF-8" standalone="yes"?>
<Relationships xmlns="http://schemas.openxmlformats.org/package/2006/relationships"><Relationship Id="rId2" Type="http://schemas.openxmlformats.org/officeDocument/2006/relationships/slide" Target="../slides/slide375.xml"/><Relationship Id="rId1" Type="http://schemas.openxmlformats.org/officeDocument/2006/relationships/notesMaster" Target="../notesMasters/notesMaster1.xml"/></Relationships>
</file>

<file path=ppt/notesSlides/_rels/notesSlide375.xml.rels><?xml version="1.0" encoding="UTF-8" standalone="yes"?>
<Relationships xmlns="http://schemas.openxmlformats.org/package/2006/relationships"><Relationship Id="rId2" Type="http://schemas.openxmlformats.org/officeDocument/2006/relationships/slide" Target="../slides/slide376.xml"/><Relationship Id="rId1" Type="http://schemas.openxmlformats.org/officeDocument/2006/relationships/notesMaster" Target="../notesMasters/notesMaster1.xml"/></Relationships>
</file>

<file path=ppt/notesSlides/_rels/notesSlide376.xml.rels><?xml version="1.0" encoding="UTF-8" standalone="yes"?>
<Relationships xmlns="http://schemas.openxmlformats.org/package/2006/relationships"><Relationship Id="rId2" Type="http://schemas.openxmlformats.org/officeDocument/2006/relationships/slide" Target="../slides/slide377.xml"/><Relationship Id="rId1" Type="http://schemas.openxmlformats.org/officeDocument/2006/relationships/notesMaster" Target="../notesMasters/notesMaster1.xml"/></Relationships>
</file>

<file path=ppt/notesSlides/_rels/notesSlide377.xml.rels><?xml version="1.0" encoding="UTF-8" standalone="yes"?>
<Relationships xmlns="http://schemas.openxmlformats.org/package/2006/relationships"><Relationship Id="rId2" Type="http://schemas.openxmlformats.org/officeDocument/2006/relationships/slide" Target="../slides/slide378.xml"/><Relationship Id="rId1" Type="http://schemas.openxmlformats.org/officeDocument/2006/relationships/notesMaster" Target="../notesMasters/notesMaster1.xml"/></Relationships>
</file>

<file path=ppt/notesSlides/_rels/notesSlide378.xml.rels><?xml version="1.0" encoding="UTF-8" standalone="yes"?>
<Relationships xmlns="http://schemas.openxmlformats.org/package/2006/relationships"><Relationship Id="rId2" Type="http://schemas.openxmlformats.org/officeDocument/2006/relationships/slide" Target="../slides/slide379.xml"/><Relationship Id="rId1" Type="http://schemas.openxmlformats.org/officeDocument/2006/relationships/notesMaster" Target="../notesMasters/notesMaster1.xml"/></Relationships>
</file>

<file path=ppt/notesSlides/_rels/notesSlide379.xml.rels><?xml version="1.0" encoding="UTF-8" standalone="yes"?>
<Relationships xmlns="http://schemas.openxmlformats.org/package/2006/relationships"><Relationship Id="rId2" Type="http://schemas.openxmlformats.org/officeDocument/2006/relationships/slide" Target="../slides/slide38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0.xml.rels><?xml version="1.0" encoding="UTF-8" standalone="yes"?>
<Relationships xmlns="http://schemas.openxmlformats.org/package/2006/relationships"><Relationship Id="rId2" Type="http://schemas.openxmlformats.org/officeDocument/2006/relationships/slide" Target="../slides/slide381.xml"/><Relationship Id="rId1" Type="http://schemas.openxmlformats.org/officeDocument/2006/relationships/notesMaster" Target="../notesMasters/notesMaster1.xml"/></Relationships>
</file>

<file path=ppt/notesSlides/_rels/notesSlide381.xml.rels><?xml version="1.0" encoding="UTF-8" standalone="yes"?>
<Relationships xmlns="http://schemas.openxmlformats.org/package/2006/relationships"><Relationship Id="rId2" Type="http://schemas.openxmlformats.org/officeDocument/2006/relationships/slide" Target="../slides/slide382.xml"/><Relationship Id="rId1" Type="http://schemas.openxmlformats.org/officeDocument/2006/relationships/notesMaster" Target="../notesMasters/notesMaster1.xml"/></Relationships>
</file>

<file path=ppt/notesSlides/_rels/notesSlide382.xml.rels><?xml version="1.0" encoding="UTF-8" standalone="yes"?>
<Relationships xmlns="http://schemas.openxmlformats.org/package/2006/relationships"><Relationship Id="rId2" Type="http://schemas.openxmlformats.org/officeDocument/2006/relationships/slide" Target="../slides/slide383.xml"/><Relationship Id="rId1" Type="http://schemas.openxmlformats.org/officeDocument/2006/relationships/notesMaster" Target="../notesMasters/notesMaster1.xml"/></Relationships>
</file>

<file path=ppt/notesSlides/_rels/notesSlide383.xml.rels><?xml version="1.0" encoding="UTF-8" standalone="yes"?>
<Relationships xmlns="http://schemas.openxmlformats.org/package/2006/relationships"><Relationship Id="rId2" Type="http://schemas.openxmlformats.org/officeDocument/2006/relationships/slide" Target="../slides/slide384.xml"/><Relationship Id="rId1" Type="http://schemas.openxmlformats.org/officeDocument/2006/relationships/notesMaster" Target="../notesMasters/notesMaster1.xml"/></Relationships>
</file>

<file path=ppt/notesSlides/_rels/notesSlide384.xml.rels><?xml version="1.0" encoding="UTF-8" standalone="yes"?>
<Relationships xmlns="http://schemas.openxmlformats.org/package/2006/relationships"><Relationship Id="rId2" Type="http://schemas.openxmlformats.org/officeDocument/2006/relationships/slide" Target="../slides/slide385.xml"/><Relationship Id="rId1" Type="http://schemas.openxmlformats.org/officeDocument/2006/relationships/notesMaster" Target="../notesMasters/notesMaster1.xml"/></Relationships>
</file>

<file path=ppt/notesSlides/_rels/notesSlide385.xml.rels><?xml version="1.0" encoding="UTF-8" standalone="yes"?>
<Relationships xmlns="http://schemas.openxmlformats.org/package/2006/relationships"><Relationship Id="rId2" Type="http://schemas.openxmlformats.org/officeDocument/2006/relationships/slide" Target="../slides/slide386.xml"/><Relationship Id="rId1" Type="http://schemas.openxmlformats.org/officeDocument/2006/relationships/notesMaster" Target="../notesMasters/notesMaster1.xml"/></Relationships>
</file>

<file path=ppt/notesSlides/_rels/notesSlide386.xml.rels><?xml version="1.0" encoding="UTF-8" standalone="yes"?>
<Relationships xmlns="http://schemas.openxmlformats.org/package/2006/relationships"><Relationship Id="rId2" Type="http://schemas.openxmlformats.org/officeDocument/2006/relationships/slide" Target="../slides/slide387.xml"/><Relationship Id="rId1" Type="http://schemas.openxmlformats.org/officeDocument/2006/relationships/notesMaster" Target="../notesMasters/notesMaster1.xml"/></Relationships>
</file>

<file path=ppt/notesSlides/_rels/notesSlide387.xml.rels><?xml version="1.0" encoding="UTF-8" standalone="yes"?>
<Relationships xmlns="http://schemas.openxmlformats.org/package/2006/relationships"><Relationship Id="rId2" Type="http://schemas.openxmlformats.org/officeDocument/2006/relationships/slide" Target="../slides/slide388.xml"/><Relationship Id="rId1" Type="http://schemas.openxmlformats.org/officeDocument/2006/relationships/notesMaster" Target="../notesMasters/notesMaster1.xml"/></Relationships>
</file>

<file path=ppt/notesSlides/_rels/notesSlide388.xml.rels><?xml version="1.0" encoding="UTF-8" standalone="yes"?>
<Relationships xmlns="http://schemas.openxmlformats.org/package/2006/relationships"><Relationship Id="rId2" Type="http://schemas.openxmlformats.org/officeDocument/2006/relationships/slide" Target="../slides/slide389.xml"/><Relationship Id="rId1" Type="http://schemas.openxmlformats.org/officeDocument/2006/relationships/notesMaster" Target="../notesMasters/notesMaster1.xml"/></Relationships>
</file>

<file path=ppt/notesSlides/_rels/notesSlide389.xml.rels><?xml version="1.0" encoding="UTF-8" standalone="yes"?>
<Relationships xmlns="http://schemas.openxmlformats.org/package/2006/relationships"><Relationship Id="rId2" Type="http://schemas.openxmlformats.org/officeDocument/2006/relationships/slide" Target="../slides/slide39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0.xml.rels><?xml version="1.0" encoding="UTF-8" standalone="yes"?>
<Relationships xmlns="http://schemas.openxmlformats.org/package/2006/relationships"><Relationship Id="rId2" Type="http://schemas.openxmlformats.org/officeDocument/2006/relationships/slide" Target="../slides/slide391.xml"/><Relationship Id="rId1" Type="http://schemas.openxmlformats.org/officeDocument/2006/relationships/notesMaster" Target="../notesMasters/notesMaster1.xml"/></Relationships>
</file>

<file path=ppt/notesSlides/_rels/notesSlide391.xml.rels><?xml version="1.0" encoding="UTF-8" standalone="yes"?>
<Relationships xmlns="http://schemas.openxmlformats.org/package/2006/relationships"><Relationship Id="rId2" Type="http://schemas.openxmlformats.org/officeDocument/2006/relationships/slide" Target="../slides/slide392.xml"/><Relationship Id="rId1" Type="http://schemas.openxmlformats.org/officeDocument/2006/relationships/notesMaster" Target="../notesMasters/notesMaster1.xml"/></Relationships>
</file>

<file path=ppt/notesSlides/_rels/notesSlide392.xml.rels><?xml version="1.0" encoding="UTF-8" standalone="yes"?>
<Relationships xmlns="http://schemas.openxmlformats.org/package/2006/relationships"><Relationship Id="rId2" Type="http://schemas.openxmlformats.org/officeDocument/2006/relationships/slide" Target="../slides/slide393.xml"/><Relationship Id="rId1" Type="http://schemas.openxmlformats.org/officeDocument/2006/relationships/notesMaster" Target="../notesMasters/notesMaster1.xml"/></Relationships>
</file>

<file path=ppt/notesSlides/_rels/notesSlide393.xml.rels><?xml version="1.0" encoding="UTF-8" standalone="yes"?>
<Relationships xmlns="http://schemas.openxmlformats.org/package/2006/relationships"><Relationship Id="rId2" Type="http://schemas.openxmlformats.org/officeDocument/2006/relationships/slide" Target="../slides/slide394.xml"/><Relationship Id="rId1" Type="http://schemas.openxmlformats.org/officeDocument/2006/relationships/notesMaster" Target="../notesMasters/notesMaster1.xml"/></Relationships>
</file>

<file path=ppt/notesSlides/_rels/notesSlide394.xml.rels><?xml version="1.0" encoding="UTF-8" standalone="yes"?>
<Relationships xmlns="http://schemas.openxmlformats.org/package/2006/relationships"><Relationship Id="rId2" Type="http://schemas.openxmlformats.org/officeDocument/2006/relationships/slide" Target="../slides/slide395.xml"/><Relationship Id="rId1" Type="http://schemas.openxmlformats.org/officeDocument/2006/relationships/notesMaster" Target="../notesMasters/notesMaster1.xml"/></Relationships>
</file>

<file path=ppt/notesSlides/_rels/notesSlide395.xml.rels><?xml version="1.0" encoding="UTF-8" standalone="yes"?>
<Relationships xmlns="http://schemas.openxmlformats.org/package/2006/relationships"><Relationship Id="rId2" Type="http://schemas.openxmlformats.org/officeDocument/2006/relationships/slide" Target="../slides/slide396.xml"/><Relationship Id="rId1" Type="http://schemas.openxmlformats.org/officeDocument/2006/relationships/notesMaster" Target="../notesMasters/notesMaster1.xml"/></Relationships>
</file>

<file path=ppt/notesSlides/_rels/notesSlide396.xml.rels><?xml version="1.0" encoding="UTF-8" standalone="yes"?>
<Relationships xmlns="http://schemas.openxmlformats.org/package/2006/relationships"><Relationship Id="rId2" Type="http://schemas.openxmlformats.org/officeDocument/2006/relationships/slide" Target="../slides/slide397.xml"/><Relationship Id="rId1" Type="http://schemas.openxmlformats.org/officeDocument/2006/relationships/notesMaster" Target="../notesMasters/notesMaster1.xml"/></Relationships>
</file>

<file path=ppt/notesSlides/_rels/notesSlide397.xml.rels><?xml version="1.0" encoding="UTF-8" standalone="yes"?>
<Relationships xmlns="http://schemas.openxmlformats.org/package/2006/relationships"><Relationship Id="rId2" Type="http://schemas.openxmlformats.org/officeDocument/2006/relationships/slide" Target="../slides/slide398.xml"/><Relationship Id="rId1" Type="http://schemas.openxmlformats.org/officeDocument/2006/relationships/notesMaster" Target="../notesMasters/notesMaster1.xml"/></Relationships>
</file>

<file path=ppt/notesSlides/_rels/notesSlide398.xml.rels><?xml version="1.0" encoding="UTF-8" standalone="yes"?>
<Relationships xmlns="http://schemas.openxmlformats.org/package/2006/relationships"><Relationship Id="rId2" Type="http://schemas.openxmlformats.org/officeDocument/2006/relationships/slide" Target="../slides/slide399.xml"/><Relationship Id="rId1" Type="http://schemas.openxmlformats.org/officeDocument/2006/relationships/notesMaster" Target="../notesMasters/notesMaster1.xml"/></Relationships>
</file>

<file path=ppt/notesSlides/_rels/notesSlide399.xml.rels><?xml version="1.0" encoding="UTF-8" standalone="yes"?>
<Relationships xmlns="http://schemas.openxmlformats.org/package/2006/relationships"><Relationship Id="rId2" Type="http://schemas.openxmlformats.org/officeDocument/2006/relationships/slide" Target="../slides/slide40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00.xml.rels><?xml version="1.0" encoding="UTF-8" standalone="yes"?>
<Relationships xmlns="http://schemas.openxmlformats.org/package/2006/relationships"><Relationship Id="rId2" Type="http://schemas.openxmlformats.org/officeDocument/2006/relationships/slide" Target="../slides/slide401.xml"/><Relationship Id="rId1" Type="http://schemas.openxmlformats.org/officeDocument/2006/relationships/notesMaster" Target="../notesMasters/notesMaster1.xml"/></Relationships>
</file>

<file path=ppt/notesSlides/_rels/notesSlide401.xml.rels><?xml version="1.0" encoding="UTF-8" standalone="yes"?>
<Relationships xmlns="http://schemas.openxmlformats.org/package/2006/relationships"><Relationship Id="rId2" Type="http://schemas.openxmlformats.org/officeDocument/2006/relationships/slide" Target="../slides/slide402.xml"/><Relationship Id="rId1" Type="http://schemas.openxmlformats.org/officeDocument/2006/relationships/notesMaster" Target="../notesMasters/notesMaster1.xml"/></Relationships>
</file>

<file path=ppt/notesSlides/_rels/notesSlide402.xml.rels><?xml version="1.0" encoding="UTF-8" standalone="yes"?>
<Relationships xmlns="http://schemas.openxmlformats.org/package/2006/relationships"><Relationship Id="rId2" Type="http://schemas.openxmlformats.org/officeDocument/2006/relationships/slide" Target="../slides/slide403.xml"/><Relationship Id="rId1" Type="http://schemas.openxmlformats.org/officeDocument/2006/relationships/notesMaster" Target="../notesMasters/notesMaster1.xml"/></Relationships>
</file>

<file path=ppt/notesSlides/_rels/notesSlide403.xml.rels><?xml version="1.0" encoding="UTF-8" standalone="yes"?>
<Relationships xmlns="http://schemas.openxmlformats.org/package/2006/relationships"><Relationship Id="rId2" Type="http://schemas.openxmlformats.org/officeDocument/2006/relationships/slide" Target="../slides/slide404.xml"/><Relationship Id="rId1" Type="http://schemas.openxmlformats.org/officeDocument/2006/relationships/notesMaster" Target="../notesMasters/notesMaster1.xml"/></Relationships>
</file>

<file path=ppt/notesSlides/_rels/notesSlide404.xml.rels><?xml version="1.0" encoding="UTF-8" standalone="yes"?>
<Relationships xmlns="http://schemas.openxmlformats.org/package/2006/relationships"><Relationship Id="rId2" Type="http://schemas.openxmlformats.org/officeDocument/2006/relationships/slide" Target="../slides/slide405.xml"/><Relationship Id="rId1" Type="http://schemas.openxmlformats.org/officeDocument/2006/relationships/notesMaster" Target="../notesMasters/notesMaster1.xml"/></Relationships>
</file>

<file path=ppt/notesSlides/_rels/notesSlide405.xml.rels><?xml version="1.0" encoding="UTF-8" standalone="yes"?>
<Relationships xmlns="http://schemas.openxmlformats.org/package/2006/relationships"><Relationship Id="rId2" Type="http://schemas.openxmlformats.org/officeDocument/2006/relationships/slide" Target="../slides/slide406.xml"/><Relationship Id="rId1" Type="http://schemas.openxmlformats.org/officeDocument/2006/relationships/notesMaster" Target="../notesMasters/notesMaster1.xml"/></Relationships>
</file>

<file path=ppt/notesSlides/_rels/notesSlide406.xml.rels><?xml version="1.0" encoding="UTF-8" standalone="yes"?>
<Relationships xmlns="http://schemas.openxmlformats.org/package/2006/relationships"><Relationship Id="rId2" Type="http://schemas.openxmlformats.org/officeDocument/2006/relationships/slide" Target="../slides/slide407.xml"/><Relationship Id="rId1" Type="http://schemas.openxmlformats.org/officeDocument/2006/relationships/notesMaster" Target="../notesMasters/notesMaster1.xml"/></Relationships>
</file>

<file path=ppt/notesSlides/_rels/notesSlide407.xml.rels><?xml version="1.0" encoding="UTF-8" standalone="yes"?>
<Relationships xmlns="http://schemas.openxmlformats.org/package/2006/relationships"><Relationship Id="rId2" Type="http://schemas.openxmlformats.org/officeDocument/2006/relationships/slide" Target="../slides/slide408.xml"/><Relationship Id="rId1" Type="http://schemas.openxmlformats.org/officeDocument/2006/relationships/notesMaster" Target="../notesMasters/notesMaster1.xml"/></Relationships>
</file>

<file path=ppt/notesSlides/_rels/notesSlide408.xml.rels><?xml version="1.0" encoding="UTF-8" standalone="yes"?>
<Relationships xmlns="http://schemas.openxmlformats.org/package/2006/relationships"><Relationship Id="rId2" Type="http://schemas.openxmlformats.org/officeDocument/2006/relationships/slide" Target="../slides/slide409.xml"/><Relationship Id="rId1" Type="http://schemas.openxmlformats.org/officeDocument/2006/relationships/notesMaster" Target="../notesMasters/notesMaster1.xml"/></Relationships>
</file>

<file path=ppt/notesSlides/_rels/notesSlide409.xml.rels><?xml version="1.0" encoding="UTF-8" standalone="yes"?>
<Relationships xmlns="http://schemas.openxmlformats.org/package/2006/relationships"><Relationship Id="rId2" Type="http://schemas.openxmlformats.org/officeDocument/2006/relationships/slide" Target="../slides/slide41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0.xml.rels><?xml version="1.0" encoding="UTF-8" standalone="yes"?>
<Relationships xmlns="http://schemas.openxmlformats.org/package/2006/relationships"><Relationship Id="rId2" Type="http://schemas.openxmlformats.org/officeDocument/2006/relationships/slide" Target="../slides/slide411.xml"/><Relationship Id="rId1" Type="http://schemas.openxmlformats.org/officeDocument/2006/relationships/notesMaster" Target="../notesMasters/notesMaster1.xml"/></Relationships>
</file>

<file path=ppt/notesSlides/_rels/notesSlide411.xml.rels><?xml version="1.0" encoding="UTF-8" standalone="yes"?>
<Relationships xmlns="http://schemas.openxmlformats.org/package/2006/relationships"><Relationship Id="rId2" Type="http://schemas.openxmlformats.org/officeDocument/2006/relationships/slide" Target="../slides/slide412.xml"/><Relationship Id="rId1" Type="http://schemas.openxmlformats.org/officeDocument/2006/relationships/notesMaster" Target="../notesMasters/notesMaster1.xml"/></Relationships>
</file>

<file path=ppt/notesSlides/_rels/notesSlide412.xml.rels><?xml version="1.0" encoding="UTF-8" standalone="yes"?>
<Relationships xmlns="http://schemas.openxmlformats.org/package/2006/relationships"><Relationship Id="rId2" Type="http://schemas.openxmlformats.org/officeDocument/2006/relationships/slide" Target="../slides/slide413.xml"/><Relationship Id="rId1" Type="http://schemas.openxmlformats.org/officeDocument/2006/relationships/notesMaster" Target="../notesMasters/notesMaster1.xml"/></Relationships>
</file>

<file path=ppt/notesSlides/_rels/notesSlide413.xml.rels><?xml version="1.0" encoding="UTF-8" standalone="yes"?>
<Relationships xmlns="http://schemas.openxmlformats.org/package/2006/relationships"><Relationship Id="rId2" Type="http://schemas.openxmlformats.org/officeDocument/2006/relationships/slide" Target="../slides/slide414.xml"/><Relationship Id="rId1" Type="http://schemas.openxmlformats.org/officeDocument/2006/relationships/notesMaster" Target="../notesMasters/notesMaster1.xml"/></Relationships>
</file>

<file path=ppt/notesSlides/_rels/notesSlide414.xml.rels><?xml version="1.0" encoding="UTF-8" standalone="yes"?>
<Relationships xmlns="http://schemas.openxmlformats.org/package/2006/relationships"><Relationship Id="rId2" Type="http://schemas.openxmlformats.org/officeDocument/2006/relationships/slide" Target="../slides/slide415.xml"/><Relationship Id="rId1" Type="http://schemas.openxmlformats.org/officeDocument/2006/relationships/notesMaster" Target="../notesMasters/notesMaster1.xml"/></Relationships>
</file>

<file path=ppt/notesSlides/_rels/notesSlide415.xml.rels><?xml version="1.0" encoding="UTF-8" standalone="yes"?>
<Relationships xmlns="http://schemas.openxmlformats.org/package/2006/relationships"><Relationship Id="rId2" Type="http://schemas.openxmlformats.org/officeDocument/2006/relationships/slide" Target="../slides/slide416.xml"/><Relationship Id="rId1" Type="http://schemas.openxmlformats.org/officeDocument/2006/relationships/notesMaster" Target="../notesMasters/notesMaster1.xml"/></Relationships>
</file>

<file path=ppt/notesSlides/_rels/notesSlide416.xml.rels><?xml version="1.0" encoding="UTF-8" standalone="yes"?>
<Relationships xmlns="http://schemas.openxmlformats.org/package/2006/relationships"><Relationship Id="rId2" Type="http://schemas.openxmlformats.org/officeDocument/2006/relationships/slide" Target="../slides/slide417.xml"/><Relationship Id="rId1" Type="http://schemas.openxmlformats.org/officeDocument/2006/relationships/notesMaster" Target="../notesMasters/notesMaster1.xml"/></Relationships>
</file>

<file path=ppt/notesSlides/_rels/notesSlide417.xml.rels><?xml version="1.0" encoding="UTF-8" standalone="yes"?>
<Relationships xmlns="http://schemas.openxmlformats.org/package/2006/relationships"><Relationship Id="rId2" Type="http://schemas.openxmlformats.org/officeDocument/2006/relationships/slide" Target="../slides/slide418.xml"/><Relationship Id="rId1" Type="http://schemas.openxmlformats.org/officeDocument/2006/relationships/notesMaster" Target="../notesMasters/notesMaster1.xml"/></Relationships>
</file>

<file path=ppt/notesSlides/_rels/notesSlide418.xml.rels><?xml version="1.0" encoding="UTF-8" standalone="yes"?>
<Relationships xmlns="http://schemas.openxmlformats.org/package/2006/relationships"><Relationship Id="rId2" Type="http://schemas.openxmlformats.org/officeDocument/2006/relationships/slide" Target="../slides/slide419.xml"/><Relationship Id="rId1" Type="http://schemas.openxmlformats.org/officeDocument/2006/relationships/notesMaster" Target="../notesMasters/notesMaster1.xml"/></Relationships>
</file>

<file path=ppt/notesSlides/_rels/notesSlide419.xml.rels><?xml version="1.0" encoding="UTF-8" standalone="yes"?>
<Relationships xmlns="http://schemas.openxmlformats.org/package/2006/relationships"><Relationship Id="rId2" Type="http://schemas.openxmlformats.org/officeDocument/2006/relationships/slide" Target="../slides/slide420.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0.xml.rels><?xml version="1.0" encoding="UTF-8" standalone="yes"?>
<Relationships xmlns="http://schemas.openxmlformats.org/package/2006/relationships"><Relationship Id="rId2" Type="http://schemas.openxmlformats.org/officeDocument/2006/relationships/slide" Target="../slides/slide421.xml"/><Relationship Id="rId1" Type="http://schemas.openxmlformats.org/officeDocument/2006/relationships/notesMaster" Target="../notesMasters/notesMaster1.xml"/></Relationships>
</file>

<file path=ppt/notesSlides/_rels/notesSlide421.xml.rels><?xml version="1.0" encoding="UTF-8" standalone="yes"?>
<Relationships xmlns="http://schemas.openxmlformats.org/package/2006/relationships"><Relationship Id="rId2" Type="http://schemas.openxmlformats.org/officeDocument/2006/relationships/slide" Target="../slides/slide422.xml"/><Relationship Id="rId1" Type="http://schemas.openxmlformats.org/officeDocument/2006/relationships/notesMaster" Target="../notesMasters/notesMaster1.xml"/></Relationships>
</file>

<file path=ppt/notesSlides/_rels/notesSlide422.xml.rels><?xml version="1.0" encoding="UTF-8" standalone="yes"?>
<Relationships xmlns="http://schemas.openxmlformats.org/package/2006/relationships"><Relationship Id="rId2" Type="http://schemas.openxmlformats.org/officeDocument/2006/relationships/slide" Target="../slides/slide423.xml"/><Relationship Id="rId1" Type="http://schemas.openxmlformats.org/officeDocument/2006/relationships/notesMaster" Target="../notesMasters/notesMaster1.xml"/></Relationships>
</file>

<file path=ppt/notesSlides/_rels/notesSlide423.xml.rels><?xml version="1.0" encoding="UTF-8" standalone="yes"?>
<Relationships xmlns="http://schemas.openxmlformats.org/package/2006/relationships"><Relationship Id="rId2" Type="http://schemas.openxmlformats.org/officeDocument/2006/relationships/slide" Target="../slides/slide424.xml"/><Relationship Id="rId1" Type="http://schemas.openxmlformats.org/officeDocument/2006/relationships/notesMaster" Target="../notesMasters/notesMaster1.xml"/></Relationships>
</file>

<file path=ppt/notesSlides/_rels/notesSlide424.xml.rels><?xml version="1.0" encoding="UTF-8" standalone="yes"?>
<Relationships xmlns="http://schemas.openxmlformats.org/package/2006/relationships"><Relationship Id="rId2" Type="http://schemas.openxmlformats.org/officeDocument/2006/relationships/slide" Target="../slides/slide425.xml"/><Relationship Id="rId1" Type="http://schemas.openxmlformats.org/officeDocument/2006/relationships/notesMaster" Target="../notesMasters/notesMaster1.xml"/></Relationships>
</file>

<file path=ppt/notesSlides/_rels/notesSlide425.xml.rels><?xml version="1.0" encoding="UTF-8" standalone="yes"?>
<Relationships xmlns="http://schemas.openxmlformats.org/package/2006/relationships"><Relationship Id="rId2" Type="http://schemas.openxmlformats.org/officeDocument/2006/relationships/slide" Target="../slides/slide426.xml"/><Relationship Id="rId1" Type="http://schemas.openxmlformats.org/officeDocument/2006/relationships/notesMaster" Target="../notesMasters/notesMaster1.xml"/></Relationships>
</file>

<file path=ppt/notesSlides/_rels/notesSlide426.xml.rels><?xml version="1.0" encoding="UTF-8" standalone="yes"?>
<Relationships xmlns="http://schemas.openxmlformats.org/package/2006/relationships"><Relationship Id="rId2" Type="http://schemas.openxmlformats.org/officeDocument/2006/relationships/slide" Target="../slides/slide427.xml"/><Relationship Id="rId1" Type="http://schemas.openxmlformats.org/officeDocument/2006/relationships/notesMaster" Target="../notesMasters/notesMaster1.xml"/></Relationships>
</file>

<file path=ppt/notesSlides/_rels/notesSlide427.xml.rels><?xml version="1.0" encoding="UTF-8" standalone="yes"?>
<Relationships xmlns="http://schemas.openxmlformats.org/package/2006/relationships"><Relationship Id="rId2" Type="http://schemas.openxmlformats.org/officeDocument/2006/relationships/slide" Target="../slides/slide428.xml"/><Relationship Id="rId1" Type="http://schemas.openxmlformats.org/officeDocument/2006/relationships/notesMaster" Target="../notesMasters/notesMaster1.xml"/></Relationships>
</file>

<file path=ppt/notesSlides/_rels/notesSlide428.xml.rels><?xml version="1.0" encoding="UTF-8" standalone="yes"?>
<Relationships xmlns="http://schemas.openxmlformats.org/package/2006/relationships"><Relationship Id="rId2" Type="http://schemas.openxmlformats.org/officeDocument/2006/relationships/slide" Target="../slides/slide429.xml"/><Relationship Id="rId1" Type="http://schemas.openxmlformats.org/officeDocument/2006/relationships/notesMaster" Target="../notesMasters/notesMaster1.xml"/></Relationships>
</file>

<file path=ppt/notesSlides/_rels/notesSlide429.xml.rels><?xml version="1.0" encoding="UTF-8" standalone="yes"?>
<Relationships xmlns="http://schemas.openxmlformats.org/package/2006/relationships"><Relationship Id="rId2" Type="http://schemas.openxmlformats.org/officeDocument/2006/relationships/slide" Target="../slides/slide43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0.xml.rels><?xml version="1.0" encoding="UTF-8" standalone="yes"?>
<Relationships xmlns="http://schemas.openxmlformats.org/package/2006/relationships"><Relationship Id="rId2" Type="http://schemas.openxmlformats.org/officeDocument/2006/relationships/slide" Target="../slides/slide431.xml"/><Relationship Id="rId1" Type="http://schemas.openxmlformats.org/officeDocument/2006/relationships/notesMaster" Target="../notesMasters/notesMaster1.xml"/></Relationships>
</file>

<file path=ppt/notesSlides/_rels/notesSlide431.xml.rels><?xml version="1.0" encoding="UTF-8" standalone="yes"?>
<Relationships xmlns="http://schemas.openxmlformats.org/package/2006/relationships"><Relationship Id="rId2" Type="http://schemas.openxmlformats.org/officeDocument/2006/relationships/slide" Target="../slides/slide432.xml"/><Relationship Id="rId1" Type="http://schemas.openxmlformats.org/officeDocument/2006/relationships/notesMaster" Target="../notesMasters/notesMaster1.xml"/></Relationships>
</file>

<file path=ppt/notesSlides/_rels/notesSlide432.xml.rels><?xml version="1.0" encoding="UTF-8" standalone="yes"?>
<Relationships xmlns="http://schemas.openxmlformats.org/package/2006/relationships"><Relationship Id="rId2" Type="http://schemas.openxmlformats.org/officeDocument/2006/relationships/slide" Target="../slides/slide433.xml"/><Relationship Id="rId1" Type="http://schemas.openxmlformats.org/officeDocument/2006/relationships/notesMaster" Target="../notesMasters/notesMaster1.xml"/></Relationships>
</file>

<file path=ppt/notesSlides/_rels/notesSlide433.xml.rels><?xml version="1.0" encoding="UTF-8" standalone="yes"?>
<Relationships xmlns="http://schemas.openxmlformats.org/package/2006/relationships"><Relationship Id="rId2" Type="http://schemas.openxmlformats.org/officeDocument/2006/relationships/slide" Target="../slides/slide434.xml"/><Relationship Id="rId1" Type="http://schemas.openxmlformats.org/officeDocument/2006/relationships/notesMaster" Target="../notesMasters/notesMaster1.xml"/></Relationships>
</file>

<file path=ppt/notesSlides/_rels/notesSlide434.xml.rels><?xml version="1.0" encoding="UTF-8" standalone="yes"?>
<Relationships xmlns="http://schemas.openxmlformats.org/package/2006/relationships"><Relationship Id="rId2" Type="http://schemas.openxmlformats.org/officeDocument/2006/relationships/slide" Target="../slides/slide435.xml"/><Relationship Id="rId1" Type="http://schemas.openxmlformats.org/officeDocument/2006/relationships/notesMaster" Target="../notesMasters/notesMaster1.xml"/></Relationships>
</file>

<file path=ppt/notesSlides/_rels/notesSlide435.xml.rels><?xml version="1.0" encoding="UTF-8" standalone="yes"?>
<Relationships xmlns="http://schemas.openxmlformats.org/package/2006/relationships"><Relationship Id="rId2" Type="http://schemas.openxmlformats.org/officeDocument/2006/relationships/slide" Target="../slides/slide436.xml"/><Relationship Id="rId1" Type="http://schemas.openxmlformats.org/officeDocument/2006/relationships/notesMaster" Target="../notesMasters/notesMaster1.xml"/></Relationships>
</file>

<file path=ppt/notesSlides/_rels/notesSlide436.xml.rels><?xml version="1.0" encoding="UTF-8" standalone="yes"?>
<Relationships xmlns="http://schemas.openxmlformats.org/package/2006/relationships"><Relationship Id="rId2" Type="http://schemas.openxmlformats.org/officeDocument/2006/relationships/slide" Target="../slides/slide437.xml"/><Relationship Id="rId1" Type="http://schemas.openxmlformats.org/officeDocument/2006/relationships/notesMaster" Target="../notesMasters/notesMaster1.xml"/></Relationships>
</file>

<file path=ppt/notesSlides/_rels/notesSlide437.xml.rels><?xml version="1.0" encoding="UTF-8" standalone="yes"?>
<Relationships xmlns="http://schemas.openxmlformats.org/package/2006/relationships"><Relationship Id="rId2" Type="http://schemas.openxmlformats.org/officeDocument/2006/relationships/slide" Target="../slides/slide438.xml"/><Relationship Id="rId1" Type="http://schemas.openxmlformats.org/officeDocument/2006/relationships/notesMaster" Target="../notesMasters/notesMaster1.xml"/></Relationships>
</file>

<file path=ppt/notesSlides/_rels/notesSlide438.xml.rels><?xml version="1.0" encoding="UTF-8" standalone="yes"?>
<Relationships xmlns="http://schemas.openxmlformats.org/package/2006/relationships"><Relationship Id="rId2" Type="http://schemas.openxmlformats.org/officeDocument/2006/relationships/slide" Target="../slides/slide439.xml"/><Relationship Id="rId1" Type="http://schemas.openxmlformats.org/officeDocument/2006/relationships/notesMaster" Target="../notesMasters/notesMaster1.xml"/></Relationships>
</file>

<file path=ppt/notesSlides/_rels/notesSlide439.xml.rels><?xml version="1.0" encoding="UTF-8" standalone="yes"?>
<Relationships xmlns="http://schemas.openxmlformats.org/package/2006/relationships"><Relationship Id="rId2" Type="http://schemas.openxmlformats.org/officeDocument/2006/relationships/slide" Target="../slides/slide44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0.xml.rels><?xml version="1.0" encoding="UTF-8" standalone="yes"?>
<Relationships xmlns="http://schemas.openxmlformats.org/package/2006/relationships"><Relationship Id="rId2" Type="http://schemas.openxmlformats.org/officeDocument/2006/relationships/slide" Target="../slides/slide441.xml"/><Relationship Id="rId1" Type="http://schemas.openxmlformats.org/officeDocument/2006/relationships/notesMaster" Target="../notesMasters/notesMaster1.xml"/></Relationships>
</file>

<file path=ppt/notesSlides/_rels/notesSlide441.xml.rels><?xml version="1.0" encoding="UTF-8" standalone="yes"?>
<Relationships xmlns="http://schemas.openxmlformats.org/package/2006/relationships"><Relationship Id="rId2" Type="http://schemas.openxmlformats.org/officeDocument/2006/relationships/slide" Target="../slides/slide442.xml"/><Relationship Id="rId1" Type="http://schemas.openxmlformats.org/officeDocument/2006/relationships/notesMaster" Target="../notesMasters/notesMaster1.xml"/></Relationships>
</file>

<file path=ppt/notesSlides/_rels/notesSlide442.xml.rels><?xml version="1.0" encoding="UTF-8" standalone="yes"?>
<Relationships xmlns="http://schemas.openxmlformats.org/package/2006/relationships"><Relationship Id="rId2" Type="http://schemas.openxmlformats.org/officeDocument/2006/relationships/slide" Target="../slides/slide443.xml"/><Relationship Id="rId1" Type="http://schemas.openxmlformats.org/officeDocument/2006/relationships/notesMaster" Target="../notesMasters/notesMaster1.xml"/></Relationships>
</file>

<file path=ppt/notesSlides/_rels/notesSlide443.xml.rels><?xml version="1.0" encoding="UTF-8" standalone="yes"?>
<Relationships xmlns="http://schemas.openxmlformats.org/package/2006/relationships"><Relationship Id="rId2" Type="http://schemas.openxmlformats.org/officeDocument/2006/relationships/slide" Target="../slides/slide444.xml"/><Relationship Id="rId1" Type="http://schemas.openxmlformats.org/officeDocument/2006/relationships/notesMaster" Target="../notesMasters/notesMaster1.xml"/></Relationships>
</file>

<file path=ppt/notesSlides/_rels/notesSlide444.xml.rels><?xml version="1.0" encoding="UTF-8" standalone="yes"?>
<Relationships xmlns="http://schemas.openxmlformats.org/package/2006/relationships"><Relationship Id="rId2" Type="http://schemas.openxmlformats.org/officeDocument/2006/relationships/slide" Target="../slides/slide445.xml"/><Relationship Id="rId1" Type="http://schemas.openxmlformats.org/officeDocument/2006/relationships/notesMaster" Target="../notesMasters/notesMaster1.xml"/></Relationships>
</file>

<file path=ppt/notesSlides/_rels/notesSlide445.xml.rels><?xml version="1.0" encoding="UTF-8" standalone="yes"?>
<Relationships xmlns="http://schemas.openxmlformats.org/package/2006/relationships"><Relationship Id="rId2" Type="http://schemas.openxmlformats.org/officeDocument/2006/relationships/slide" Target="../slides/slide446.xml"/><Relationship Id="rId1" Type="http://schemas.openxmlformats.org/officeDocument/2006/relationships/notesMaster" Target="../notesMasters/notesMaster1.xml"/></Relationships>
</file>

<file path=ppt/notesSlides/_rels/notesSlide446.xml.rels><?xml version="1.0" encoding="UTF-8" standalone="yes"?>
<Relationships xmlns="http://schemas.openxmlformats.org/package/2006/relationships"><Relationship Id="rId2" Type="http://schemas.openxmlformats.org/officeDocument/2006/relationships/slide" Target="../slides/slide447.xml"/><Relationship Id="rId1" Type="http://schemas.openxmlformats.org/officeDocument/2006/relationships/notesMaster" Target="../notesMasters/notesMaster1.xml"/></Relationships>
</file>

<file path=ppt/notesSlides/_rels/notesSlide447.xml.rels><?xml version="1.0" encoding="UTF-8" standalone="yes"?>
<Relationships xmlns="http://schemas.openxmlformats.org/package/2006/relationships"><Relationship Id="rId2" Type="http://schemas.openxmlformats.org/officeDocument/2006/relationships/slide" Target="../slides/slide448.xml"/><Relationship Id="rId1" Type="http://schemas.openxmlformats.org/officeDocument/2006/relationships/notesMaster" Target="../notesMasters/notesMaster1.xml"/></Relationships>
</file>

<file path=ppt/notesSlides/_rels/notesSlide448.xml.rels><?xml version="1.0" encoding="UTF-8" standalone="yes"?>
<Relationships xmlns="http://schemas.openxmlformats.org/package/2006/relationships"><Relationship Id="rId2" Type="http://schemas.openxmlformats.org/officeDocument/2006/relationships/slide" Target="../slides/slide449.xml"/><Relationship Id="rId1" Type="http://schemas.openxmlformats.org/officeDocument/2006/relationships/notesMaster" Target="../notesMasters/notesMaster1.xml"/></Relationships>
</file>

<file path=ppt/notesSlides/_rels/notesSlide449.xml.rels><?xml version="1.0" encoding="UTF-8" standalone="yes"?>
<Relationships xmlns="http://schemas.openxmlformats.org/package/2006/relationships"><Relationship Id="rId2" Type="http://schemas.openxmlformats.org/officeDocument/2006/relationships/slide" Target="../slides/slide4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0.xml.rels><?xml version="1.0" encoding="UTF-8" standalone="yes"?>
<Relationships xmlns="http://schemas.openxmlformats.org/package/2006/relationships"><Relationship Id="rId2" Type="http://schemas.openxmlformats.org/officeDocument/2006/relationships/slide" Target="../slides/slide451.xml"/><Relationship Id="rId1" Type="http://schemas.openxmlformats.org/officeDocument/2006/relationships/notesMaster" Target="../notesMasters/notesMaster1.xml"/></Relationships>
</file>

<file path=ppt/notesSlides/_rels/notesSlide451.xml.rels><?xml version="1.0" encoding="UTF-8" standalone="yes"?>
<Relationships xmlns="http://schemas.openxmlformats.org/package/2006/relationships"><Relationship Id="rId2" Type="http://schemas.openxmlformats.org/officeDocument/2006/relationships/slide" Target="../slides/slide452.xml"/><Relationship Id="rId1" Type="http://schemas.openxmlformats.org/officeDocument/2006/relationships/notesMaster" Target="../notesMasters/notesMaster1.xml"/></Relationships>
</file>

<file path=ppt/notesSlides/_rels/notesSlide452.xml.rels><?xml version="1.0" encoding="UTF-8" standalone="yes"?>
<Relationships xmlns="http://schemas.openxmlformats.org/package/2006/relationships"><Relationship Id="rId2" Type="http://schemas.openxmlformats.org/officeDocument/2006/relationships/slide" Target="../slides/slide453.xml"/><Relationship Id="rId1" Type="http://schemas.openxmlformats.org/officeDocument/2006/relationships/notesMaster" Target="../notesMasters/notesMaster1.xml"/></Relationships>
</file>

<file path=ppt/notesSlides/_rels/notesSlide453.xml.rels><?xml version="1.0" encoding="UTF-8" standalone="yes"?>
<Relationships xmlns="http://schemas.openxmlformats.org/package/2006/relationships"><Relationship Id="rId2" Type="http://schemas.openxmlformats.org/officeDocument/2006/relationships/slide" Target="../slides/slide454.xml"/><Relationship Id="rId1" Type="http://schemas.openxmlformats.org/officeDocument/2006/relationships/notesMaster" Target="../notesMasters/notesMaster1.xml"/></Relationships>
</file>

<file path=ppt/notesSlides/_rels/notesSlide454.xml.rels><?xml version="1.0" encoding="UTF-8" standalone="yes"?>
<Relationships xmlns="http://schemas.openxmlformats.org/package/2006/relationships"><Relationship Id="rId2" Type="http://schemas.openxmlformats.org/officeDocument/2006/relationships/slide" Target="../slides/slide455.xml"/><Relationship Id="rId1" Type="http://schemas.openxmlformats.org/officeDocument/2006/relationships/notesMaster" Target="../notesMasters/notesMaster1.xml"/></Relationships>
</file>

<file path=ppt/notesSlides/_rels/notesSlide455.xml.rels><?xml version="1.0" encoding="UTF-8" standalone="yes"?>
<Relationships xmlns="http://schemas.openxmlformats.org/package/2006/relationships"><Relationship Id="rId2" Type="http://schemas.openxmlformats.org/officeDocument/2006/relationships/slide" Target="../slides/slide456.xml"/><Relationship Id="rId1" Type="http://schemas.openxmlformats.org/officeDocument/2006/relationships/notesMaster" Target="../notesMasters/notesMaster1.xml"/></Relationships>
</file>

<file path=ppt/notesSlides/_rels/notesSlide456.xml.rels><?xml version="1.0" encoding="UTF-8" standalone="yes"?>
<Relationships xmlns="http://schemas.openxmlformats.org/package/2006/relationships"><Relationship Id="rId2" Type="http://schemas.openxmlformats.org/officeDocument/2006/relationships/slide" Target="../slides/slide457.xml"/><Relationship Id="rId1" Type="http://schemas.openxmlformats.org/officeDocument/2006/relationships/notesMaster" Target="../notesMasters/notesMaster1.xml"/></Relationships>
</file>

<file path=ppt/notesSlides/_rels/notesSlide457.xml.rels><?xml version="1.0" encoding="UTF-8" standalone="yes"?>
<Relationships xmlns="http://schemas.openxmlformats.org/package/2006/relationships"><Relationship Id="rId2" Type="http://schemas.openxmlformats.org/officeDocument/2006/relationships/slide" Target="../slides/slide458.xml"/><Relationship Id="rId1" Type="http://schemas.openxmlformats.org/officeDocument/2006/relationships/notesMaster" Target="../notesMasters/notesMaster1.xml"/></Relationships>
</file>

<file path=ppt/notesSlides/_rels/notesSlide458.xml.rels><?xml version="1.0" encoding="UTF-8" standalone="yes"?>
<Relationships xmlns="http://schemas.openxmlformats.org/package/2006/relationships"><Relationship Id="rId2" Type="http://schemas.openxmlformats.org/officeDocument/2006/relationships/slide" Target="../slides/slide459.xml"/><Relationship Id="rId1" Type="http://schemas.openxmlformats.org/officeDocument/2006/relationships/notesMaster" Target="../notesMasters/notesMaster1.xml"/></Relationships>
</file>

<file path=ppt/notesSlides/_rels/notesSlide459.xml.rels><?xml version="1.0" encoding="UTF-8" standalone="yes"?>
<Relationships xmlns="http://schemas.openxmlformats.org/package/2006/relationships"><Relationship Id="rId2" Type="http://schemas.openxmlformats.org/officeDocument/2006/relationships/slide" Target="../slides/slide46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0.xml.rels><?xml version="1.0" encoding="UTF-8" standalone="yes"?>
<Relationships xmlns="http://schemas.openxmlformats.org/package/2006/relationships"><Relationship Id="rId2" Type="http://schemas.openxmlformats.org/officeDocument/2006/relationships/slide" Target="../slides/slide461.xml"/><Relationship Id="rId1" Type="http://schemas.openxmlformats.org/officeDocument/2006/relationships/notesMaster" Target="../notesMasters/notesMaster1.xml"/></Relationships>
</file>

<file path=ppt/notesSlides/_rels/notesSlide461.xml.rels><?xml version="1.0" encoding="UTF-8" standalone="yes"?>
<Relationships xmlns="http://schemas.openxmlformats.org/package/2006/relationships"><Relationship Id="rId2" Type="http://schemas.openxmlformats.org/officeDocument/2006/relationships/slide" Target="../slides/slide462.xml"/><Relationship Id="rId1" Type="http://schemas.openxmlformats.org/officeDocument/2006/relationships/notesMaster" Target="../notesMasters/notesMaster1.xml"/></Relationships>
</file>

<file path=ppt/notesSlides/_rels/notesSlide462.xml.rels><?xml version="1.0" encoding="UTF-8" standalone="yes"?>
<Relationships xmlns="http://schemas.openxmlformats.org/package/2006/relationships"><Relationship Id="rId2" Type="http://schemas.openxmlformats.org/officeDocument/2006/relationships/slide" Target="../slides/slide463.xml"/><Relationship Id="rId1" Type="http://schemas.openxmlformats.org/officeDocument/2006/relationships/notesMaster" Target="../notesMasters/notesMaster1.xml"/></Relationships>
</file>

<file path=ppt/notesSlides/_rels/notesSlide463.xml.rels><?xml version="1.0" encoding="UTF-8" standalone="yes"?>
<Relationships xmlns="http://schemas.openxmlformats.org/package/2006/relationships"><Relationship Id="rId2" Type="http://schemas.openxmlformats.org/officeDocument/2006/relationships/slide" Target="../slides/slide464.xml"/><Relationship Id="rId1" Type="http://schemas.openxmlformats.org/officeDocument/2006/relationships/notesMaster" Target="../notesMasters/notesMaster1.xml"/></Relationships>
</file>

<file path=ppt/notesSlides/_rels/notesSlide464.xml.rels><?xml version="1.0" encoding="UTF-8" standalone="yes"?>
<Relationships xmlns="http://schemas.openxmlformats.org/package/2006/relationships"><Relationship Id="rId2" Type="http://schemas.openxmlformats.org/officeDocument/2006/relationships/slide" Target="../slides/slide465.xml"/><Relationship Id="rId1" Type="http://schemas.openxmlformats.org/officeDocument/2006/relationships/notesMaster" Target="../notesMasters/notesMaster1.xml"/></Relationships>
</file>

<file path=ppt/notesSlides/_rels/notesSlide465.xml.rels><?xml version="1.0" encoding="UTF-8" standalone="yes"?>
<Relationships xmlns="http://schemas.openxmlformats.org/package/2006/relationships"><Relationship Id="rId2" Type="http://schemas.openxmlformats.org/officeDocument/2006/relationships/slide" Target="../slides/slide466.xml"/><Relationship Id="rId1" Type="http://schemas.openxmlformats.org/officeDocument/2006/relationships/notesMaster" Target="../notesMasters/notesMaster1.xml"/></Relationships>
</file>

<file path=ppt/notesSlides/_rels/notesSlide466.xml.rels><?xml version="1.0" encoding="UTF-8" standalone="yes"?>
<Relationships xmlns="http://schemas.openxmlformats.org/package/2006/relationships"><Relationship Id="rId2" Type="http://schemas.openxmlformats.org/officeDocument/2006/relationships/slide" Target="../slides/slide467.xml"/><Relationship Id="rId1" Type="http://schemas.openxmlformats.org/officeDocument/2006/relationships/notesMaster" Target="../notesMasters/notesMaster1.xml"/></Relationships>
</file>

<file path=ppt/notesSlides/_rels/notesSlide467.xml.rels><?xml version="1.0" encoding="UTF-8" standalone="yes"?>
<Relationships xmlns="http://schemas.openxmlformats.org/package/2006/relationships"><Relationship Id="rId2" Type="http://schemas.openxmlformats.org/officeDocument/2006/relationships/slide" Target="../slides/slide468.xml"/><Relationship Id="rId1" Type="http://schemas.openxmlformats.org/officeDocument/2006/relationships/notesMaster" Target="../notesMasters/notesMaster1.xml"/></Relationships>
</file>

<file path=ppt/notesSlides/_rels/notesSlide468.xml.rels><?xml version="1.0" encoding="UTF-8" standalone="yes"?>
<Relationships xmlns="http://schemas.openxmlformats.org/package/2006/relationships"><Relationship Id="rId2" Type="http://schemas.openxmlformats.org/officeDocument/2006/relationships/slide" Target="../slides/slide469.xml"/><Relationship Id="rId1" Type="http://schemas.openxmlformats.org/officeDocument/2006/relationships/notesMaster" Target="../notesMasters/notesMaster1.xml"/></Relationships>
</file>

<file path=ppt/notesSlides/_rels/notesSlide469.xml.rels><?xml version="1.0" encoding="UTF-8" standalone="yes"?>
<Relationships xmlns="http://schemas.openxmlformats.org/package/2006/relationships"><Relationship Id="rId2" Type="http://schemas.openxmlformats.org/officeDocument/2006/relationships/slide" Target="../slides/slide47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0.xml.rels><?xml version="1.0" encoding="UTF-8" standalone="yes"?>
<Relationships xmlns="http://schemas.openxmlformats.org/package/2006/relationships"><Relationship Id="rId2" Type="http://schemas.openxmlformats.org/officeDocument/2006/relationships/slide" Target="../slides/slide471.xml"/><Relationship Id="rId1" Type="http://schemas.openxmlformats.org/officeDocument/2006/relationships/notesMaster" Target="../notesMasters/notesMaster1.xml"/></Relationships>
</file>

<file path=ppt/notesSlides/_rels/notesSlide471.xml.rels><?xml version="1.0" encoding="UTF-8" standalone="yes"?>
<Relationships xmlns="http://schemas.openxmlformats.org/package/2006/relationships"><Relationship Id="rId2" Type="http://schemas.openxmlformats.org/officeDocument/2006/relationships/slide" Target="../slides/slide472.xml"/><Relationship Id="rId1" Type="http://schemas.openxmlformats.org/officeDocument/2006/relationships/notesMaster" Target="../notesMasters/notesMaster1.xml"/></Relationships>
</file>

<file path=ppt/notesSlides/_rels/notesSlide472.xml.rels><?xml version="1.0" encoding="UTF-8" standalone="yes"?>
<Relationships xmlns="http://schemas.openxmlformats.org/package/2006/relationships"><Relationship Id="rId2" Type="http://schemas.openxmlformats.org/officeDocument/2006/relationships/slide" Target="../slides/slide473.xml"/><Relationship Id="rId1" Type="http://schemas.openxmlformats.org/officeDocument/2006/relationships/notesMaster" Target="../notesMasters/notesMaster1.xml"/></Relationships>
</file>

<file path=ppt/notesSlides/_rels/notesSlide473.xml.rels><?xml version="1.0" encoding="UTF-8" standalone="yes"?>
<Relationships xmlns="http://schemas.openxmlformats.org/package/2006/relationships"><Relationship Id="rId2" Type="http://schemas.openxmlformats.org/officeDocument/2006/relationships/slide" Target="../slides/slide474.xml"/><Relationship Id="rId1" Type="http://schemas.openxmlformats.org/officeDocument/2006/relationships/notesMaster" Target="../notesMasters/notesMaster1.xml"/></Relationships>
</file>

<file path=ppt/notesSlides/_rels/notesSlide474.xml.rels><?xml version="1.0" encoding="UTF-8" standalone="yes"?>
<Relationships xmlns="http://schemas.openxmlformats.org/package/2006/relationships"><Relationship Id="rId2" Type="http://schemas.openxmlformats.org/officeDocument/2006/relationships/slide" Target="../slides/slide475.xml"/><Relationship Id="rId1" Type="http://schemas.openxmlformats.org/officeDocument/2006/relationships/notesMaster" Target="../notesMasters/notesMaster1.xml"/></Relationships>
</file>

<file path=ppt/notesSlides/_rels/notesSlide475.xml.rels><?xml version="1.0" encoding="UTF-8" standalone="yes"?>
<Relationships xmlns="http://schemas.openxmlformats.org/package/2006/relationships"><Relationship Id="rId2" Type="http://schemas.openxmlformats.org/officeDocument/2006/relationships/slide" Target="../slides/slide476.xml"/><Relationship Id="rId1" Type="http://schemas.openxmlformats.org/officeDocument/2006/relationships/notesMaster" Target="../notesMasters/notesMaster1.xml"/></Relationships>
</file>

<file path=ppt/notesSlides/_rels/notesSlide476.xml.rels><?xml version="1.0" encoding="UTF-8" standalone="yes"?>
<Relationships xmlns="http://schemas.openxmlformats.org/package/2006/relationships"><Relationship Id="rId2" Type="http://schemas.openxmlformats.org/officeDocument/2006/relationships/slide" Target="../slides/slide477.xml"/><Relationship Id="rId1" Type="http://schemas.openxmlformats.org/officeDocument/2006/relationships/notesMaster" Target="../notesMasters/notesMaster1.xml"/></Relationships>
</file>

<file path=ppt/notesSlides/_rels/notesSlide477.xml.rels><?xml version="1.0" encoding="UTF-8" standalone="yes"?>
<Relationships xmlns="http://schemas.openxmlformats.org/package/2006/relationships"><Relationship Id="rId2" Type="http://schemas.openxmlformats.org/officeDocument/2006/relationships/slide" Target="../slides/slide478.xml"/><Relationship Id="rId1" Type="http://schemas.openxmlformats.org/officeDocument/2006/relationships/notesMaster" Target="../notesMasters/notesMaster1.xml"/></Relationships>
</file>

<file path=ppt/notesSlides/_rels/notesSlide478.xml.rels><?xml version="1.0" encoding="UTF-8" standalone="yes"?>
<Relationships xmlns="http://schemas.openxmlformats.org/package/2006/relationships"><Relationship Id="rId2" Type="http://schemas.openxmlformats.org/officeDocument/2006/relationships/slide" Target="../slides/slide479.xml"/><Relationship Id="rId1" Type="http://schemas.openxmlformats.org/officeDocument/2006/relationships/notesMaster" Target="../notesMasters/notesMaster1.xml"/></Relationships>
</file>

<file path=ppt/notesSlides/_rels/notesSlide479.xml.rels><?xml version="1.0" encoding="UTF-8" standalone="yes"?>
<Relationships xmlns="http://schemas.openxmlformats.org/package/2006/relationships"><Relationship Id="rId2" Type="http://schemas.openxmlformats.org/officeDocument/2006/relationships/slide" Target="../slides/slide48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0.xml.rels><?xml version="1.0" encoding="UTF-8" standalone="yes"?>
<Relationships xmlns="http://schemas.openxmlformats.org/package/2006/relationships"><Relationship Id="rId2" Type="http://schemas.openxmlformats.org/officeDocument/2006/relationships/slide" Target="../slides/slide481.xml"/><Relationship Id="rId1" Type="http://schemas.openxmlformats.org/officeDocument/2006/relationships/notesMaster" Target="../notesMasters/notesMaster1.xml"/></Relationships>
</file>

<file path=ppt/notesSlides/_rels/notesSlide481.xml.rels><?xml version="1.0" encoding="UTF-8" standalone="yes"?>
<Relationships xmlns="http://schemas.openxmlformats.org/package/2006/relationships"><Relationship Id="rId2" Type="http://schemas.openxmlformats.org/officeDocument/2006/relationships/slide" Target="../slides/slide482.xml"/><Relationship Id="rId1" Type="http://schemas.openxmlformats.org/officeDocument/2006/relationships/notesMaster" Target="../notesMasters/notesMaster1.xml"/></Relationships>
</file>

<file path=ppt/notesSlides/_rels/notesSlide482.xml.rels><?xml version="1.0" encoding="UTF-8" standalone="yes"?>
<Relationships xmlns="http://schemas.openxmlformats.org/package/2006/relationships"><Relationship Id="rId2" Type="http://schemas.openxmlformats.org/officeDocument/2006/relationships/slide" Target="../slides/slide483.xml"/><Relationship Id="rId1" Type="http://schemas.openxmlformats.org/officeDocument/2006/relationships/notesMaster" Target="../notesMasters/notesMaster1.xml"/></Relationships>
</file>

<file path=ppt/notesSlides/_rels/notesSlide483.xml.rels><?xml version="1.0" encoding="UTF-8" standalone="yes"?>
<Relationships xmlns="http://schemas.openxmlformats.org/package/2006/relationships"><Relationship Id="rId2" Type="http://schemas.openxmlformats.org/officeDocument/2006/relationships/slide" Target="../slides/slide484.xml"/><Relationship Id="rId1" Type="http://schemas.openxmlformats.org/officeDocument/2006/relationships/notesMaster" Target="../notesMasters/notesMaster1.xml"/></Relationships>
</file>

<file path=ppt/notesSlides/_rels/notesSlide484.xml.rels><?xml version="1.0" encoding="UTF-8" standalone="yes"?>
<Relationships xmlns="http://schemas.openxmlformats.org/package/2006/relationships"><Relationship Id="rId2" Type="http://schemas.openxmlformats.org/officeDocument/2006/relationships/slide" Target="../slides/slide485.xml"/><Relationship Id="rId1" Type="http://schemas.openxmlformats.org/officeDocument/2006/relationships/notesMaster" Target="../notesMasters/notesMaster1.xml"/></Relationships>
</file>

<file path=ppt/notesSlides/_rels/notesSlide485.xml.rels><?xml version="1.0" encoding="UTF-8" standalone="yes"?>
<Relationships xmlns="http://schemas.openxmlformats.org/package/2006/relationships"><Relationship Id="rId2" Type="http://schemas.openxmlformats.org/officeDocument/2006/relationships/slide" Target="../slides/slide486.xml"/><Relationship Id="rId1" Type="http://schemas.openxmlformats.org/officeDocument/2006/relationships/notesMaster" Target="../notesMasters/notesMaster1.xml"/></Relationships>
</file>

<file path=ppt/notesSlides/_rels/notesSlide486.xml.rels><?xml version="1.0" encoding="UTF-8" standalone="yes"?>
<Relationships xmlns="http://schemas.openxmlformats.org/package/2006/relationships"><Relationship Id="rId2" Type="http://schemas.openxmlformats.org/officeDocument/2006/relationships/slide" Target="../slides/slide487.xml"/><Relationship Id="rId1" Type="http://schemas.openxmlformats.org/officeDocument/2006/relationships/notesMaster" Target="../notesMasters/notesMaster1.xml"/></Relationships>
</file>

<file path=ppt/notesSlides/_rels/notesSlide487.xml.rels><?xml version="1.0" encoding="UTF-8" standalone="yes"?>
<Relationships xmlns="http://schemas.openxmlformats.org/package/2006/relationships"><Relationship Id="rId2" Type="http://schemas.openxmlformats.org/officeDocument/2006/relationships/slide" Target="../slides/slide488.xml"/><Relationship Id="rId1" Type="http://schemas.openxmlformats.org/officeDocument/2006/relationships/notesMaster" Target="../notesMasters/notesMaster1.xml"/></Relationships>
</file>

<file path=ppt/notesSlides/_rels/notesSlide488.xml.rels><?xml version="1.0" encoding="UTF-8" standalone="yes"?>
<Relationships xmlns="http://schemas.openxmlformats.org/package/2006/relationships"><Relationship Id="rId2" Type="http://schemas.openxmlformats.org/officeDocument/2006/relationships/slide" Target="../slides/slide489.xml"/><Relationship Id="rId1" Type="http://schemas.openxmlformats.org/officeDocument/2006/relationships/notesMaster" Target="../notesMasters/notesMaster1.xml"/></Relationships>
</file>

<file path=ppt/notesSlides/_rels/notesSlide489.xml.rels><?xml version="1.0" encoding="UTF-8" standalone="yes"?>
<Relationships xmlns="http://schemas.openxmlformats.org/package/2006/relationships"><Relationship Id="rId2" Type="http://schemas.openxmlformats.org/officeDocument/2006/relationships/slide" Target="../slides/slide49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0.xml.rels><?xml version="1.0" encoding="UTF-8" standalone="yes"?>
<Relationships xmlns="http://schemas.openxmlformats.org/package/2006/relationships"><Relationship Id="rId2" Type="http://schemas.openxmlformats.org/officeDocument/2006/relationships/slide" Target="../slides/slide491.xml"/><Relationship Id="rId1" Type="http://schemas.openxmlformats.org/officeDocument/2006/relationships/notesMaster" Target="../notesMasters/notesMaster1.xml"/></Relationships>
</file>

<file path=ppt/notesSlides/_rels/notesSlide491.xml.rels><?xml version="1.0" encoding="UTF-8" standalone="yes"?>
<Relationships xmlns="http://schemas.openxmlformats.org/package/2006/relationships"><Relationship Id="rId2" Type="http://schemas.openxmlformats.org/officeDocument/2006/relationships/slide" Target="../slides/slide492.xml"/><Relationship Id="rId1" Type="http://schemas.openxmlformats.org/officeDocument/2006/relationships/notesMaster" Target="../notesMasters/notesMaster1.xml"/></Relationships>
</file>

<file path=ppt/notesSlides/_rels/notesSlide492.xml.rels><?xml version="1.0" encoding="UTF-8" standalone="yes"?>
<Relationships xmlns="http://schemas.openxmlformats.org/package/2006/relationships"><Relationship Id="rId2" Type="http://schemas.openxmlformats.org/officeDocument/2006/relationships/slide" Target="../slides/slide493.xml"/><Relationship Id="rId1" Type="http://schemas.openxmlformats.org/officeDocument/2006/relationships/notesMaster" Target="../notesMasters/notesMaster1.xml"/></Relationships>
</file>

<file path=ppt/notesSlides/_rels/notesSlide493.xml.rels><?xml version="1.0" encoding="UTF-8" standalone="yes"?>
<Relationships xmlns="http://schemas.openxmlformats.org/package/2006/relationships"><Relationship Id="rId2" Type="http://schemas.openxmlformats.org/officeDocument/2006/relationships/slide" Target="../slides/slide494.xml"/><Relationship Id="rId1" Type="http://schemas.openxmlformats.org/officeDocument/2006/relationships/notesMaster" Target="../notesMasters/notesMaster1.xml"/></Relationships>
</file>

<file path=ppt/notesSlides/_rels/notesSlide494.xml.rels><?xml version="1.0" encoding="UTF-8" standalone="yes"?>
<Relationships xmlns="http://schemas.openxmlformats.org/package/2006/relationships"><Relationship Id="rId2" Type="http://schemas.openxmlformats.org/officeDocument/2006/relationships/slide" Target="../slides/slide495.xml"/><Relationship Id="rId1" Type="http://schemas.openxmlformats.org/officeDocument/2006/relationships/notesMaster" Target="../notesMasters/notesMaster1.xml"/></Relationships>
</file>

<file path=ppt/notesSlides/_rels/notesSlide495.xml.rels><?xml version="1.0" encoding="UTF-8" standalone="yes"?>
<Relationships xmlns="http://schemas.openxmlformats.org/package/2006/relationships"><Relationship Id="rId2" Type="http://schemas.openxmlformats.org/officeDocument/2006/relationships/slide" Target="../slides/slide496.xml"/><Relationship Id="rId1" Type="http://schemas.openxmlformats.org/officeDocument/2006/relationships/notesMaster" Target="../notesMasters/notesMaster1.xml"/></Relationships>
</file>

<file path=ppt/notesSlides/_rels/notesSlide496.xml.rels><?xml version="1.0" encoding="UTF-8" standalone="yes"?>
<Relationships xmlns="http://schemas.openxmlformats.org/package/2006/relationships"><Relationship Id="rId2" Type="http://schemas.openxmlformats.org/officeDocument/2006/relationships/slide" Target="../slides/slide497.xml"/><Relationship Id="rId1" Type="http://schemas.openxmlformats.org/officeDocument/2006/relationships/notesMaster" Target="../notesMasters/notesMaster1.xml"/></Relationships>
</file>

<file path=ppt/notesSlides/_rels/notesSlide497.xml.rels><?xml version="1.0" encoding="UTF-8" standalone="yes"?>
<Relationships xmlns="http://schemas.openxmlformats.org/package/2006/relationships"><Relationship Id="rId2" Type="http://schemas.openxmlformats.org/officeDocument/2006/relationships/slide" Target="../slides/slide498.xml"/><Relationship Id="rId1" Type="http://schemas.openxmlformats.org/officeDocument/2006/relationships/notesMaster" Target="../notesMasters/notesMaster1.xml"/></Relationships>
</file>

<file path=ppt/notesSlides/_rels/notesSlide498.xml.rels><?xml version="1.0" encoding="UTF-8" standalone="yes"?>
<Relationships xmlns="http://schemas.openxmlformats.org/package/2006/relationships"><Relationship Id="rId2" Type="http://schemas.openxmlformats.org/officeDocument/2006/relationships/slide" Target="../slides/slide499.xml"/><Relationship Id="rId1" Type="http://schemas.openxmlformats.org/officeDocument/2006/relationships/notesMaster" Target="../notesMasters/notesMaster1.xml"/></Relationships>
</file>

<file path=ppt/notesSlides/_rels/notesSlide499.xml.rels><?xml version="1.0" encoding="UTF-8" standalone="yes"?>
<Relationships xmlns="http://schemas.openxmlformats.org/package/2006/relationships"><Relationship Id="rId2" Type="http://schemas.openxmlformats.org/officeDocument/2006/relationships/slide" Target="../slides/slide50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00.xml.rels><?xml version="1.0" encoding="UTF-8" standalone="yes"?>
<Relationships xmlns="http://schemas.openxmlformats.org/package/2006/relationships"><Relationship Id="rId2" Type="http://schemas.openxmlformats.org/officeDocument/2006/relationships/slide" Target="../slides/slide501.xml"/><Relationship Id="rId1" Type="http://schemas.openxmlformats.org/officeDocument/2006/relationships/notesMaster" Target="../notesMasters/notesMaster1.xml"/></Relationships>
</file>

<file path=ppt/notesSlides/_rels/notesSlide501.xml.rels><?xml version="1.0" encoding="UTF-8" standalone="yes"?>
<Relationships xmlns="http://schemas.openxmlformats.org/package/2006/relationships"><Relationship Id="rId2" Type="http://schemas.openxmlformats.org/officeDocument/2006/relationships/slide" Target="../slides/slide502.xml"/><Relationship Id="rId1" Type="http://schemas.openxmlformats.org/officeDocument/2006/relationships/notesMaster" Target="../notesMasters/notesMaster1.xml"/></Relationships>
</file>

<file path=ppt/notesSlides/_rels/notesSlide502.xml.rels><?xml version="1.0" encoding="UTF-8" standalone="yes"?>
<Relationships xmlns="http://schemas.openxmlformats.org/package/2006/relationships"><Relationship Id="rId2" Type="http://schemas.openxmlformats.org/officeDocument/2006/relationships/slide" Target="../slides/slide503.xml"/><Relationship Id="rId1" Type="http://schemas.openxmlformats.org/officeDocument/2006/relationships/notesMaster" Target="../notesMasters/notesMaster1.xml"/></Relationships>
</file>

<file path=ppt/notesSlides/_rels/notesSlide503.xml.rels><?xml version="1.0" encoding="UTF-8" standalone="yes"?>
<Relationships xmlns="http://schemas.openxmlformats.org/package/2006/relationships"><Relationship Id="rId2" Type="http://schemas.openxmlformats.org/officeDocument/2006/relationships/slide" Target="../slides/slide504.xml"/><Relationship Id="rId1" Type="http://schemas.openxmlformats.org/officeDocument/2006/relationships/notesMaster" Target="../notesMasters/notesMaster1.xml"/></Relationships>
</file>

<file path=ppt/notesSlides/_rels/notesSlide504.xml.rels><?xml version="1.0" encoding="UTF-8" standalone="yes"?>
<Relationships xmlns="http://schemas.openxmlformats.org/package/2006/relationships"><Relationship Id="rId2" Type="http://schemas.openxmlformats.org/officeDocument/2006/relationships/slide" Target="../slides/slide505.xml"/><Relationship Id="rId1" Type="http://schemas.openxmlformats.org/officeDocument/2006/relationships/notesMaster" Target="../notesMasters/notesMaster1.xml"/></Relationships>
</file>

<file path=ppt/notesSlides/_rels/notesSlide505.xml.rels><?xml version="1.0" encoding="UTF-8" standalone="yes"?>
<Relationships xmlns="http://schemas.openxmlformats.org/package/2006/relationships"><Relationship Id="rId2" Type="http://schemas.openxmlformats.org/officeDocument/2006/relationships/slide" Target="../slides/slide506.xml"/><Relationship Id="rId1" Type="http://schemas.openxmlformats.org/officeDocument/2006/relationships/notesMaster" Target="../notesMasters/notesMaster1.xml"/></Relationships>
</file>

<file path=ppt/notesSlides/_rels/notesSlide506.xml.rels><?xml version="1.0" encoding="UTF-8" standalone="yes"?>
<Relationships xmlns="http://schemas.openxmlformats.org/package/2006/relationships"><Relationship Id="rId2" Type="http://schemas.openxmlformats.org/officeDocument/2006/relationships/slide" Target="../slides/slide507.xml"/><Relationship Id="rId1" Type="http://schemas.openxmlformats.org/officeDocument/2006/relationships/notesMaster" Target="../notesMasters/notesMaster1.xml"/></Relationships>
</file>

<file path=ppt/notesSlides/_rels/notesSlide507.xml.rels><?xml version="1.0" encoding="UTF-8" standalone="yes"?>
<Relationships xmlns="http://schemas.openxmlformats.org/package/2006/relationships"><Relationship Id="rId2" Type="http://schemas.openxmlformats.org/officeDocument/2006/relationships/slide" Target="../slides/slide508.xml"/><Relationship Id="rId1" Type="http://schemas.openxmlformats.org/officeDocument/2006/relationships/notesMaster" Target="../notesMasters/notesMaster1.xml"/></Relationships>
</file>

<file path=ppt/notesSlides/_rels/notesSlide508.xml.rels><?xml version="1.0" encoding="UTF-8" standalone="yes"?>
<Relationships xmlns="http://schemas.openxmlformats.org/package/2006/relationships"><Relationship Id="rId2" Type="http://schemas.openxmlformats.org/officeDocument/2006/relationships/slide" Target="../slides/slide509.xml"/><Relationship Id="rId1" Type="http://schemas.openxmlformats.org/officeDocument/2006/relationships/notesMaster" Target="../notesMasters/notesMaster1.xml"/></Relationships>
</file>

<file path=ppt/notesSlides/_rels/notesSlide509.xml.rels><?xml version="1.0" encoding="UTF-8" standalone="yes"?>
<Relationships xmlns="http://schemas.openxmlformats.org/package/2006/relationships"><Relationship Id="rId2" Type="http://schemas.openxmlformats.org/officeDocument/2006/relationships/slide" Target="../slides/slide51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0.xml.rels><?xml version="1.0" encoding="UTF-8" standalone="yes"?>
<Relationships xmlns="http://schemas.openxmlformats.org/package/2006/relationships"><Relationship Id="rId2" Type="http://schemas.openxmlformats.org/officeDocument/2006/relationships/slide" Target="../slides/slide511.xml"/><Relationship Id="rId1" Type="http://schemas.openxmlformats.org/officeDocument/2006/relationships/notesMaster" Target="../notesMasters/notesMaster1.xml"/></Relationships>
</file>

<file path=ppt/notesSlides/_rels/notesSlide511.xml.rels><?xml version="1.0" encoding="UTF-8" standalone="yes"?>
<Relationships xmlns="http://schemas.openxmlformats.org/package/2006/relationships"><Relationship Id="rId2" Type="http://schemas.openxmlformats.org/officeDocument/2006/relationships/slide" Target="../slides/slide512.xml"/><Relationship Id="rId1" Type="http://schemas.openxmlformats.org/officeDocument/2006/relationships/notesMaster" Target="../notesMasters/notesMaster1.xml"/></Relationships>
</file>

<file path=ppt/notesSlides/_rels/notesSlide512.xml.rels><?xml version="1.0" encoding="UTF-8" standalone="yes"?>
<Relationships xmlns="http://schemas.openxmlformats.org/package/2006/relationships"><Relationship Id="rId2" Type="http://schemas.openxmlformats.org/officeDocument/2006/relationships/slide" Target="../slides/slide513.xml"/><Relationship Id="rId1" Type="http://schemas.openxmlformats.org/officeDocument/2006/relationships/notesMaster" Target="../notesMasters/notesMaster1.xml"/></Relationships>
</file>

<file path=ppt/notesSlides/_rels/notesSlide513.xml.rels><?xml version="1.0" encoding="UTF-8" standalone="yes"?>
<Relationships xmlns="http://schemas.openxmlformats.org/package/2006/relationships"><Relationship Id="rId2" Type="http://schemas.openxmlformats.org/officeDocument/2006/relationships/slide" Target="../slides/slide514.xml"/><Relationship Id="rId1" Type="http://schemas.openxmlformats.org/officeDocument/2006/relationships/notesMaster" Target="../notesMasters/notesMaster1.xml"/></Relationships>
</file>

<file path=ppt/notesSlides/_rels/notesSlide514.xml.rels><?xml version="1.0" encoding="UTF-8" standalone="yes"?>
<Relationships xmlns="http://schemas.openxmlformats.org/package/2006/relationships"><Relationship Id="rId2" Type="http://schemas.openxmlformats.org/officeDocument/2006/relationships/slide" Target="../slides/slide515.xml"/><Relationship Id="rId1" Type="http://schemas.openxmlformats.org/officeDocument/2006/relationships/notesMaster" Target="../notesMasters/notesMaster1.xml"/></Relationships>
</file>

<file path=ppt/notesSlides/_rels/notesSlide515.xml.rels><?xml version="1.0" encoding="UTF-8" standalone="yes"?>
<Relationships xmlns="http://schemas.openxmlformats.org/package/2006/relationships"><Relationship Id="rId2" Type="http://schemas.openxmlformats.org/officeDocument/2006/relationships/slide" Target="../slides/slide516.xml"/><Relationship Id="rId1" Type="http://schemas.openxmlformats.org/officeDocument/2006/relationships/notesMaster" Target="../notesMasters/notesMaster1.xml"/></Relationships>
</file>

<file path=ppt/notesSlides/_rels/notesSlide516.xml.rels><?xml version="1.0" encoding="UTF-8" standalone="yes"?>
<Relationships xmlns="http://schemas.openxmlformats.org/package/2006/relationships"><Relationship Id="rId2" Type="http://schemas.openxmlformats.org/officeDocument/2006/relationships/slide" Target="../slides/slide517.xml"/><Relationship Id="rId1" Type="http://schemas.openxmlformats.org/officeDocument/2006/relationships/notesMaster" Target="../notesMasters/notesMaster1.xml"/></Relationships>
</file>

<file path=ppt/notesSlides/_rels/notesSlide517.xml.rels><?xml version="1.0" encoding="UTF-8" standalone="yes"?>
<Relationships xmlns="http://schemas.openxmlformats.org/package/2006/relationships"><Relationship Id="rId2" Type="http://schemas.openxmlformats.org/officeDocument/2006/relationships/slide" Target="../slides/slide518.xml"/><Relationship Id="rId1" Type="http://schemas.openxmlformats.org/officeDocument/2006/relationships/notesMaster" Target="../notesMasters/notesMaster1.xml"/></Relationships>
</file>

<file path=ppt/notesSlides/_rels/notesSlide518.xml.rels><?xml version="1.0" encoding="UTF-8" standalone="yes"?>
<Relationships xmlns="http://schemas.openxmlformats.org/package/2006/relationships"><Relationship Id="rId2" Type="http://schemas.openxmlformats.org/officeDocument/2006/relationships/slide" Target="../slides/slide519.xml"/><Relationship Id="rId1" Type="http://schemas.openxmlformats.org/officeDocument/2006/relationships/notesMaster" Target="../notesMasters/notesMaster1.xml"/></Relationships>
</file>

<file path=ppt/notesSlides/_rels/notesSlide519.xml.rels><?xml version="1.0" encoding="UTF-8" standalone="yes"?>
<Relationships xmlns="http://schemas.openxmlformats.org/package/2006/relationships"><Relationship Id="rId2" Type="http://schemas.openxmlformats.org/officeDocument/2006/relationships/slide" Target="../slides/slide520.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0.xml.rels><?xml version="1.0" encoding="UTF-8" standalone="yes"?>
<Relationships xmlns="http://schemas.openxmlformats.org/package/2006/relationships"><Relationship Id="rId2" Type="http://schemas.openxmlformats.org/officeDocument/2006/relationships/slide" Target="../slides/slide521.xml"/><Relationship Id="rId1" Type="http://schemas.openxmlformats.org/officeDocument/2006/relationships/notesMaster" Target="../notesMasters/notesMaster1.xml"/></Relationships>
</file>

<file path=ppt/notesSlides/_rels/notesSlide521.xml.rels><?xml version="1.0" encoding="UTF-8" standalone="yes"?>
<Relationships xmlns="http://schemas.openxmlformats.org/package/2006/relationships"><Relationship Id="rId2" Type="http://schemas.openxmlformats.org/officeDocument/2006/relationships/slide" Target="../slides/slide522.xml"/><Relationship Id="rId1" Type="http://schemas.openxmlformats.org/officeDocument/2006/relationships/notesMaster" Target="../notesMasters/notesMaster1.xml"/></Relationships>
</file>

<file path=ppt/notesSlides/_rels/notesSlide522.xml.rels><?xml version="1.0" encoding="UTF-8" standalone="yes"?>
<Relationships xmlns="http://schemas.openxmlformats.org/package/2006/relationships"><Relationship Id="rId2" Type="http://schemas.openxmlformats.org/officeDocument/2006/relationships/slide" Target="../slides/slide523.xml"/><Relationship Id="rId1" Type="http://schemas.openxmlformats.org/officeDocument/2006/relationships/notesMaster" Target="../notesMasters/notesMaster1.xml"/></Relationships>
</file>

<file path=ppt/notesSlides/_rels/notesSlide523.xml.rels><?xml version="1.0" encoding="UTF-8" standalone="yes"?>
<Relationships xmlns="http://schemas.openxmlformats.org/package/2006/relationships"><Relationship Id="rId2" Type="http://schemas.openxmlformats.org/officeDocument/2006/relationships/slide" Target="../slides/slide524.xml"/><Relationship Id="rId1" Type="http://schemas.openxmlformats.org/officeDocument/2006/relationships/notesMaster" Target="../notesMasters/notesMaster1.xml"/></Relationships>
</file>

<file path=ppt/notesSlides/_rels/notesSlide524.xml.rels><?xml version="1.0" encoding="UTF-8" standalone="yes"?>
<Relationships xmlns="http://schemas.openxmlformats.org/package/2006/relationships"><Relationship Id="rId2" Type="http://schemas.openxmlformats.org/officeDocument/2006/relationships/slide" Target="../slides/slide525.xml"/><Relationship Id="rId1" Type="http://schemas.openxmlformats.org/officeDocument/2006/relationships/notesMaster" Target="../notesMasters/notesMaster1.xml"/></Relationships>
</file>

<file path=ppt/notesSlides/_rels/notesSlide525.xml.rels><?xml version="1.0" encoding="UTF-8" standalone="yes"?>
<Relationships xmlns="http://schemas.openxmlformats.org/package/2006/relationships"><Relationship Id="rId2" Type="http://schemas.openxmlformats.org/officeDocument/2006/relationships/slide" Target="../slides/slide526.xml"/><Relationship Id="rId1" Type="http://schemas.openxmlformats.org/officeDocument/2006/relationships/notesMaster" Target="../notesMasters/notesMaster1.xml"/></Relationships>
</file>

<file path=ppt/notesSlides/_rels/notesSlide526.xml.rels><?xml version="1.0" encoding="UTF-8" standalone="yes"?>
<Relationships xmlns="http://schemas.openxmlformats.org/package/2006/relationships"><Relationship Id="rId2" Type="http://schemas.openxmlformats.org/officeDocument/2006/relationships/slide" Target="../slides/slide527.xml"/><Relationship Id="rId1" Type="http://schemas.openxmlformats.org/officeDocument/2006/relationships/notesMaster" Target="../notesMasters/notesMaster1.xml"/></Relationships>
</file>

<file path=ppt/notesSlides/_rels/notesSlide527.xml.rels><?xml version="1.0" encoding="UTF-8" standalone="yes"?>
<Relationships xmlns="http://schemas.openxmlformats.org/package/2006/relationships"><Relationship Id="rId2" Type="http://schemas.openxmlformats.org/officeDocument/2006/relationships/slide" Target="../slides/slide528.xml"/><Relationship Id="rId1" Type="http://schemas.openxmlformats.org/officeDocument/2006/relationships/notesMaster" Target="../notesMasters/notesMaster1.xml"/></Relationships>
</file>

<file path=ppt/notesSlides/_rels/notesSlide528.xml.rels><?xml version="1.0" encoding="UTF-8" standalone="yes"?>
<Relationships xmlns="http://schemas.openxmlformats.org/package/2006/relationships"><Relationship Id="rId2" Type="http://schemas.openxmlformats.org/officeDocument/2006/relationships/slide" Target="../slides/slide529.xml"/><Relationship Id="rId1" Type="http://schemas.openxmlformats.org/officeDocument/2006/relationships/notesMaster" Target="../notesMasters/notesMaster1.xml"/></Relationships>
</file>

<file path=ppt/notesSlides/_rels/notesSlide529.xml.rels><?xml version="1.0" encoding="UTF-8" standalone="yes"?>
<Relationships xmlns="http://schemas.openxmlformats.org/package/2006/relationships"><Relationship Id="rId2" Type="http://schemas.openxmlformats.org/officeDocument/2006/relationships/slide" Target="../slides/slide53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0.xml.rels><?xml version="1.0" encoding="UTF-8" standalone="yes"?>
<Relationships xmlns="http://schemas.openxmlformats.org/package/2006/relationships"><Relationship Id="rId2" Type="http://schemas.openxmlformats.org/officeDocument/2006/relationships/slide" Target="../slides/slide531.xml"/><Relationship Id="rId1" Type="http://schemas.openxmlformats.org/officeDocument/2006/relationships/notesMaster" Target="../notesMasters/notesMaster1.xml"/></Relationships>
</file>

<file path=ppt/notesSlides/_rels/notesSlide531.xml.rels><?xml version="1.0" encoding="UTF-8" standalone="yes"?>
<Relationships xmlns="http://schemas.openxmlformats.org/package/2006/relationships"><Relationship Id="rId2" Type="http://schemas.openxmlformats.org/officeDocument/2006/relationships/slide" Target="../slides/slide532.xml"/><Relationship Id="rId1" Type="http://schemas.openxmlformats.org/officeDocument/2006/relationships/notesMaster" Target="../notesMasters/notesMaster1.xml"/></Relationships>
</file>

<file path=ppt/notesSlides/_rels/notesSlide532.xml.rels><?xml version="1.0" encoding="UTF-8" standalone="yes"?>
<Relationships xmlns="http://schemas.openxmlformats.org/package/2006/relationships"><Relationship Id="rId2" Type="http://schemas.openxmlformats.org/officeDocument/2006/relationships/slide" Target="../slides/slide533.xml"/><Relationship Id="rId1" Type="http://schemas.openxmlformats.org/officeDocument/2006/relationships/notesMaster" Target="../notesMasters/notesMaster1.xml"/></Relationships>
</file>

<file path=ppt/notesSlides/_rels/notesSlide533.xml.rels><?xml version="1.0" encoding="UTF-8" standalone="yes"?>
<Relationships xmlns="http://schemas.openxmlformats.org/package/2006/relationships"><Relationship Id="rId2" Type="http://schemas.openxmlformats.org/officeDocument/2006/relationships/slide" Target="../slides/slide534.xml"/><Relationship Id="rId1" Type="http://schemas.openxmlformats.org/officeDocument/2006/relationships/notesMaster" Target="../notesMasters/notesMaster1.xml"/></Relationships>
</file>

<file path=ppt/notesSlides/_rels/notesSlide534.xml.rels><?xml version="1.0" encoding="UTF-8" standalone="yes"?>
<Relationships xmlns="http://schemas.openxmlformats.org/package/2006/relationships"><Relationship Id="rId2" Type="http://schemas.openxmlformats.org/officeDocument/2006/relationships/slide" Target="../slides/slide535.xml"/><Relationship Id="rId1" Type="http://schemas.openxmlformats.org/officeDocument/2006/relationships/notesMaster" Target="../notesMasters/notesMaster1.xml"/></Relationships>
</file>

<file path=ppt/notesSlides/_rels/notesSlide535.xml.rels><?xml version="1.0" encoding="UTF-8" standalone="yes"?>
<Relationships xmlns="http://schemas.openxmlformats.org/package/2006/relationships"><Relationship Id="rId2" Type="http://schemas.openxmlformats.org/officeDocument/2006/relationships/slide" Target="../slides/slide536.xml"/><Relationship Id="rId1" Type="http://schemas.openxmlformats.org/officeDocument/2006/relationships/notesMaster" Target="../notesMasters/notesMaster1.xml"/></Relationships>
</file>

<file path=ppt/notesSlides/_rels/notesSlide536.xml.rels><?xml version="1.0" encoding="UTF-8" standalone="yes"?>
<Relationships xmlns="http://schemas.openxmlformats.org/package/2006/relationships"><Relationship Id="rId2" Type="http://schemas.openxmlformats.org/officeDocument/2006/relationships/slide" Target="../slides/slide537.xml"/><Relationship Id="rId1" Type="http://schemas.openxmlformats.org/officeDocument/2006/relationships/notesMaster" Target="../notesMasters/notesMaster1.xml"/></Relationships>
</file>

<file path=ppt/notesSlides/_rels/notesSlide537.xml.rels><?xml version="1.0" encoding="UTF-8" standalone="yes"?>
<Relationships xmlns="http://schemas.openxmlformats.org/package/2006/relationships"><Relationship Id="rId2" Type="http://schemas.openxmlformats.org/officeDocument/2006/relationships/slide" Target="../slides/slide538.xml"/><Relationship Id="rId1" Type="http://schemas.openxmlformats.org/officeDocument/2006/relationships/notesMaster" Target="../notesMasters/notesMaster1.xml"/></Relationships>
</file>

<file path=ppt/notesSlides/_rels/notesSlide538.xml.rels><?xml version="1.0" encoding="UTF-8" standalone="yes"?>
<Relationships xmlns="http://schemas.openxmlformats.org/package/2006/relationships"><Relationship Id="rId2" Type="http://schemas.openxmlformats.org/officeDocument/2006/relationships/slide" Target="../slides/slide539.xml"/><Relationship Id="rId1" Type="http://schemas.openxmlformats.org/officeDocument/2006/relationships/notesMaster" Target="../notesMasters/notesMaster1.xml"/></Relationships>
</file>

<file path=ppt/notesSlides/_rels/notesSlide539.xml.rels><?xml version="1.0" encoding="UTF-8" standalone="yes"?>
<Relationships xmlns="http://schemas.openxmlformats.org/package/2006/relationships"><Relationship Id="rId2" Type="http://schemas.openxmlformats.org/officeDocument/2006/relationships/slide" Target="../slides/slide54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0.xml.rels><?xml version="1.0" encoding="UTF-8" standalone="yes"?>
<Relationships xmlns="http://schemas.openxmlformats.org/package/2006/relationships"><Relationship Id="rId2" Type="http://schemas.openxmlformats.org/officeDocument/2006/relationships/slide" Target="../slides/slide541.xml"/><Relationship Id="rId1" Type="http://schemas.openxmlformats.org/officeDocument/2006/relationships/notesMaster" Target="../notesMasters/notesMaster1.xml"/></Relationships>
</file>

<file path=ppt/notesSlides/_rels/notesSlide541.xml.rels><?xml version="1.0" encoding="UTF-8" standalone="yes"?>
<Relationships xmlns="http://schemas.openxmlformats.org/package/2006/relationships"><Relationship Id="rId2" Type="http://schemas.openxmlformats.org/officeDocument/2006/relationships/slide" Target="../slides/slide542.xml"/><Relationship Id="rId1" Type="http://schemas.openxmlformats.org/officeDocument/2006/relationships/notesMaster" Target="../notesMasters/notesMaster1.xml"/></Relationships>
</file>

<file path=ppt/notesSlides/_rels/notesSlide542.xml.rels><?xml version="1.0" encoding="UTF-8" standalone="yes"?>
<Relationships xmlns="http://schemas.openxmlformats.org/package/2006/relationships"><Relationship Id="rId2" Type="http://schemas.openxmlformats.org/officeDocument/2006/relationships/slide" Target="../slides/slide543.xml"/><Relationship Id="rId1" Type="http://schemas.openxmlformats.org/officeDocument/2006/relationships/notesMaster" Target="../notesMasters/notesMaster1.xml"/></Relationships>
</file>

<file path=ppt/notesSlides/_rels/notesSlide543.xml.rels><?xml version="1.0" encoding="UTF-8" standalone="yes"?>
<Relationships xmlns="http://schemas.openxmlformats.org/package/2006/relationships"><Relationship Id="rId2" Type="http://schemas.openxmlformats.org/officeDocument/2006/relationships/slide" Target="../slides/slide544.xml"/><Relationship Id="rId1" Type="http://schemas.openxmlformats.org/officeDocument/2006/relationships/notesMaster" Target="../notesMasters/notesMaster1.xml"/></Relationships>
</file>

<file path=ppt/notesSlides/_rels/notesSlide544.xml.rels><?xml version="1.0" encoding="UTF-8" standalone="yes"?>
<Relationships xmlns="http://schemas.openxmlformats.org/package/2006/relationships"><Relationship Id="rId2" Type="http://schemas.openxmlformats.org/officeDocument/2006/relationships/slide" Target="../slides/slide545.xml"/><Relationship Id="rId1" Type="http://schemas.openxmlformats.org/officeDocument/2006/relationships/notesMaster" Target="../notesMasters/notesMaster1.xml"/></Relationships>
</file>

<file path=ppt/notesSlides/_rels/notesSlide545.xml.rels><?xml version="1.0" encoding="UTF-8" standalone="yes"?>
<Relationships xmlns="http://schemas.openxmlformats.org/package/2006/relationships"><Relationship Id="rId2" Type="http://schemas.openxmlformats.org/officeDocument/2006/relationships/slide" Target="../slides/slide546.xml"/><Relationship Id="rId1" Type="http://schemas.openxmlformats.org/officeDocument/2006/relationships/notesMaster" Target="../notesMasters/notesMaster1.xml"/></Relationships>
</file>

<file path=ppt/notesSlides/_rels/notesSlide546.xml.rels><?xml version="1.0" encoding="UTF-8" standalone="yes"?>
<Relationships xmlns="http://schemas.openxmlformats.org/package/2006/relationships"><Relationship Id="rId2" Type="http://schemas.openxmlformats.org/officeDocument/2006/relationships/slide" Target="../slides/slide547.xml"/><Relationship Id="rId1" Type="http://schemas.openxmlformats.org/officeDocument/2006/relationships/notesMaster" Target="../notesMasters/notesMaster1.xml"/></Relationships>
</file>

<file path=ppt/notesSlides/_rels/notesSlide547.xml.rels><?xml version="1.0" encoding="UTF-8" standalone="yes"?>
<Relationships xmlns="http://schemas.openxmlformats.org/package/2006/relationships"><Relationship Id="rId2" Type="http://schemas.openxmlformats.org/officeDocument/2006/relationships/slide" Target="../slides/slide548.xml"/><Relationship Id="rId1" Type="http://schemas.openxmlformats.org/officeDocument/2006/relationships/notesMaster" Target="../notesMasters/notesMaster1.xml"/></Relationships>
</file>

<file path=ppt/notesSlides/_rels/notesSlide548.xml.rels><?xml version="1.0" encoding="UTF-8" standalone="yes"?>
<Relationships xmlns="http://schemas.openxmlformats.org/package/2006/relationships"><Relationship Id="rId2" Type="http://schemas.openxmlformats.org/officeDocument/2006/relationships/slide" Target="../slides/slide549.xml"/><Relationship Id="rId1" Type="http://schemas.openxmlformats.org/officeDocument/2006/relationships/notesMaster" Target="../notesMasters/notesMaster1.xml"/></Relationships>
</file>

<file path=ppt/notesSlides/_rels/notesSlide549.xml.rels><?xml version="1.0" encoding="UTF-8" standalone="yes"?>
<Relationships xmlns="http://schemas.openxmlformats.org/package/2006/relationships"><Relationship Id="rId2" Type="http://schemas.openxmlformats.org/officeDocument/2006/relationships/slide" Target="../slides/slide55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0.xml.rels><?xml version="1.0" encoding="UTF-8" standalone="yes"?>
<Relationships xmlns="http://schemas.openxmlformats.org/package/2006/relationships"><Relationship Id="rId2" Type="http://schemas.openxmlformats.org/officeDocument/2006/relationships/slide" Target="../slides/slide551.xml"/><Relationship Id="rId1" Type="http://schemas.openxmlformats.org/officeDocument/2006/relationships/notesMaster" Target="../notesMasters/notesMaster1.xml"/></Relationships>
</file>

<file path=ppt/notesSlides/_rels/notesSlide551.xml.rels><?xml version="1.0" encoding="UTF-8" standalone="yes"?>
<Relationships xmlns="http://schemas.openxmlformats.org/package/2006/relationships"><Relationship Id="rId2" Type="http://schemas.openxmlformats.org/officeDocument/2006/relationships/slide" Target="../slides/slide552.xml"/><Relationship Id="rId1" Type="http://schemas.openxmlformats.org/officeDocument/2006/relationships/notesMaster" Target="../notesMasters/notesMaster1.xml"/></Relationships>
</file>

<file path=ppt/notesSlides/_rels/notesSlide552.xml.rels><?xml version="1.0" encoding="UTF-8" standalone="yes"?>
<Relationships xmlns="http://schemas.openxmlformats.org/package/2006/relationships"><Relationship Id="rId2" Type="http://schemas.openxmlformats.org/officeDocument/2006/relationships/slide" Target="../slides/slide553.xml"/><Relationship Id="rId1" Type="http://schemas.openxmlformats.org/officeDocument/2006/relationships/notesMaster" Target="../notesMasters/notesMaster1.xml"/></Relationships>
</file>

<file path=ppt/notesSlides/_rels/notesSlide553.xml.rels><?xml version="1.0" encoding="UTF-8" standalone="yes"?>
<Relationships xmlns="http://schemas.openxmlformats.org/package/2006/relationships"><Relationship Id="rId2" Type="http://schemas.openxmlformats.org/officeDocument/2006/relationships/slide" Target="../slides/slide554.xml"/><Relationship Id="rId1" Type="http://schemas.openxmlformats.org/officeDocument/2006/relationships/notesMaster" Target="../notesMasters/notesMaster1.xml"/></Relationships>
</file>

<file path=ppt/notesSlides/_rels/notesSlide554.xml.rels><?xml version="1.0" encoding="UTF-8" standalone="yes"?>
<Relationships xmlns="http://schemas.openxmlformats.org/package/2006/relationships"><Relationship Id="rId2" Type="http://schemas.openxmlformats.org/officeDocument/2006/relationships/slide" Target="../slides/slide555.xml"/><Relationship Id="rId1" Type="http://schemas.openxmlformats.org/officeDocument/2006/relationships/notesMaster" Target="../notesMasters/notesMaster1.xml"/></Relationships>
</file>

<file path=ppt/notesSlides/_rels/notesSlide555.xml.rels><?xml version="1.0" encoding="UTF-8" standalone="yes"?>
<Relationships xmlns="http://schemas.openxmlformats.org/package/2006/relationships"><Relationship Id="rId2" Type="http://schemas.openxmlformats.org/officeDocument/2006/relationships/slide" Target="../slides/slide556.xml"/><Relationship Id="rId1" Type="http://schemas.openxmlformats.org/officeDocument/2006/relationships/notesMaster" Target="../notesMasters/notesMaster1.xml"/></Relationships>
</file>

<file path=ppt/notesSlides/_rels/notesSlide556.xml.rels><?xml version="1.0" encoding="UTF-8" standalone="yes"?>
<Relationships xmlns="http://schemas.openxmlformats.org/package/2006/relationships"><Relationship Id="rId2" Type="http://schemas.openxmlformats.org/officeDocument/2006/relationships/slide" Target="../slides/slide557.xml"/><Relationship Id="rId1" Type="http://schemas.openxmlformats.org/officeDocument/2006/relationships/notesMaster" Target="../notesMasters/notesMaster1.xml"/></Relationships>
</file>

<file path=ppt/notesSlides/_rels/notesSlide557.xml.rels><?xml version="1.0" encoding="UTF-8" standalone="yes"?>
<Relationships xmlns="http://schemas.openxmlformats.org/package/2006/relationships"><Relationship Id="rId2" Type="http://schemas.openxmlformats.org/officeDocument/2006/relationships/slide" Target="../slides/slide558.xml"/><Relationship Id="rId1" Type="http://schemas.openxmlformats.org/officeDocument/2006/relationships/notesMaster" Target="../notesMasters/notesMaster1.xml"/></Relationships>
</file>

<file path=ppt/notesSlides/_rels/notesSlide558.xml.rels><?xml version="1.0" encoding="UTF-8" standalone="yes"?>
<Relationships xmlns="http://schemas.openxmlformats.org/package/2006/relationships"><Relationship Id="rId2" Type="http://schemas.openxmlformats.org/officeDocument/2006/relationships/slide" Target="../slides/slide559.xml"/><Relationship Id="rId1" Type="http://schemas.openxmlformats.org/officeDocument/2006/relationships/notesMaster" Target="../notesMasters/notesMaster1.xml"/></Relationships>
</file>

<file path=ppt/notesSlides/_rels/notesSlide559.xml.rels><?xml version="1.0" encoding="UTF-8" standalone="yes"?>
<Relationships xmlns="http://schemas.openxmlformats.org/package/2006/relationships"><Relationship Id="rId2" Type="http://schemas.openxmlformats.org/officeDocument/2006/relationships/slide" Target="../slides/slide560.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0.xml.rels><?xml version="1.0" encoding="UTF-8" standalone="yes"?>
<Relationships xmlns="http://schemas.openxmlformats.org/package/2006/relationships"><Relationship Id="rId2" Type="http://schemas.openxmlformats.org/officeDocument/2006/relationships/slide" Target="../slides/slide561.xml"/><Relationship Id="rId1" Type="http://schemas.openxmlformats.org/officeDocument/2006/relationships/notesMaster" Target="../notesMasters/notesMaster1.xml"/></Relationships>
</file>

<file path=ppt/notesSlides/_rels/notesSlide561.xml.rels><?xml version="1.0" encoding="UTF-8" standalone="yes"?>
<Relationships xmlns="http://schemas.openxmlformats.org/package/2006/relationships"><Relationship Id="rId2" Type="http://schemas.openxmlformats.org/officeDocument/2006/relationships/slide" Target="../slides/slide562.xml"/><Relationship Id="rId1" Type="http://schemas.openxmlformats.org/officeDocument/2006/relationships/notesMaster" Target="../notesMasters/notesMaster1.xml"/></Relationships>
</file>

<file path=ppt/notesSlides/_rels/notesSlide562.xml.rels><?xml version="1.0" encoding="UTF-8" standalone="yes"?>
<Relationships xmlns="http://schemas.openxmlformats.org/package/2006/relationships"><Relationship Id="rId2" Type="http://schemas.openxmlformats.org/officeDocument/2006/relationships/slide" Target="../slides/slide563.xml"/><Relationship Id="rId1" Type="http://schemas.openxmlformats.org/officeDocument/2006/relationships/notesMaster" Target="../notesMasters/notesMaster1.xml"/></Relationships>
</file>

<file path=ppt/notesSlides/_rels/notesSlide563.xml.rels><?xml version="1.0" encoding="UTF-8" standalone="yes"?>
<Relationships xmlns="http://schemas.openxmlformats.org/package/2006/relationships"><Relationship Id="rId2" Type="http://schemas.openxmlformats.org/officeDocument/2006/relationships/slide" Target="../slides/slide564.xml"/><Relationship Id="rId1" Type="http://schemas.openxmlformats.org/officeDocument/2006/relationships/notesMaster" Target="../notesMasters/notesMaster1.xml"/></Relationships>
</file>

<file path=ppt/notesSlides/_rels/notesSlide564.xml.rels><?xml version="1.0" encoding="UTF-8" standalone="yes"?>
<Relationships xmlns="http://schemas.openxmlformats.org/package/2006/relationships"><Relationship Id="rId2" Type="http://schemas.openxmlformats.org/officeDocument/2006/relationships/slide" Target="../slides/slide565.xml"/><Relationship Id="rId1" Type="http://schemas.openxmlformats.org/officeDocument/2006/relationships/notesMaster" Target="../notesMasters/notesMaster1.xml"/></Relationships>
</file>

<file path=ppt/notesSlides/_rels/notesSlide565.xml.rels><?xml version="1.0" encoding="UTF-8" standalone="yes"?>
<Relationships xmlns="http://schemas.openxmlformats.org/package/2006/relationships"><Relationship Id="rId2" Type="http://schemas.openxmlformats.org/officeDocument/2006/relationships/slide" Target="../slides/slide566.xml"/><Relationship Id="rId1" Type="http://schemas.openxmlformats.org/officeDocument/2006/relationships/notesMaster" Target="../notesMasters/notesMaster1.xml"/></Relationships>
</file>

<file path=ppt/notesSlides/_rels/notesSlide566.xml.rels><?xml version="1.0" encoding="UTF-8" standalone="yes"?>
<Relationships xmlns="http://schemas.openxmlformats.org/package/2006/relationships"><Relationship Id="rId2" Type="http://schemas.openxmlformats.org/officeDocument/2006/relationships/slide" Target="../slides/slide567.xml"/><Relationship Id="rId1" Type="http://schemas.openxmlformats.org/officeDocument/2006/relationships/notesMaster" Target="../notesMasters/notesMaster1.xml"/></Relationships>
</file>

<file path=ppt/notesSlides/_rels/notesSlide567.xml.rels><?xml version="1.0" encoding="UTF-8" standalone="yes"?>
<Relationships xmlns="http://schemas.openxmlformats.org/package/2006/relationships"><Relationship Id="rId2" Type="http://schemas.openxmlformats.org/officeDocument/2006/relationships/slide" Target="../slides/slide568.xml"/><Relationship Id="rId1" Type="http://schemas.openxmlformats.org/officeDocument/2006/relationships/notesMaster" Target="../notesMasters/notesMaster1.xml"/></Relationships>
</file>

<file path=ppt/notesSlides/_rels/notesSlide568.xml.rels><?xml version="1.0" encoding="UTF-8" standalone="yes"?>
<Relationships xmlns="http://schemas.openxmlformats.org/package/2006/relationships"><Relationship Id="rId2" Type="http://schemas.openxmlformats.org/officeDocument/2006/relationships/slide" Target="../slides/slide569.xml"/><Relationship Id="rId1" Type="http://schemas.openxmlformats.org/officeDocument/2006/relationships/notesMaster" Target="../notesMasters/notesMaster1.xml"/></Relationships>
</file>

<file path=ppt/notesSlides/_rels/notesSlide569.xml.rels><?xml version="1.0" encoding="UTF-8" standalone="yes"?>
<Relationships xmlns="http://schemas.openxmlformats.org/package/2006/relationships"><Relationship Id="rId2" Type="http://schemas.openxmlformats.org/officeDocument/2006/relationships/slide" Target="../slides/slide570.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0.xml.rels><?xml version="1.0" encoding="UTF-8" standalone="yes"?>
<Relationships xmlns="http://schemas.openxmlformats.org/package/2006/relationships"><Relationship Id="rId2" Type="http://schemas.openxmlformats.org/officeDocument/2006/relationships/slide" Target="../slides/slide571.xml"/><Relationship Id="rId1" Type="http://schemas.openxmlformats.org/officeDocument/2006/relationships/notesMaster" Target="../notesMasters/notesMaster1.xml"/></Relationships>
</file>

<file path=ppt/notesSlides/_rels/notesSlide571.xml.rels><?xml version="1.0" encoding="UTF-8" standalone="yes"?>
<Relationships xmlns="http://schemas.openxmlformats.org/package/2006/relationships"><Relationship Id="rId2" Type="http://schemas.openxmlformats.org/officeDocument/2006/relationships/slide" Target="../slides/slide572.xml"/><Relationship Id="rId1" Type="http://schemas.openxmlformats.org/officeDocument/2006/relationships/notesMaster" Target="../notesMasters/notesMaster1.xml"/></Relationships>
</file>

<file path=ppt/notesSlides/_rels/notesSlide572.xml.rels><?xml version="1.0" encoding="UTF-8" standalone="yes"?>
<Relationships xmlns="http://schemas.openxmlformats.org/package/2006/relationships"><Relationship Id="rId2" Type="http://schemas.openxmlformats.org/officeDocument/2006/relationships/slide" Target="../slides/slide573.xml"/><Relationship Id="rId1" Type="http://schemas.openxmlformats.org/officeDocument/2006/relationships/notesMaster" Target="../notesMasters/notesMaster1.xml"/></Relationships>
</file>

<file path=ppt/notesSlides/_rels/notesSlide573.xml.rels><?xml version="1.0" encoding="UTF-8" standalone="yes"?>
<Relationships xmlns="http://schemas.openxmlformats.org/package/2006/relationships"><Relationship Id="rId2" Type="http://schemas.openxmlformats.org/officeDocument/2006/relationships/slide" Target="../slides/slide574.xml"/><Relationship Id="rId1" Type="http://schemas.openxmlformats.org/officeDocument/2006/relationships/notesMaster" Target="../notesMasters/notesMaster1.xml"/></Relationships>
</file>

<file path=ppt/notesSlides/_rels/notesSlide574.xml.rels><?xml version="1.0" encoding="UTF-8" standalone="yes"?>
<Relationships xmlns="http://schemas.openxmlformats.org/package/2006/relationships"><Relationship Id="rId2" Type="http://schemas.openxmlformats.org/officeDocument/2006/relationships/slide" Target="../slides/slide575.xml"/><Relationship Id="rId1" Type="http://schemas.openxmlformats.org/officeDocument/2006/relationships/notesMaster" Target="../notesMasters/notesMaster1.xml"/></Relationships>
</file>

<file path=ppt/notesSlides/_rels/notesSlide575.xml.rels><?xml version="1.0" encoding="UTF-8" standalone="yes"?>
<Relationships xmlns="http://schemas.openxmlformats.org/package/2006/relationships"><Relationship Id="rId2" Type="http://schemas.openxmlformats.org/officeDocument/2006/relationships/slide" Target="../slides/slide576.xml"/><Relationship Id="rId1" Type="http://schemas.openxmlformats.org/officeDocument/2006/relationships/notesMaster" Target="../notesMasters/notesMaster1.xml"/></Relationships>
</file>

<file path=ppt/notesSlides/_rels/notesSlide576.xml.rels><?xml version="1.0" encoding="UTF-8" standalone="yes"?>
<Relationships xmlns="http://schemas.openxmlformats.org/package/2006/relationships"><Relationship Id="rId2" Type="http://schemas.openxmlformats.org/officeDocument/2006/relationships/slide" Target="../slides/slide577.xml"/><Relationship Id="rId1" Type="http://schemas.openxmlformats.org/officeDocument/2006/relationships/notesMaster" Target="../notesMasters/notesMaster1.xml"/></Relationships>
</file>

<file path=ppt/notesSlides/_rels/notesSlide577.xml.rels><?xml version="1.0" encoding="UTF-8" standalone="yes"?>
<Relationships xmlns="http://schemas.openxmlformats.org/package/2006/relationships"><Relationship Id="rId2" Type="http://schemas.openxmlformats.org/officeDocument/2006/relationships/slide" Target="../slides/slide578.xml"/><Relationship Id="rId1" Type="http://schemas.openxmlformats.org/officeDocument/2006/relationships/notesMaster" Target="../notesMasters/notesMaster1.xml"/></Relationships>
</file>

<file path=ppt/notesSlides/_rels/notesSlide578.xml.rels><?xml version="1.0" encoding="UTF-8" standalone="yes"?>
<Relationships xmlns="http://schemas.openxmlformats.org/package/2006/relationships"><Relationship Id="rId2" Type="http://schemas.openxmlformats.org/officeDocument/2006/relationships/slide" Target="../slides/slide579.xml"/><Relationship Id="rId1" Type="http://schemas.openxmlformats.org/officeDocument/2006/relationships/notesMaster" Target="../notesMasters/notesMaster1.xml"/></Relationships>
</file>

<file path=ppt/notesSlides/_rels/notesSlide579.xml.rels><?xml version="1.0" encoding="UTF-8" standalone="yes"?>
<Relationships xmlns="http://schemas.openxmlformats.org/package/2006/relationships"><Relationship Id="rId2" Type="http://schemas.openxmlformats.org/officeDocument/2006/relationships/slide" Target="../slides/slide58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0.xml.rels><?xml version="1.0" encoding="UTF-8" standalone="yes"?>
<Relationships xmlns="http://schemas.openxmlformats.org/package/2006/relationships"><Relationship Id="rId2" Type="http://schemas.openxmlformats.org/officeDocument/2006/relationships/slide" Target="../slides/slide581.xml"/><Relationship Id="rId1" Type="http://schemas.openxmlformats.org/officeDocument/2006/relationships/notesMaster" Target="../notesMasters/notesMaster1.xml"/></Relationships>
</file>

<file path=ppt/notesSlides/_rels/notesSlide581.xml.rels><?xml version="1.0" encoding="UTF-8" standalone="yes"?>
<Relationships xmlns="http://schemas.openxmlformats.org/package/2006/relationships"><Relationship Id="rId2" Type="http://schemas.openxmlformats.org/officeDocument/2006/relationships/slide" Target="../slides/slide582.xml"/><Relationship Id="rId1" Type="http://schemas.openxmlformats.org/officeDocument/2006/relationships/notesMaster" Target="../notesMasters/notesMaster1.xml"/></Relationships>
</file>

<file path=ppt/notesSlides/_rels/notesSlide582.xml.rels><?xml version="1.0" encoding="UTF-8" standalone="yes"?>
<Relationships xmlns="http://schemas.openxmlformats.org/package/2006/relationships"><Relationship Id="rId2" Type="http://schemas.openxmlformats.org/officeDocument/2006/relationships/slide" Target="../slides/slide583.xml"/><Relationship Id="rId1" Type="http://schemas.openxmlformats.org/officeDocument/2006/relationships/notesMaster" Target="../notesMasters/notesMaster1.xml"/></Relationships>
</file>

<file path=ppt/notesSlides/_rels/notesSlide583.xml.rels><?xml version="1.0" encoding="UTF-8" standalone="yes"?>
<Relationships xmlns="http://schemas.openxmlformats.org/package/2006/relationships"><Relationship Id="rId2" Type="http://schemas.openxmlformats.org/officeDocument/2006/relationships/slide" Target="../slides/slide584.xml"/><Relationship Id="rId1" Type="http://schemas.openxmlformats.org/officeDocument/2006/relationships/notesMaster" Target="../notesMasters/notesMaster1.xml"/></Relationships>
</file>

<file path=ppt/notesSlides/_rels/notesSlide584.xml.rels><?xml version="1.0" encoding="UTF-8" standalone="yes"?>
<Relationships xmlns="http://schemas.openxmlformats.org/package/2006/relationships"><Relationship Id="rId2" Type="http://schemas.openxmlformats.org/officeDocument/2006/relationships/slide" Target="../slides/slide585.xml"/><Relationship Id="rId1" Type="http://schemas.openxmlformats.org/officeDocument/2006/relationships/notesMaster" Target="../notesMasters/notesMaster1.xml"/></Relationships>
</file>

<file path=ppt/notesSlides/_rels/notesSlide585.xml.rels><?xml version="1.0" encoding="UTF-8" standalone="yes"?>
<Relationships xmlns="http://schemas.openxmlformats.org/package/2006/relationships"><Relationship Id="rId2" Type="http://schemas.openxmlformats.org/officeDocument/2006/relationships/slide" Target="../slides/slide586.xml"/><Relationship Id="rId1" Type="http://schemas.openxmlformats.org/officeDocument/2006/relationships/notesMaster" Target="../notesMasters/notesMaster1.xml"/></Relationships>
</file>

<file path=ppt/notesSlides/_rels/notesSlide586.xml.rels><?xml version="1.0" encoding="UTF-8" standalone="yes"?>
<Relationships xmlns="http://schemas.openxmlformats.org/package/2006/relationships"><Relationship Id="rId2" Type="http://schemas.openxmlformats.org/officeDocument/2006/relationships/slide" Target="../slides/slide587.xml"/><Relationship Id="rId1" Type="http://schemas.openxmlformats.org/officeDocument/2006/relationships/notesMaster" Target="../notesMasters/notesMaster1.xml"/></Relationships>
</file>

<file path=ppt/notesSlides/_rels/notesSlide587.xml.rels><?xml version="1.0" encoding="UTF-8" standalone="yes"?>
<Relationships xmlns="http://schemas.openxmlformats.org/package/2006/relationships"><Relationship Id="rId2" Type="http://schemas.openxmlformats.org/officeDocument/2006/relationships/slide" Target="../slides/slide588.xml"/><Relationship Id="rId1" Type="http://schemas.openxmlformats.org/officeDocument/2006/relationships/notesMaster" Target="../notesMasters/notesMaster1.xml"/></Relationships>
</file>

<file path=ppt/notesSlides/_rels/notesSlide588.xml.rels><?xml version="1.0" encoding="UTF-8" standalone="yes"?>
<Relationships xmlns="http://schemas.openxmlformats.org/package/2006/relationships"><Relationship Id="rId2" Type="http://schemas.openxmlformats.org/officeDocument/2006/relationships/slide" Target="../slides/slide589.xml"/><Relationship Id="rId1" Type="http://schemas.openxmlformats.org/officeDocument/2006/relationships/notesMaster" Target="../notesMasters/notesMaster1.xml"/></Relationships>
</file>

<file path=ppt/notesSlides/_rels/notesSlide589.xml.rels><?xml version="1.0" encoding="UTF-8" standalone="yes"?>
<Relationships xmlns="http://schemas.openxmlformats.org/package/2006/relationships"><Relationship Id="rId2" Type="http://schemas.openxmlformats.org/officeDocument/2006/relationships/slide" Target="../slides/slide59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90.xml.rels><?xml version="1.0" encoding="UTF-8" standalone="yes"?>
<Relationships xmlns="http://schemas.openxmlformats.org/package/2006/relationships"><Relationship Id="rId2" Type="http://schemas.openxmlformats.org/officeDocument/2006/relationships/slide" Target="../slides/slide591.xml"/><Relationship Id="rId1" Type="http://schemas.openxmlformats.org/officeDocument/2006/relationships/notesMaster" Target="../notesMasters/notesMaster1.xml"/></Relationships>
</file>

<file path=ppt/notesSlides/_rels/notesSlide591.xml.rels><?xml version="1.0" encoding="UTF-8" standalone="yes"?>
<Relationships xmlns="http://schemas.openxmlformats.org/package/2006/relationships"><Relationship Id="rId2" Type="http://schemas.openxmlformats.org/officeDocument/2006/relationships/slide" Target="../slides/slide592.xml"/><Relationship Id="rId1" Type="http://schemas.openxmlformats.org/officeDocument/2006/relationships/notesMaster" Target="../notesMasters/notesMaster1.xml"/></Relationships>
</file>

<file path=ppt/notesSlides/_rels/notesSlide592.xml.rels><?xml version="1.0" encoding="UTF-8" standalone="yes"?>
<Relationships xmlns="http://schemas.openxmlformats.org/package/2006/relationships"><Relationship Id="rId2" Type="http://schemas.openxmlformats.org/officeDocument/2006/relationships/slide" Target="../slides/slide593.xml"/><Relationship Id="rId1" Type="http://schemas.openxmlformats.org/officeDocument/2006/relationships/notesMaster" Target="../notesMasters/notesMaster1.xml"/></Relationships>
</file>

<file path=ppt/notesSlides/_rels/notesSlide593.xml.rels><?xml version="1.0" encoding="UTF-8" standalone="yes"?>
<Relationships xmlns="http://schemas.openxmlformats.org/package/2006/relationships"><Relationship Id="rId2" Type="http://schemas.openxmlformats.org/officeDocument/2006/relationships/slide" Target="../slides/slide594.xml"/><Relationship Id="rId1" Type="http://schemas.openxmlformats.org/officeDocument/2006/relationships/notesMaster" Target="../notesMasters/notesMaster1.xml"/></Relationships>
</file>

<file path=ppt/notesSlides/_rels/notesSlide594.xml.rels><?xml version="1.0" encoding="UTF-8" standalone="yes"?>
<Relationships xmlns="http://schemas.openxmlformats.org/package/2006/relationships"><Relationship Id="rId2" Type="http://schemas.openxmlformats.org/officeDocument/2006/relationships/slide" Target="../slides/slide595.xml"/><Relationship Id="rId1" Type="http://schemas.openxmlformats.org/officeDocument/2006/relationships/notesMaster" Target="../notesMasters/notesMaster1.xml"/></Relationships>
</file>

<file path=ppt/notesSlides/_rels/notesSlide595.xml.rels><?xml version="1.0" encoding="UTF-8" standalone="yes"?>
<Relationships xmlns="http://schemas.openxmlformats.org/package/2006/relationships"><Relationship Id="rId2" Type="http://schemas.openxmlformats.org/officeDocument/2006/relationships/slide" Target="../slides/slide596.xml"/><Relationship Id="rId1" Type="http://schemas.openxmlformats.org/officeDocument/2006/relationships/notesMaster" Target="../notesMasters/notesMaster1.xml"/></Relationships>
</file>

<file path=ppt/notesSlides/_rels/notesSlide596.xml.rels><?xml version="1.0" encoding="UTF-8" standalone="yes"?>
<Relationships xmlns="http://schemas.openxmlformats.org/package/2006/relationships"><Relationship Id="rId2" Type="http://schemas.openxmlformats.org/officeDocument/2006/relationships/slide" Target="../slides/slide597.xml"/><Relationship Id="rId1" Type="http://schemas.openxmlformats.org/officeDocument/2006/relationships/notesMaster" Target="../notesMasters/notesMaster1.xml"/></Relationships>
</file>

<file path=ppt/notesSlides/_rels/notesSlide597.xml.rels><?xml version="1.0" encoding="UTF-8" standalone="yes"?>
<Relationships xmlns="http://schemas.openxmlformats.org/package/2006/relationships"><Relationship Id="rId2" Type="http://schemas.openxmlformats.org/officeDocument/2006/relationships/slide" Target="../slides/slide598.xml"/><Relationship Id="rId1" Type="http://schemas.openxmlformats.org/officeDocument/2006/relationships/notesMaster" Target="../notesMasters/notesMaster1.xml"/></Relationships>
</file>

<file path=ppt/notesSlides/_rels/notesSlide598.xml.rels><?xml version="1.0" encoding="UTF-8" standalone="yes"?>
<Relationships xmlns="http://schemas.openxmlformats.org/package/2006/relationships"><Relationship Id="rId2" Type="http://schemas.openxmlformats.org/officeDocument/2006/relationships/slide" Target="../slides/slide599.xml"/><Relationship Id="rId1" Type="http://schemas.openxmlformats.org/officeDocument/2006/relationships/notesMaster" Target="../notesMasters/notesMaster1.xml"/></Relationships>
</file>

<file path=ppt/notesSlides/_rels/notesSlide599.xml.rels><?xml version="1.0" encoding="UTF-8" standalone="yes"?>
<Relationships xmlns="http://schemas.openxmlformats.org/package/2006/relationships"><Relationship Id="rId2" Type="http://schemas.openxmlformats.org/officeDocument/2006/relationships/slide" Target="../slides/slide60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00.xml.rels><?xml version="1.0" encoding="UTF-8" standalone="yes"?>
<Relationships xmlns="http://schemas.openxmlformats.org/package/2006/relationships"><Relationship Id="rId2" Type="http://schemas.openxmlformats.org/officeDocument/2006/relationships/slide" Target="../slides/slide601.xml"/><Relationship Id="rId1" Type="http://schemas.openxmlformats.org/officeDocument/2006/relationships/notesMaster" Target="../notesMasters/notesMaster1.xml"/></Relationships>
</file>

<file path=ppt/notesSlides/_rels/notesSlide601.xml.rels><?xml version="1.0" encoding="UTF-8" standalone="yes"?>
<Relationships xmlns="http://schemas.openxmlformats.org/package/2006/relationships"><Relationship Id="rId2" Type="http://schemas.openxmlformats.org/officeDocument/2006/relationships/slide" Target="../slides/slide602.xml"/><Relationship Id="rId1" Type="http://schemas.openxmlformats.org/officeDocument/2006/relationships/notesMaster" Target="../notesMasters/notesMaster1.xml"/></Relationships>
</file>

<file path=ppt/notesSlides/_rels/notesSlide602.xml.rels><?xml version="1.0" encoding="UTF-8" standalone="yes"?>
<Relationships xmlns="http://schemas.openxmlformats.org/package/2006/relationships"><Relationship Id="rId2" Type="http://schemas.openxmlformats.org/officeDocument/2006/relationships/slide" Target="../slides/slide603.xml"/><Relationship Id="rId1" Type="http://schemas.openxmlformats.org/officeDocument/2006/relationships/notesMaster" Target="../notesMasters/notesMaster1.xml"/></Relationships>
</file>

<file path=ppt/notesSlides/_rels/notesSlide603.xml.rels><?xml version="1.0" encoding="UTF-8" standalone="yes"?>
<Relationships xmlns="http://schemas.openxmlformats.org/package/2006/relationships"><Relationship Id="rId2" Type="http://schemas.openxmlformats.org/officeDocument/2006/relationships/slide" Target="../slides/slide604.xml"/><Relationship Id="rId1" Type="http://schemas.openxmlformats.org/officeDocument/2006/relationships/notesMaster" Target="../notesMasters/notesMaster1.xml"/></Relationships>
</file>

<file path=ppt/notesSlides/_rels/notesSlide604.xml.rels><?xml version="1.0" encoding="UTF-8" standalone="yes"?>
<Relationships xmlns="http://schemas.openxmlformats.org/package/2006/relationships"><Relationship Id="rId2" Type="http://schemas.openxmlformats.org/officeDocument/2006/relationships/slide" Target="../slides/slide605.xml"/><Relationship Id="rId1" Type="http://schemas.openxmlformats.org/officeDocument/2006/relationships/notesMaster" Target="../notesMasters/notesMaster1.xml"/></Relationships>
</file>

<file path=ppt/notesSlides/_rels/notesSlide605.xml.rels><?xml version="1.0" encoding="UTF-8" standalone="yes"?>
<Relationships xmlns="http://schemas.openxmlformats.org/package/2006/relationships"><Relationship Id="rId2" Type="http://schemas.openxmlformats.org/officeDocument/2006/relationships/slide" Target="../slides/slide606.xml"/><Relationship Id="rId1" Type="http://schemas.openxmlformats.org/officeDocument/2006/relationships/notesMaster" Target="../notesMasters/notesMaster1.xml"/></Relationships>
</file>

<file path=ppt/notesSlides/_rels/notesSlide606.xml.rels><?xml version="1.0" encoding="UTF-8" standalone="yes"?>
<Relationships xmlns="http://schemas.openxmlformats.org/package/2006/relationships"><Relationship Id="rId2" Type="http://schemas.openxmlformats.org/officeDocument/2006/relationships/slide" Target="../slides/slide607.xml"/><Relationship Id="rId1" Type="http://schemas.openxmlformats.org/officeDocument/2006/relationships/notesMaster" Target="../notesMasters/notesMaster1.xml"/></Relationships>
</file>

<file path=ppt/notesSlides/_rels/notesSlide607.xml.rels><?xml version="1.0" encoding="UTF-8" standalone="yes"?>
<Relationships xmlns="http://schemas.openxmlformats.org/package/2006/relationships"><Relationship Id="rId2" Type="http://schemas.openxmlformats.org/officeDocument/2006/relationships/slide" Target="../slides/slide608.xml"/><Relationship Id="rId1" Type="http://schemas.openxmlformats.org/officeDocument/2006/relationships/notesMaster" Target="../notesMasters/notesMaster1.xml"/></Relationships>
</file>

<file path=ppt/notesSlides/_rels/notesSlide608.xml.rels><?xml version="1.0" encoding="UTF-8" standalone="yes"?>
<Relationships xmlns="http://schemas.openxmlformats.org/package/2006/relationships"><Relationship Id="rId2" Type="http://schemas.openxmlformats.org/officeDocument/2006/relationships/slide" Target="../slides/slide609.xml"/><Relationship Id="rId1" Type="http://schemas.openxmlformats.org/officeDocument/2006/relationships/notesMaster" Target="../notesMasters/notesMaster1.xml"/></Relationships>
</file>

<file path=ppt/notesSlides/_rels/notesSlide609.xml.rels><?xml version="1.0" encoding="UTF-8" standalone="yes"?>
<Relationships xmlns="http://schemas.openxmlformats.org/package/2006/relationships"><Relationship Id="rId2" Type="http://schemas.openxmlformats.org/officeDocument/2006/relationships/slide" Target="../slides/slide61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10.xml.rels><?xml version="1.0" encoding="UTF-8" standalone="yes"?>
<Relationships xmlns="http://schemas.openxmlformats.org/package/2006/relationships"><Relationship Id="rId2" Type="http://schemas.openxmlformats.org/officeDocument/2006/relationships/slide" Target="../slides/slide611.xml"/><Relationship Id="rId1" Type="http://schemas.openxmlformats.org/officeDocument/2006/relationships/notesMaster" Target="../notesMasters/notesMaster1.xml"/></Relationships>
</file>

<file path=ppt/notesSlides/_rels/notesSlide611.xml.rels><?xml version="1.0" encoding="UTF-8" standalone="yes"?>
<Relationships xmlns="http://schemas.openxmlformats.org/package/2006/relationships"><Relationship Id="rId2" Type="http://schemas.openxmlformats.org/officeDocument/2006/relationships/slide" Target="../slides/slide612.xml"/><Relationship Id="rId1" Type="http://schemas.openxmlformats.org/officeDocument/2006/relationships/notesMaster" Target="../notesMasters/notesMaster1.xml"/></Relationships>
</file>

<file path=ppt/notesSlides/_rels/notesSlide612.xml.rels><?xml version="1.0" encoding="UTF-8" standalone="yes"?>
<Relationships xmlns="http://schemas.openxmlformats.org/package/2006/relationships"><Relationship Id="rId2" Type="http://schemas.openxmlformats.org/officeDocument/2006/relationships/slide" Target="../slides/slide613.xml"/><Relationship Id="rId1" Type="http://schemas.openxmlformats.org/officeDocument/2006/relationships/notesMaster" Target="../notesMasters/notesMaster1.xml"/></Relationships>
</file>

<file path=ppt/notesSlides/_rels/notesSlide613.xml.rels><?xml version="1.0" encoding="UTF-8" standalone="yes"?>
<Relationships xmlns="http://schemas.openxmlformats.org/package/2006/relationships"><Relationship Id="rId2" Type="http://schemas.openxmlformats.org/officeDocument/2006/relationships/slide" Target="../slides/slide614.xml"/><Relationship Id="rId1" Type="http://schemas.openxmlformats.org/officeDocument/2006/relationships/notesMaster" Target="../notesMasters/notesMaster1.xml"/></Relationships>
</file>

<file path=ppt/notesSlides/_rels/notesSlide614.xml.rels><?xml version="1.0" encoding="UTF-8" standalone="yes"?>
<Relationships xmlns="http://schemas.openxmlformats.org/package/2006/relationships"><Relationship Id="rId2" Type="http://schemas.openxmlformats.org/officeDocument/2006/relationships/slide" Target="../slides/slide615.xml"/><Relationship Id="rId1" Type="http://schemas.openxmlformats.org/officeDocument/2006/relationships/notesMaster" Target="../notesMasters/notesMaster1.xml"/></Relationships>
</file>

<file path=ppt/notesSlides/_rels/notesSlide615.xml.rels><?xml version="1.0" encoding="UTF-8" standalone="yes"?>
<Relationships xmlns="http://schemas.openxmlformats.org/package/2006/relationships"><Relationship Id="rId2" Type="http://schemas.openxmlformats.org/officeDocument/2006/relationships/slide" Target="../slides/slide616.xml"/><Relationship Id="rId1" Type="http://schemas.openxmlformats.org/officeDocument/2006/relationships/notesMaster" Target="../notesMasters/notesMaster1.xml"/></Relationships>
</file>

<file path=ppt/notesSlides/_rels/notesSlide616.xml.rels><?xml version="1.0" encoding="UTF-8" standalone="yes"?>
<Relationships xmlns="http://schemas.openxmlformats.org/package/2006/relationships"><Relationship Id="rId2" Type="http://schemas.openxmlformats.org/officeDocument/2006/relationships/slide" Target="../slides/slide617.xml"/><Relationship Id="rId1" Type="http://schemas.openxmlformats.org/officeDocument/2006/relationships/notesMaster" Target="../notesMasters/notesMaster1.xml"/></Relationships>
</file>

<file path=ppt/notesSlides/_rels/notesSlide617.xml.rels><?xml version="1.0" encoding="UTF-8" standalone="yes"?>
<Relationships xmlns="http://schemas.openxmlformats.org/package/2006/relationships"><Relationship Id="rId2" Type="http://schemas.openxmlformats.org/officeDocument/2006/relationships/slide" Target="../slides/slide618.xml"/><Relationship Id="rId1" Type="http://schemas.openxmlformats.org/officeDocument/2006/relationships/notesMaster" Target="../notesMasters/notesMaster1.xml"/></Relationships>
</file>

<file path=ppt/notesSlides/_rels/notesSlide618.xml.rels><?xml version="1.0" encoding="UTF-8" standalone="yes"?>
<Relationships xmlns="http://schemas.openxmlformats.org/package/2006/relationships"><Relationship Id="rId2" Type="http://schemas.openxmlformats.org/officeDocument/2006/relationships/slide" Target="../slides/slide619.xml"/><Relationship Id="rId1" Type="http://schemas.openxmlformats.org/officeDocument/2006/relationships/notesMaster" Target="../notesMasters/notesMaster1.xml"/></Relationships>
</file>

<file path=ppt/notesSlides/_rels/notesSlide619.xml.rels><?xml version="1.0" encoding="UTF-8" standalone="yes"?>
<Relationships xmlns="http://schemas.openxmlformats.org/package/2006/relationships"><Relationship Id="rId2" Type="http://schemas.openxmlformats.org/officeDocument/2006/relationships/slide" Target="../slides/slide620.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20.xml.rels><?xml version="1.0" encoding="UTF-8" standalone="yes"?>
<Relationships xmlns="http://schemas.openxmlformats.org/package/2006/relationships"><Relationship Id="rId2" Type="http://schemas.openxmlformats.org/officeDocument/2006/relationships/slide" Target="../slides/slide621.xml"/><Relationship Id="rId1" Type="http://schemas.openxmlformats.org/officeDocument/2006/relationships/notesMaster" Target="../notesMasters/notesMaster1.xml"/></Relationships>
</file>

<file path=ppt/notesSlides/_rels/notesSlide621.xml.rels><?xml version="1.0" encoding="UTF-8" standalone="yes"?>
<Relationships xmlns="http://schemas.openxmlformats.org/package/2006/relationships"><Relationship Id="rId2" Type="http://schemas.openxmlformats.org/officeDocument/2006/relationships/slide" Target="../slides/slide622.xml"/><Relationship Id="rId1" Type="http://schemas.openxmlformats.org/officeDocument/2006/relationships/notesMaster" Target="../notesMasters/notesMaster1.xml"/></Relationships>
</file>

<file path=ppt/notesSlides/_rels/notesSlide622.xml.rels><?xml version="1.0" encoding="UTF-8" standalone="yes"?>
<Relationships xmlns="http://schemas.openxmlformats.org/package/2006/relationships"><Relationship Id="rId2" Type="http://schemas.openxmlformats.org/officeDocument/2006/relationships/slide" Target="../slides/slide623.xml"/><Relationship Id="rId1" Type="http://schemas.openxmlformats.org/officeDocument/2006/relationships/notesMaster" Target="../notesMasters/notesMaster1.xml"/></Relationships>
</file>

<file path=ppt/notesSlides/_rels/notesSlide623.xml.rels><?xml version="1.0" encoding="UTF-8" standalone="yes"?>
<Relationships xmlns="http://schemas.openxmlformats.org/package/2006/relationships"><Relationship Id="rId2" Type="http://schemas.openxmlformats.org/officeDocument/2006/relationships/slide" Target="../slides/slide624.xml"/><Relationship Id="rId1" Type="http://schemas.openxmlformats.org/officeDocument/2006/relationships/notesMaster" Target="../notesMasters/notesMaster1.xml"/></Relationships>
</file>

<file path=ppt/notesSlides/_rels/notesSlide624.xml.rels><?xml version="1.0" encoding="UTF-8" standalone="yes"?>
<Relationships xmlns="http://schemas.openxmlformats.org/package/2006/relationships"><Relationship Id="rId2" Type="http://schemas.openxmlformats.org/officeDocument/2006/relationships/slide" Target="../slides/slide625.xml"/><Relationship Id="rId1" Type="http://schemas.openxmlformats.org/officeDocument/2006/relationships/notesMaster" Target="../notesMasters/notesMaster1.xml"/></Relationships>
</file>

<file path=ppt/notesSlides/_rels/notesSlide625.xml.rels><?xml version="1.0" encoding="UTF-8" standalone="yes"?>
<Relationships xmlns="http://schemas.openxmlformats.org/package/2006/relationships"><Relationship Id="rId2" Type="http://schemas.openxmlformats.org/officeDocument/2006/relationships/slide" Target="../slides/slide626.xml"/><Relationship Id="rId1" Type="http://schemas.openxmlformats.org/officeDocument/2006/relationships/notesMaster" Target="../notesMasters/notesMaster1.xml"/></Relationships>
</file>

<file path=ppt/notesSlides/_rels/notesSlide626.xml.rels><?xml version="1.0" encoding="UTF-8" standalone="yes"?>
<Relationships xmlns="http://schemas.openxmlformats.org/package/2006/relationships"><Relationship Id="rId2" Type="http://schemas.openxmlformats.org/officeDocument/2006/relationships/slide" Target="../slides/slide627.xml"/><Relationship Id="rId1" Type="http://schemas.openxmlformats.org/officeDocument/2006/relationships/notesMaster" Target="../notesMasters/notesMaster1.xml"/></Relationships>
</file>

<file path=ppt/notesSlides/_rels/notesSlide627.xml.rels><?xml version="1.0" encoding="UTF-8" standalone="yes"?>
<Relationships xmlns="http://schemas.openxmlformats.org/package/2006/relationships"><Relationship Id="rId2" Type="http://schemas.openxmlformats.org/officeDocument/2006/relationships/slide" Target="../slides/slide628.xml"/><Relationship Id="rId1" Type="http://schemas.openxmlformats.org/officeDocument/2006/relationships/notesMaster" Target="../notesMasters/notesMaster1.xml"/></Relationships>
</file>

<file path=ppt/notesSlides/_rels/notesSlide628.xml.rels><?xml version="1.0" encoding="UTF-8" standalone="yes"?>
<Relationships xmlns="http://schemas.openxmlformats.org/package/2006/relationships"><Relationship Id="rId2" Type="http://schemas.openxmlformats.org/officeDocument/2006/relationships/slide" Target="../slides/slide629.xml"/><Relationship Id="rId1" Type="http://schemas.openxmlformats.org/officeDocument/2006/relationships/notesMaster" Target="../notesMasters/notesMaster1.xml"/></Relationships>
</file>

<file path=ppt/notesSlides/_rels/notesSlide629.xml.rels><?xml version="1.0" encoding="UTF-8" standalone="yes"?>
<Relationships xmlns="http://schemas.openxmlformats.org/package/2006/relationships"><Relationship Id="rId2" Type="http://schemas.openxmlformats.org/officeDocument/2006/relationships/slide" Target="../slides/slide630.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30.xml.rels><?xml version="1.0" encoding="UTF-8" standalone="yes"?>
<Relationships xmlns="http://schemas.openxmlformats.org/package/2006/relationships"><Relationship Id="rId2" Type="http://schemas.openxmlformats.org/officeDocument/2006/relationships/slide" Target="../slides/slide631.xml"/><Relationship Id="rId1" Type="http://schemas.openxmlformats.org/officeDocument/2006/relationships/notesMaster" Target="../notesMasters/notesMaster1.xml"/></Relationships>
</file>

<file path=ppt/notesSlides/_rels/notesSlide631.xml.rels><?xml version="1.0" encoding="UTF-8" standalone="yes"?>
<Relationships xmlns="http://schemas.openxmlformats.org/package/2006/relationships"><Relationship Id="rId2" Type="http://schemas.openxmlformats.org/officeDocument/2006/relationships/slide" Target="../slides/slide632.xml"/><Relationship Id="rId1" Type="http://schemas.openxmlformats.org/officeDocument/2006/relationships/notesMaster" Target="../notesMasters/notesMaster1.xml"/></Relationships>
</file>

<file path=ppt/notesSlides/_rels/notesSlide632.xml.rels><?xml version="1.0" encoding="UTF-8" standalone="yes"?>
<Relationships xmlns="http://schemas.openxmlformats.org/package/2006/relationships"><Relationship Id="rId2" Type="http://schemas.openxmlformats.org/officeDocument/2006/relationships/slide" Target="../slides/slide633.xml"/><Relationship Id="rId1" Type="http://schemas.openxmlformats.org/officeDocument/2006/relationships/notesMaster" Target="../notesMasters/notesMaster1.xml"/></Relationships>
</file>

<file path=ppt/notesSlides/_rels/notesSlide633.xml.rels><?xml version="1.0" encoding="UTF-8" standalone="yes"?>
<Relationships xmlns="http://schemas.openxmlformats.org/package/2006/relationships"><Relationship Id="rId2" Type="http://schemas.openxmlformats.org/officeDocument/2006/relationships/slide" Target="../slides/slide634.xml"/><Relationship Id="rId1" Type="http://schemas.openxmlformats.org/officeDocument/2006/relationships/notesMaster" Target="../notesMasters/notesMaster1.xml"/></Relationships>
</file>

<file path=ppt/notesSlides/_rels/notesSlide634.xml.rels><?xml version="1.0" encoding="UTF-8" standalone="yes"?>
<Relationships xmlns="http://schemas.openxmlformats.org/package/2006/relationships"><Relationship Id="rId2" Type="http://schemas.openxmlformats.org/officeDocument/2006/relationships/slide" Target="../slides/slide635.xml"/><Relationship Id="rId1" Type="http://schemas.openxmlformats.org/officeDocument/2006/relationships/notesMaster" Target="../notesMasters/notesMaster1.xml"/></Relationships>
</file>

<file path=ppt/notesSlides/_rels/notesSlide635.xml.rels><?xml version="1.0" encoding="UTF-8" standalone="yes"?>
<Relationships xmlns="http://schemas.openxmlformats.org/package/2006/relationships"><Relationship Id="rId2" Type="http://schemas.openxmlformats.org/officeDocument/2006/relationships/slide" Target="../slides/slide636.xml"/><Relationship Id="rId1" Type="http://schemas.openxmlformats.org/officeDocument/2006/relationships/notesMaster" Target="../notesMasters/notesMaster1.xml"/></Relationships>
</file>

<file path=ppt/notesSlides/_rels/notesSlide636.xml.rels><?xml version="1.0" encoding="UTF-8" standalone="yes"?>
<Relationships xmlns="http://schemas.openxmlformats.org/package/2006/relationships"><Relationship Id="rId2" Type="http://schemas.openxmlformats.org/officeDocument/2006/relationships/slide" Target="../slides/slide637.xml"/><Relationship Id="rId1" Type="http://schemas.openxmlformats.org/officeDocument/2006/relationships/notesMaster" Target="../notesMasters/notesMaster1.xml"/></Relationships>
</file>

<file path=ppt/notesSlides/_rels/notesSlide637.xml.rels><?xml version="1.0" encoding="UTF-8" standalone="yes"?>
<Relationships xmlns="http://schemas.openxmlformats.org/package/2006/relationships"><Relationship Id="rId2" Type="http://schemas.openxmlformats.org/officeDocument/2006/relationships/slide" Target="../slides/slide638.xml"/><Relationship Id="rId1" Type="http://schemas.openxmlformats.org/officeDocument/2006/relationships/notesMaster" Target="../notesMasters/notesMaster1.xml"/></Relationships>
</file>

<file path=ppt/notesSlides/_rels/notesSlide638.xml.rels><?xml version="1.0" encoding="UTF-8" standalone="yes"?>
<Relationships xmlns="http://schemas.openxmlformats.org/package/2006/relationships"><Relationship Id="rId2" Type="http://schemas.openxmlformats.org/officeDocument/2006/relationships/slide" Target="../slides/slide639.xml"/><Relationship Id="rId1" Type="http://schemas.openxmlformats.org/officeDocument/2006/relationships/notesMaster" Target="../notesMasters/notesMaster1.xml"/></Relationships>
</file>

<file path=ppt/notesSlides/_rels/notesSlide639.xml.rels><?xml version="1.0" encoding="UTF-8" standalone="yes"?>
<Relationships xmlns="http://schemas.openxmlformats.org/package/2006/relationships"><Relationship Id="rId2" Type="http://schemas.openxmlformats.org/officeDocument/2006/relationships/slide" Target="../slides/slide640.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40.xml.rels><?xml version="1.0" encoding="UTF-8" standalone="yes"?>
<Relationships xmlns="http://schemas.openxmlformats.org/package/2006/relationships"><Relationship Id="rId2" Type="http://schemas.openxmlformats.org/officeDocument/2006/relationships/slide" Target="../slides/slide641.xml"/><Relationship Id="rId1" Type="http://schemas.openxmlformats.org/officeDocument/2006/relationships/notesMaster" Target="../notesMasters/notesMaster1.xml"/></Relationships>
</file>

<file path=ppt/notesSlides/_rels/notesSlide641.xml.rels><?xml version="1.0" encoding="UTF-8" standalone="yes"?>
<Relationships xmlns="http://schemas.openxmlformats.org/package/2006/relationships"><Relationship Id="rId2" Type="http://schemas.openxmlformats.org/officeDocument/2006/relationships/slide" Target="../slides/slide642.xml"/><Relationship Id="rId1" Type="http://schemas.openxmlformats.org/officeDocument/2006/relationships/notesMaster" Target="../notesMasters/notesMaster1.xml"/></Relationships>
</file>

<file path=ppt/notesSlides/_rels/notesSlide642.xml.rels><?xml version="1.0" encoding="UTF-8" standalone="yes"?>
<Relationships xmlns="http://schemas.openxmlformats.org/package/2006/relationships"><Relationship Id="rId2" Type="http://schemas.openxmlformats.org/officeDocument/2006/relationships/slide" Target="../slides/slide643.xml"/><Relationship Id="rId1" Type="http://schemas.openxmlformats.org/officeDocument/2006/relationships/notesMaster" Target="../notesMasters/notesMaster1.xml"/></Relationships>
</file>

<file path=ppt/notesSlides/_rels/notesSlide643.xml.rels><?xml version="1.0" encoding="UTF-8" standalone="yes"?>
<Relationships xmlns="http://schemas.openxmlformats.org/package/2006/relationships"><Relationship Id="rId2" Type="http://schemas.openxmlformats.org/officeDocument/2006/relationships/slide" Target="../slides/slide644.xml"/><Relationship Id="rId1" Type="http://schemas.openxmlformats.org/officeDocument/2006/relationships/notesMaster" Target="../notesMasters/notesMaster1.xml"/></Relationships>
</file>

<file path=ppt/notesSlides/_rels/notesSlide644.xml.rels><?xml version="1.0" encoding="UTF-8" standalone="yes"?>
<Relationships xmlns="http://schemas.openxmlformats.org/package/2006/relationships"><Relationship Id="rId2" Type="http://schemas.openxmlformats.org/officeDocument/2006/relationships/slide" Target="../slides/slide645.xml"/><Relationship Id="rId1" Type="http://schemas.openxmlformats.org/officeDocument/2006/relationships/notesMaster" Target="../notesMasters/notesMaster1.xml"/></Relationships>
</file>

<file path=ppt/notesSlides/_rels/notesSlide645.xml.rels><?xml version="1.0" encoding="UTF-8" standalone="yes"?>
<Relationships xmlns="http://schemas.openxmlformats.org/package/2006/relationships"><Relationship Id="rId2" Type="http://schemas.openxmlformats.org/officeDocument/2006/relationships/slide" Target="../slides/slide646.xml"/><Relationship Id="rId1" Type="http://schemas.openxmlformats.org/officeDocument/2006/relationships/notesMaster" Target="../notesMasters/notesMaster1.xml"/></Relationships>
</file>

<file path=ppt/notesSlides/_rels/notesSlide646.xml.rels><?xml version="1.0" encoding="UTF-8" standalone="yes"?>
<Relationships xmlns="http://schemas.openxmlformats.org/package/2006/relationships"><Relationship Id="rId2" Type="http://schemas.openxmlformats.org/officeDocument/2006/relationships/slide" Target="../slides/slide647.xml"/><Relationship Id="rId1" Type="http://schemas.openxmlformats.org/officeDocument/2006/relationships/notesMaster" Target="../notesMasters/notesMaster1.xml"/></Relationships>
</file>

<file path=ppt/notesSlides/_rels/notesSlide647.xml.rels><?xml version="1.0" encoding="UTF-8" standalone="yes"?>
<Relationships xmlns="http://schemas.openxmlformats.org/package/2006/relationships"><Relationship Id="rId2" Type="http://schemas.openxmlformats.org/officeDocument/2006/relationships/slide" Target="../slides/slide648.xml"/><Relationship Id="rId1" Type="http://schemas.openxmlformats.org/officeDocument/2006/relationships/notesMaster" Target="../notesMasters/notesMaster1.xml"/></Relationships>
</file>

<file path=ppt/notesSlides/_rels/notesSlide648.xml.rels><?xml version="1.0" encoding="UTF-8" standalone="yes"?>
<Relationships xmlns="http://schemas.openxmlformats.org/package/2006/relationships"><Relationship Id="rId2" Type="http://schemas.openxmlformats.org/officeDocument/2006/relationships/slide" Target="../slides/slide649.xml"/><Relationship Id="rId1" Type="http://schemas.openxmlformats.org/officeDocument/2006/relationships/notesMaster" Target="../notesMasters/notesMaster1.xml"/></Relationships>
</file>

<file path=ppt/notesSlides/_rels/notesSlide649.xml.rels><?xml version="1.0" encoding="UTF-8" standalone="yes"?>
<Relationships xmlns="http://schemas.openxmlformats.org/package/2006/relationships"><Relationship Id="rId2" Type="http://schemas.openxmlformats.org/officeDocument/2006/relationships/slide" Target="../slides/slide650.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50.xml.rels><?xml version="1.0" encoding="UTF-8" standalone="yes"?>
<Relationships xmlns="http://schemas.openxmlformats.org/package/2006/relationships"><Relationship Id="rId2" Type="http://schemas.openxmlformats.org/officeDocument/2006/relationships/slide" Target="../slides/slide651.xml"/><Relationship Id="rId1" Type="http://schemas.openxmlformats.org/officeDocument/2006/relationships/notesMaster" Target="../notesMasters/notesMaster1.xml"/></Relationships>
</file>

<file path=ppt/notesSlides/_rels/notesSlide651.xml.rels><?xml version="1.0" encoding="UTF-8" standalone="yes"?>
<Relationships xmlns="http://schemas.openxmlformats.org/package/2006/relationships"><Relationship Id="rId2" Type="http://schemas.openxmlformats.org/officeDocument/2006/relationships/slide" Target="../slides/slide652.xml"/><Relationship Id="rId1" Type="http://schemas.openxmlformats.org/officeDocument/2006/relationships/notesMaster" Target="../notesMasters/notesMaster1.xml"/></Relationships>
</file>

<file path=ppt/notesSlides/_rels/notesSlide652.xml.rels><?xml version="1.0" encoding="UTF-8" standalone="yes"?>
<Relationships xmlns="http://schemas.openxmlformats.org/package/2006/relationships"><Relationship Id="rId2" Type="http://schemas.openxmlformats.org/officeDocument/2006/relationships/slide" Target="../slides/slide653.xml"/><Relationship Id="rId1" Type="http://schemas.openxmlformats.org/officeDocument/2006/relationships/notesMaster" Target="../notesMasters/notesMaster1.xml"/></Relationships>
</file>

<file path=ppt/notesSlides/_rels/notesSlide653.xml.rels><?xml version="1.0" encoding="UTF-8" standalone="yes"?>
<Relationships xmlns="http://schemas.openxmlformats.org/package/2006/relationships"><Relationship Id="rId2" Type="http://schemas.openxmlformats.org/officeDocument/2006/relationships/slide" Target="../slides/slide654.xml"/><Relationship Id="rId1" Type="http://schemas.openxmlformats.org/officeDocument/2006/relationships/notesMaster" Target="../notesMasters/notesMaster1.xml"/></Relationships>
</file>

<file path=ppt/notesSlides/_rels/notesSlide654.xml.rels><?xml version="1.0" encoding="UTF-8" standalone="yes"?>
<Relationships xmlns="http://schemas.openxmlformats.org/package/2006/relationships"><Relationship Id="rId2" Type="http://schemas.openxmlformats.org/officeDocument/2006/relationships/slide" Target="../slides/slide655.xml"/><Relationship Id="rId1" Type="http://schemas.openxmlformats.org/officeDocument/2006/relationships/notesMaster" Target="../notesMasters/notesMaster1.xml"/></Relationships>
</file>

<file path=ppt/notesSlides/_rels/notesSlide655.xml.rels><?xml version="1.0" encoding="UTF-8" standalone="yes"?>
<Relationships xmlns="http://schemas.openxmlformats.org/package/2006/relationships"><Relationship Id="rId2" Type="http://schemas.openxmlformats.org/officeDocument/2006/relationships/slide" Target="../slides/slide656.xml"/><Relationship Id="rId1" Type="http://schemas.openxmlformats.org/officeDocument/2006/relationships/notesMaster" Target="../notesMasters/notesMaster1.xml"/></Relationships>
</file>

<file path=ppt/notesSlides/_rels/notesSlide656.xml.rels><?xml version="1.0" encoding="UTF-8" standalone="yes"?>
<Relationships xmlns="http://schemas.openxmlformats.org/package/2006/relationships"><Relationship Id="rId2" Type="http://schemas.openxmlformats.org/officeDocument/2006/relationships/slide" Target="../slides/slide657.xml"/><Relationship Id="rId1" Type="http://schemas.openxmlformats.org/officeDocument/2006/relationships/notesMaster" Target="../notesMasters/notesMaster1.xml"/></Relationships>
</file>

<file path=ppt/notesSlides/_rels/notesSlide657.xml.rels><?xml version="1.0" encoding="UTF-8" standalone="yes"?>
<Relationships xmlns="http://schemas.openxmlformats.org/package/2006/relationships"><Relationship Id="rId2" Type="http://schemas.openxmlformats.org/officeDocument/2006/relationships/slide" Target="../slides/slide658.xml"/><Relationship Id="rId1" Type="http://schemas.openxmlformats.org/officeDocument/2006/relationships/notesMaster" Target="../notesMasters/notesMaster1.xml"/></Relationships>
</file>

<file path=ppt/notesSlides/_rels/notesSlide658.xml.rels><?xml version="1.0" encoding="UTF-8" standalone="yes"?>
<Relationships xmlns="http://schemas.openxmlformats.org/package/2006/relationships"><Relationship Id="rId2" Type="http://schemas.openxmlformats.org/officeDocument/2006/relationships/slide" Target="../slides/slide659.xml"/><Relationship Id="rId1" Type="http://schemas.openxmlformats.org/officeDocument/2006/relationships/notesMaster" Target="../notesMasters/notesMaster1.xml"/></Relationships>
</file>

<file path=ppt/notesSlides/_rels/notesSlide659.xml.rels><?xml version="1.0" encoding="UTF-8" standalone="yes"?>
<Relationships xmlns="http://schemas.openxmlformats.org/package/2006/relationships"><Relationship Id="rId2" Type="http://schemas.openxmlformats.org/officeDocument/2006/relationships/slide" Target="../slides/slide660.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60.xml.rels><?xml version="1.0" encoding="UTF-8" standalone="yes"?>
<Relationships xmlns="http://schemas.openxmlformats.org/package/2006/relationships"><Relationship Id="rId2" Type="http://schemas.openxmlformats.org/officeDocument/2006/relationships/slide" Target="../slides/slide661.xml"/><Relationship Id="rId1" Type="http://schemas.openxmlformats.org/officeDocument/2006/relationships/notesMaster" Target="../notesMasters/notesMaster1.xml"/></Relationships>
</file>

<file path=ppt/notesSlides/_rels/notesSlide661.xml.rels><?xml version="1.0" encoding="UTF-8" standalone="yes"?>
<Relationships xmlns="http://schemas.openxmlformats.org/package/2006/relationships"><Relationship Id="rId2" Type="http://schemas.openxmlformats.org/officeDocument/2006/relationships/slide" Target="../slides/slide662.xml"/><Relationship Id="rId1" Type="http://schemas.openxmlformats.org/officeDocument/2006/relationships/notesMaster" Target="../notesMasters/notesMaster1.xml"/></Relationships>
</file>

<file path=ppt/notesSlides/_rels/notesSlide662.xml.rels><?xml version="1.0" encoding="UTF-8" standalone="yes"?>
<Relationships xmlns="http://schemas.openxmlformats.org/package/2006/relationships"><Relationship Id="rId2" Type="http://schemas.openxmlformats.org/officeDocument/2006/relationships/slide" Target="../slides/slide663.xml"/><Relationship Id="rId1" Type="http://schemas.openxmlformats.org/officeDocument/2006/relationships/notesMaster" Target="../notesMasters/notesMaster1.xml"/></Relationships>
</file>

<file path=ppt/notesSlides/_rels/notesSlide663.xml.rels><?xml version="1.0" encoding="UTF-8" standalone="yes"?>
<Relationships xmlns="http://schemas.openxmlformats.org/package/2006/relationships"><Relationship Id="rId2" Type="http://schemas.openxmlformats.org/officeDocument/2006/relationships/slide" Target="../slides/slide664.xml"/><Relationship Id="rId1" Type="http://schemas.openxmlformats.org/officeDocument/2006/relationships/notesMaster" Target="../notesMasters/notesMaster1.xml"/></Relationships>
</file>

<file path=ppt/notesSlides/_rels/notesSlide664.xml.rels><?xml version="1.0" encoding="UTF-8" standalone="yes"?>
<Relationships xmlns="http://schemas.openxmlformats.org/package/2006/relationships"><Relationship Id="rId2" Type="http://schemas.openxmlformats.org/officeDocument/2006/relationships/slide" Target="../slides/slide665.xml"/><Relationship Id="rId1" Type="http://schemas.openxmlformats.org/officeDocument/2006/relationships/notesMaster" Target="../notesMasters/notesMaster1.xml"/></Relationships>
</file>

<file path=ppt/notesSlides/_rels/notesSlide665.xml.rels><?xml version="1.0" encoding="UTF-8" standalone="yes"?>
<Relationships xmlns="http://schemas.openxmlformats.org/package/2006/relationships"><Relationship Id="rId2" Type="http://schemas.openxmlformats.org/officeDocument/2006/relationships/slide" Target="../slides/slide666.xml"/><Relationship Id="rId1" Type="http://schemas.openxmlformats.org/officeDocument/2006/relationships/notesMaster" Target="../notesMasters/notesMaster1.xml"/></Relationships>
</file>

<file path=ppt/notesSlides/_rels/notesSlide666.xml.rels><?xml version="1.0" encoding="UTF-8" standalone="yes"?>
<Relationships xmlns="http://schemas.openxmlformats.org/package/2006/relationships"><Relationship Id="rId2" Type="http://schemas.openxmlformats.org/officeDocument/2006/relationships/slide" Target="../slides/slide667.xml"/><Relationship Id="rId1" Type="http://schemas.openxmlformats.org/officeDocument/2006/relationships/notesMaster" Target="../notesMasters/notesMaster1.xml"/></Relationships>
</file>

<file path=ppt/notesSlides/_rels/notesSlide667.xml.rels><?xml version="1.0" encoding="UTF-8" standalone="yes"?>
<Relationships xmlns="http://schemas.openxmlformats.org/package/2006/relationships"><Relationship Id="rId2" Type="http://schemas.openxmlformats.org/officeDocument/2006/relationships/slide" Target="../slides/slide668.xml"/><Relationship Id="rId1" Type="http://schemas.openxmlformats.org/officeDocument/2006/relationships/notesMaster" Target="../notesMasters/notesMaster1.xml"/></Relationships>
</file>

<file path=ppt/notesSlides/_rels/notesSlide668.xml.rels><?xml version="1.0" encoding="UTF-8" standalone="yes"?>
<Relationships xmlns="http://schemas.openxmlformats.org/package/2006/relationships"><Relationship Id="rId2" Type="http://schemas.openxmlformats.org/officeDocument/2006/relationships/slide" Target="../slides/slide669.xml"/><Relationship Id="rId1" Type="http://schemas.openxmlformats.org/officeDocument/2006/relationships/notesMaster" Target="../notesMasters/notesMaster1.xml"/></Relationships>
</file>

<file path=ppt/notesSlides/_rels/notesSlide669.xml.rels><?xml version="1.0" encoding="UTF-8" standalone="yes"?>
<Relationships xmlns="http://schemas.openxmlformats.org/package/2006/relationships"><Relationship Id="rId2" Type="http://schemas.openxmlformats.org/officeDocument/2006/relationships/slide" Target="../slides/slide67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70.xml.rels><?xml version="1.0" encoding="UTF-8" standalone="yes"?>
<Relationships xmlns="http://schemas.openxmlformats.org/package/2006/relationships"><Relationship Id="rId2" Type="http://schemas.openxmlformats.org/officeDocument/2006/relationships/slide" Target="../slides/slide671.xml"/><Relationship Id="rId1" Type="http://schemas.openxmlformats.org/officeDocument/2006/relationships/notesMaster" Target="../notesMasters/notesMaster1.xml"/></Relationships>
</file>

<file path=ppt/notesSlides/_rels/notesSlide671.xml.rels><?xml version="1.0" encoding="UTF-8" standalone="yes"?>
<Relationships xmlns="http://schemas.openxmlformats.org/package/2006/relationships"><Relationship Id="rId2" Type="http://schemas.openxmlformats.org/officeDocument/2006/relationships/slide" Target="../slides/slide672.xml"/><Relationship Id="rId1" Type="http://schemas.openxmlformats.org/officeDocument/2006/relationships/notesMaster" Target="../notesMasters/notesMaster1.xml"/></Relationships>
</file>

<file path=ppt/notesSlides/_rels/notesSlide672.xml.rels><?xml version="1.0" encoding="UTF-8" standalone="yes"?>
<Relationships xmlns="http://schemas.openxmlformats.org/package/2006/relationships"><Relationship Id="rId2" Type="http://schemas.openxmlformats.org/officeDocument/2006/relationships/slide" Target="../slides/slide673.xml"/><Relationship Id="rId1" Type="http://schemas.openxmlformats.org/officeDocument/2006/relationships/notesMaster" Target="../notesMasters/notesMaster1.xml"/></Relationships>
</file>

<file path=ppt/notesSlides/_rels/notesSlide673.xml.rels><?xml version="1.0" encoding="UTF-8" standalone="yes"?>
<Relationships xmlns="http://schemas.openxmlformats.org/package/2006/relationships"><Relationship Id="rId2" Type="http://schemas.openxmlformats.org/officeDocument/2006/relationships/slide" Target="../slides/slide674.xml"/><Relationship Id="rId1" Type="http://schemas.openxmlformats.org/officeDocument/2006/relationships/notesMaster" Target="../notesMasters/notesMaster1.xml"/></Relationships>
</file>

<file path=ppt/notesSlides/_rels/notesSlide674.xml.rels><?xml version="1.0" encoding="UTF-8" standalone="yes"?>
<Relationships xmlns="http://schemas.openxmlformats.org/package/2006/relationships"><Relationship Id="rId2" Type="http://schemas.openxmlformats.org/officeDocument/2006/relationships/slide" Target="../slides/slide675.xml"/><Relationship Id="rId1" Type="http://schemas.openxmlformats.org/officeDocument/2006/relationships/notesMaster" Target="../notesMasters/notesMaster1.xml"/></Relationships>
</file>

<file path=ppt/notesSlides/_rels/notesSlide675.xml.rels><?xml version="1.0" encoding="UTF-8" standalone="yes"?>
<Relationships xmlns="http://schemas.openxmlformats.org/package/2006/relationships"><Relationship Id="rId2" Type="http://schemas.openxmlformats.org/officeDocument/2006/relationships/slide" Target="../slides/slide676.xml"/><Relationship Id="rId1" Type="http://schemas.openxmlformats.org/officeDocument/2006/relationships/notesMaster" Target="../notesMasters/notesMaster1.xml"/></Relationships>
</file>

<file path=ppt/notesSlides/_rels/notesSlide676.xml.rels><?xml version="1.0" encoding="UTF-8" standalone="yes"?>
<Relationships xmlns="http://schemas.openxmlformats.org/package/2006/relationships"><Relationship Id="rId2" Type="http://schemas.openxmlformats.org/officeDocument/2006/relationships/slide" Target="../slides/slide677.xml"/><Relationship Id="rId1" Type="http://schemas.openxmlformats.org/officeDocument/2006/relationships/notesMaster" Target="../notesMasters/notesMaster1.xml"/></Relationships>
</file>

<file path=ppt/notesSlides/_rels/notesSlide677.xml.rels><?xml version="1.0" encoding="UTF-8" standalone="yes"?>
<Relationships xmlns="http://schemas.openxmlformats.org/package/2006/relationships"><Relationship Id="rId2" Type="http://schemas.openxmlformats.org/officeDocument/2006/relationships/slide" Target="../slides/slide678.xml"/><Relationship Id="rId1" Type="http://schemas.openxmlformats.org/officeDocument/2006/relationships/notesMaster" Target="../notesMasters/notesMaster1.xml"/></Relationships>
</file>

<file path=ppt/notesSlides/_rels/notesSlide678.xml.rels><?xml version="1.0" encoding="UTF-8" standalone="yes"?>
<Relationships xmlns="http://schemas.openxmlformats.org/package/2006/relationships"><Relationship Id="rId2" Type="http://schemas.openxmlformats.org/officeDocument/2006/relationships/slide" Target="../slides/slide679.xml"/><Relationship Id="rId1" Type="http://schemas.openxmlformats.org/officeDocument/2006/relationships/notesMaster" Target="../notesMasters/notesMaster1.xml"/></Relationships>
</file>

<file path=ppt/notesSlides/_rels/notesSlide679.xml.rels><?xml version="1.0" encoding="UTF-8" standalone="yes"?>
<Relationships xmlns="http://schemas.openxmlformats.org/package/2006/relationships"><Relationship Id="rId2" Type="http://schemas.openxmlformats.org/officeDocument/2006/relationships/slide" Target="../slides/slide680.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80.xml.rels><?xml version="1.0" encoding="UTF-8" standalone="yes"?>
<Relationships xmlns="http://schemas.openxmlformats.org/package/2006/relationships"><Relationship Id="rId2" Type="http://schemas.openxmlformats.org/officeDocument/2006/relationships/slide" Target="../slides/slide681.xml"/><Relationship Id="rId1" Type="http://schemas.openxmlformats.org/officeDocument/2006/relationships/notesMaster" Target="../notesMasters/notesMaster1.xml"/></Relationships>
</file>

<file path=ppt/notesSlides/_rels/notesSlide681.xml.rels><?xml version="1.0" encoding="UTF-8" standalone="yes"?>
<Relationships xmlns="http://schemas.openxmlformats.org/package/2006/relationships"><Relationship Id="rId2" Type="http://schemas.openxmlformats.org/officeDocument/2006/relationships/slide" Target="../slides/slide682.xml"/><Relationship Id="rId1" Type="http://schemas.openxmlformats.org/officeDocument/2006/relationships/notesMaster" Target="../notesMasters/notesMaster1.xml"/></Relationships>
</file>

<file path=ppt/notesSlides/_rels/notesSlide682.xml.rels><?xml version="1.0" encoding="UTF-8" standalone="yes"?>
<Relationships xmlns="http://schemas.openxmlformats.org/package/2006/relationships"><Relationship Id="rId2" Type="http://schemas.openxmlformats.org/officeDocument/2006/relationships/slide" Target="../slides/slide683.xml"/><Relationship Id="rId1" Type="http://schemas.openxmlformats.org/officeDocument/2006/relationships/notesMaster" Target="../notesMasters/notesMaster1.xml"/></Relationships>
</file>

<file path=ppt/notesSlides/_rels/notesSlide683.xml.rels><?xml version="1.0" encoding="UTF-8" standalone="yes"?>
<Relationships xmlns="http://schemas.openxmlformats.org/package/2006/relationships"><Relationship Id="rId2" Type="http://schemas.openxmlformats.org/officeDocument/2006/relationships/slide" Target="../slides/slide684.xml"/><Relationship Id="rId1" Type="http://schemas.openxmlformats.org/officeDocument/2006/relationships/notesMaster" Target="../notesMasters/notesMaster1.xml"/></Relationships>
</file>

<file path=ppt/notesSlides/_rels/notesSlide684.xml.rels><?xml version="1.0" encoding="UTF-8" standalone="yes"?>
<Relationships xmlns="http://schemas.openxmlformats.org/package/2006/relationships"><Relationship Id="rId2" Type="http://schemas.openxmlformats.org/officeDocument/2006/relationships/slide" Target="../slides/slide685.xml"/><Relationship Id="rId1" Type="http://schemas.openxmlformats.org/officeDocument/2006/relationships/notesMaster" Target="../notesMasters/notesMaster1.xml"/></Relationships>
</file>

<file path=ppt/notesSlides/_rels/notesSlide685.xml.rels><?xml version="1.0" encoding="UTF-8" standalone="yes"?>
<Relationships xmlns="http://schemas.openxmlformats.org/package/2006/relationships"><Relationship Id="rId2" Type="http://schemas.openxmlformats.org/officeDocument/2006/relationships/slide" Target="../slides/slide686.xml"/><Relationship Id="rId1" Type="http://schemas.openxmlformats.org/officeDocument/2006/relationships/notesMaster" Target="../notesMasters/notesMaster1.xml"/></Relationships>
</file>

<file path=ppt/notesSlides/_rels/notesSlide686.xml.rels><?xml version="1.0" encoding="UTF-8" standalone="yes"?>
<Relationships xmlns="http://schemas.openxmlformats.org/package/2006/relationships"><Relationship Id="rId2" Type="http://schemas.openxmlformats.org/officeDocument/2006/relationships/slide" Target="../slides/slide687.xml"/><Relationship Id="rId1" Type="http://schemas.openxmlformats.org/officeDocument/2006/relationships/notesMaster" Target="../notesMasters/notesMaster1.xml"/></Relationships>
</file>

<file path=ppt/notesSlides/_rels/notesSlide687.xml.rels><?xml version="1.0" encoding="UTF-8" standalone="yes"?>
<Relationships xmlns="http://schemas.openxmlformats.org/package/2006/relationships"><Relationship Id="rId2" Type="http://schemas.openxmlformats.org/officeDocument/2006/relationships/slide" Target="../slides/slide688.xml"/><Relationship Id="rId1" Type="http://schemas.openxmlformats.org/officeDocument/2006/relationships/notesMaster" Target="../notesMasters/notesMaster1.xml"/></Relationships>
</file>

<file path=ppt/notesSlides/_rels/notesSlide688.xml.rels><?xml version="1.0" encoding="UTF-8" standalone="yes"?>
<Relationships xmlns="http://schemas.openxmlformats.org/package/2006/relationships"><Relationship Id="rId2" Type="http://schemas.openxmlformats.org/officeDocument/2006/relationships/slide" Target="../slides/slide689.xml"/><Relationship Id="rId1" Type="http://schemas.openxmlformats.org/officeDocument/2006/relationships/notesMaster" Target="../notesMasters/notesMaster1.xml"/></Relationships>
</file>

<file path=ppt/notesSlides/_rels/notesSlide689.xml.rels><?xml version="1.0" encoding="UTF-8" standalone="yes"?>
<Relationships xmlns="http://schemas.openxmlformats.org/package/2006/relationships"><Relationship Id="rId2" Type="http://schemas.openxmlformats.org/officeDocument/2006/relationships/slide" Target="../slides/slide690.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90.xml.rels><?xml version="1.0" encoding="UTF-8" standalone="yes"?>
<Relationships xmlns="http://schemas.openxmlformats.org/package/2006/relationships"><Relationship Id="rId2" Type="http://schemas.openxmlformats.org/officeDocument/2006/relationships/slide" Target="../slides/slide691.xml"/><Relationship Id="rId1" Type="http://schemas.openxmlformats.org/officeDocument/2006/relationships/notesMaster" Target="../notesMasters/notesMaster1.xml"/></Relationships>
</file>

<file path=ppt/notesSlides/_rels/notesSlide691.xml.rels><?xml version="1.0" encoding="UTF-8" standalone="yes"?>
<Relationships xmlns="http://schemas.openxmlformats.org/package/2006/relationships"><Relationship Id="rId2" Type="http://schemas.openxmlformats.org/officeDocument/2006/relationships/slide" Target="../slides/slide692.xml"/><Relationship Id="rId1" Type="http://schemas.openxmlformats.org/officeDocument/2006/relationships/notesMaster" Target="../notesMasters/notesMaster1.xml"/></Relationships>
</file>

<file path=ppt/notesSlides/_rels/notesSlide692.xml.rels><?xml version="1.0" encoding="UTF-8" standalone="yes"?>
<Relationships xmlns="http://schemas.openxmlformats.org/package/2006/relationships"><Relationship Id="rId2" Type="http://schemas.openxmlformats.org/officeDocument/2006/relationships/slide" Target="../slides/slide693.xml"/><Relationship Id="rId1" Type="http://schemas.openxmlformats.org/officeDocument/2006/relationships/notesMaster" Target="../notesMasters/notesMaster1.xml"/></Relationships>
</file>

<file path=ppt/notesSlides/_rels/notesSlide693.xml.rels><?xml version="1.0" encoding="UTF-8" standalone="yes"?>
<Relationships xmlns="http://schemas.openxmlformats.org/package/2006/relationships"><Relationship Id="rId2" Type="http://schemas.openxmlformats.org/officeDocument/2006/relationships/slide" Target="../slides/slide694.xml"/><Relationship Id="rId1" Type="http://schemas.openxmlformats.org/officeDocument/2006/relationships/notesMaster" Target="../notesMasters/notesMaster1.xml"/></Relationships>
</file>

<file path=ppt/notesSlides/_rels/notesSlide694.xml.rels><?xml version="1.0" encoding="UTF-8" standalone="yes"?>
<Relationships xmlns="http://schemas.openxmlformats.org/package/2006/relationships"><Relationship Id="rId2" Type="http://schemas.openxmlformats.org/officeDocument/2006/relationships/slide" Target="../slides/slide695.xml"/><Relationship Id="rId1" Type="http://schemas.openxmlformats.org/officeDocument/2006/relationships/notesMaster" Target="../notesMasters/notesMaster1.xml"/></Relationships>
</file>

<file path=ppt/notesSlides/_rels/notesSlide695.xml.rels><?xml version="1.0" encoding="UTF-8" standalone="yes"?>
<Relationships xmlns="http://schemas.openxmlformats.org/package/2006/relationships"><Relationship Id="rId2" Type="http://schemas.openxmlformats.org/officeDocument/2006/relationships/slide" Target="../slides/slide696.xml"/><Relationship Id="rId1" Type="http://schemas.openxmlformats.org/officeDocument/2006/relationships/notesMaster" Target="../notesMasters/notesMaster1.xml"/></Relationships>
</file>

<file path=ppt/notesSlides/_rels/notesSlide696.xml.rels><?xml version="1.0" encoding="UTF-8" standalone="yes"?>
<Relationships xmlns="http://schemas.openxmlformats.org/package/2006/relationships"><Relationship Id="rId2" Type="http://schemas.openxmlformats.org/officeDocument/2006/relationships/slide" Target="../slides/slide697.xml"/><Relationship Id="rId1" Type="http://schemas.openxmlformats.org/officeDocument/2006/relationships/notesMaster" Target="../notesMasters/notesMaster1.xml"/></Relationships>
</file>

<file path=ppt/notesSlides/_rels/notesSlide697.xml.rels><?xml version="1.0" encoding="UTF-8" standalone="yes"?>
<Relationships xmlns="http://schemas.openxmlformats.org/package/2006/relationships"><Relationship Id="rId2" Type="http://schemas.openxmlformats.org/officeDocument/2006/relationships/slide" Target="../slides/slide698.xml"/><Relationship Id="rId1" Type="http://schemas.openxmlformats.org/officeDocument/2006/relationships/notesMaster" Target="../notesMasters/notesMaster1.xml"/></Relationships>
</file>

<file path=ppt/notesSlides/_rels/notesSlide698.xml.rels><?xml version="1.0" encoding="UTF-8" standalone="yes"?>
<Relationships xmlns="http://schemas.openxmlformats.org/package/2006/relationships"><Relationship Id="rId2" Type="http://schemas.openxmlformats.org/officeDocument/2006/relationships/slide" Target="../slides/slide699.xml"/><Relationship Id="rId1" Type="http://schemas.openxmlformats.org/officeDocument/2006/relationships/notesMaster" Target="../notesMasters/notesMaster1.xml"/></Relationships>
</file>

<file path=ppt/notesSlides/_rels/notesSlide699.xml.rels><?xml version="1.0" encoding="UTF-8" standalone="yes"?>
<Relationships xmlns="http://schemas.openxmlformats.org/package/2006/relationships"><Relationship Id="rId2" Type="http://schemas.openxmlformats.org/officeDocument/2006/relationships/slide" Target="../slides/slide70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00.xml.rels><?xml version="1.0" encoding="UTF-8" standalone="yes"?>
<Relationships xmlns="http://schemas.openxmlformats.org/package/2006/relationships"><Relationship Id="rId2" Type="http://schemas.openxmlformats.org/officeDocument/2006/relationships/slide" Target="../slides/slide701.xml"/><Relationship Id="rId1" Type="http://schemas.openxmlformats.org/officeDocument/2006/relationships/notesMaster" Target="../notesMasters/notesMaster1.xml"/></Relationships>
</file>

<file path=ppt/notesSlides/_rels/notesSlide701.xml.rels><?xml version="1.0" encoding="UTF-8" standalone="yes"?>
<Relationships xmlns="http://schemas.openxmlformats.org/package/2006/relationships"><Relationship Id="rId2" Type="http://schemas.openxmlformats.org/officeDocument/2006/relationships/slide" Target="../slides/slide702.xml"/><Relationship Id="rId1" Type="http://schemas.openxmlformats.org/officeDocument/2006/relationships/notesMaster" Target="../notesMasters/notesMaster1.xml"/></Relationships>
</file>

<file path=ppt/notesSlides/_rels/notesSlide702.xml.rels><?xml version="1.0" encoding="UTF-8" standalone="yes"?>
<Relationships xmlns="http://schemas.openxmlformats.org/package/2006/relationships"><Relationship Id="rId2" Type="http://schemas.openxmlformats.org/officeDocument/2006/relationships/slide" Target="../slides/slide703.xml"/><Relationship Id="rId1" Type="http://schemas.openxmlformats.org/officeDocument/2006/relationships/notesMaster" Target="../notesMasters/notesMaster1.xml"/></Relationships>
</file>

<file path=ppt/notesSlides/_rels/notesSlide703.xml.rels><?xml version="1.0" encoding="UTF-8" standalone="yes"?>
<Relationships xmlns="http://schemas.openxmlformats.org/package/2006/relationships"><Relationship Id="rId2" Type="http://schemas.openxmlformats.org/officeDocument/2006/relationships/slide" Target="../slides/slide704.xml"/><Relationship Id="rId1" Type="http://schemas.openxmlformats.org/officeDocument/2006/relationships/notesMaster" Target="../notesMasters/notesMaster1.xml"/></Relationships>
</file>

<file path=ppt/notesSlides/_rels/notesSlide704.xml.rels><?xml version="1.0" encoding="UTF-8" standalone="yes"?>
<Relationships xmlns="http://schemas.openxmlformats.org/package/2006/relationships"><Relationship Id="rId2" Type="http://schemas.openxmlformats.org/officeDocument/2006/relationships/slide" Target="../slides/slide705.xml"/><Relationship Id="rId1" Type="http://schemas.openxmlformats.org/officeDocument/2006/relationships/notesMaster" Target="../notesMasters/notesMaster1.xml"/></Relationships>
</file>

<file path=ppt/notesSlides/_rels/notesSlide705.xml.rels><?xml version="1.0" encoding="UTF-8" standalone="yes"?>
<Relationships xmlns="http://schemas.openxmlformats.org/package/2006/relationships"><Relationship Id="rId2" Type="http://schemas.openxmlformats.org/officeDocument/2006/relationships/slide" Target="../slides/slide706.xml"/><Relationship Id="rId1" Type="http://schemas.openxmlformats.org/officeDocument/2006/relationships/notesMaster" Target="../notesMasters/notesMaster1.xml"/></Relationships>
</file>

<file path=ppt/notesSlides/_rels/notesSlide706.xml.rels><?xml version="1.0" encoding="UTF-8" standalone="yes"?>
<Relationships xmlns="http://schemas.openxmlformats.org/package/2006/relationships"><Relationship Id="rId2" Type="http://schemas.openxmlformats.org/officeDocument/2006/relationships/slide" Target="../slides/slide707.xml"/><Relationship Id="rId1" Type="http://schemas.openxmlformats.org/officeDocument/2006/relationships/notesMaster" Target="../notesMasters/notesMaster1.xml"/></Relationships>
</file>

<file path=ppt/notesSlides/_rels/notesSlide707.xml.rels><?xml version="1.0" encoding="UTF-8" standalone="yes"?>
<Relationships xmlns="http://schemas.openxmlformats.org/package/2006/relationships"><Relationship Id="rId2" Type="http://schemas.openxmlformats.org/officeDocument/2006/relationships/slide" Target="../slides/slide708.xml"/><Relationship Id="rId1" Type="http://schemas.openxmlformats.org/officeDocument/2006/relationships/notesMaster" Target="../notesMasters/notesMaster1.xml"/></Relationships>
</file>

<file path=ppt/notesSlides/_rels/notesSlide708.xml.rels><?xml version="1.0" encoding="UTF-8" standalone="yes"?>
<Relationships xmlns="http://schemas.openxmlformats.org/package/2006/relationships"><Relationship Id="rId2" Type="http://schemas.openxmlformats.org/officeDocument/2006/relationships/slide" Target="../slides/slide709.xml"/><Relationship Id="rId1" Type="http://schemas.openxmlformats.org/officeDocument/2006/relationships/notesMaster" Target="../notesMasters/notesMaster1.xml"/></Relationships>
</file>

<file path=ppt/notesSlides/_rels/notesSlide709.xml.rels><?xml version="1.0" encoding="UTF-8" standalone="yes"?>
<Relationships xmlns="http://schemas.openxmlformats.org/package/2006/relationships"><Relationship Id="rId2" Type="http://schemas.openxmlformats.org/officeDocument/2006/relationships/slide" Target="../slides/slide71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10.xml.rels><?xml version="1.0" encoding="UTF-8" standalone="yes"?>
<Relationships xmlns="http://schemas.openxmlformats.org/package/2006/relationships"><Relationship Id="rId2" Type="http://schemas.openxmlformats.org/officeDocument/2006/relationships/slide" Target="../slides/slide711.xml"/><Relationship Id="rId1" Type="http://schemas.openxmlformats.org/officeDocument/2006/relationships/notesMaster" Target="../notesMasters/notesMaster1.xml"/></Relationships>
</file>

<file path=ppt/notesSlides/_rels/notesSlide711.xml.rels><?xml version="1.0" encoding="UTF-8" standalone="yes"?>
<Relationships xmlns="http://schemas.openxmlformats.org/package/2006/relationships"><Relationship Id="rId2" Type="http://schemas.openxmlformats.org/officeDocument/2006/relationships/slide" Target="../slides/slide712.xml"/><Relationship Id="rId1" Type="http://schemas.openxmlformats.org/officeDocument/2006/relationships/notesMaster" Target="../notesMasters/notesMaster1.xml"/></Relationships>
</file>

<file path=ppt/notesSlides/_rels/notesSlide712.xml.rels><?xml version="1.0" encoding="UTF-8" standalone="yes"?>
<Relationships xmlns="http://schemas.openxmlformats.org/package/2006/relationships"><Relationship Id="rId2" Type="http://schemas.openxmlformats.org/officeDocument/2006/relationships/slide" Target="../slides/slide713.xml"/><Relationship Id="rId1" Type="http://schemas.openxmlformats.org/officeDocument/2006/relationships/notesMaster" Target="../notesMasters/notesMaster1.xml"/></Relationships>
</file>

<file path=ppt/notesSlides/_rels/notesSlide713.xml.rels><?xml version="1.0" encoding="UTF-8" standalone="yes"?>
<Relationships xmlns="http://schemas.openxmlformats.org/package/2006/relationships"><Relationship Id="rId2" Type="http://schemas.openxmlformats.org/officeDocument/2006/relationships/slide" Target="../slides/slide714.xml"/><Relationship Id="rId1" Type="http://schemas.openxmlformats.org/officeDocument/2006/relationships/notesMaster" Target="../notesMasters/notesMaster1.xml"/></Relationships>
</file>

<file path=ppt/notesSlides/_rels/notesSlide714.xml.rels><?xml version="1.0" encoding="UTF-8" standalone="yes"?>
<Relationships xmlns="http://schemas.openxmlformats.org/package/2006/relationships"><Relationship Id="rId2" Type="http://schemas.openxmlformats.org/officeDocument/2006/relationships/slide" Target="../slides/slide715.xml"/><Relationship Id="rId1" Type="http://schemas.openxmlformats.org/officeDocument/2006/relationships/notesMaster" Target="../notesMasters/notesMaster1.xml"/></Relationships>
</file>

<file path=ppt/notesSlides/_rels/notesSlide715.xml.rels><?xml version="1.0" encoding="UTF-8" standalone="yes"?>
<Relationships xmlns="http://schemas.openxmlformats.org/package/2006/relationships"><Relationship Id="rId2" Type="http://schemas.openxmlformats.org/officeDocument/2006/relationships/slide" Target="../slides/slide716.xml"/><Relationship Id="rId1" Type="http://schemas.openxmlformats.org/officeDocument/2006/relationships/notesMaster" Target="../notesMasters/notesMaster1.xml"/></Relationships>
</file>

<file path=ppt/notesSlides/_rels/notesSlide716.xml.rels><?xml version="1.0" encoding="UTF-8" standalone="yes"?>
<Relationships xmlns="http://schemas.openxmlformats.org/package/2006/relationships"><Relationship Id="rId2" Type="http://schemas.openxmlformats.org/officeDocument/2006/relationships/slide" Target="../slides/slide717.xml"/><Relationship Id="rId1" Type="http://schemas.openxmlformats.org/officeDocument/2006/relationships/notesMaster" Target="../notesMasters/notesMaster1.xml"/></Relationships>
</file>

<file path=ppt/notesSlides/_rels/notesSlide717.xml.rels><?xml version="1.0" encoding="UTF-8" standalone="yes"?>
<Relationships xmlns="http://schemas.openxmlformats.org/package/2006/relationships"><Relationship Id="rId2" Type="http://schemas.openxmlformats.org/officeDocument/2006/relationships/slide" Target="../slides/slide718.xml"/><Relationship Id="rId1" Type="http://schemas.openxmlformats.org/officeDocument/2006/relationships/notesMaster" Target="../notesMasters/notesMaster1.xml"/></Relationships>
</file>

<file path=ppt/notesSlides/_rels/notesSlide718.xml.rels><?xml version="1.0" encoding="UTF-8" standalone="yes"?>
<Relationships xmlns="http://schemas.openxmlformats.org/package/2006/relationships"><Relationship Id="rId2" Type="http://schemas.openxmlformats.org/officeDocument/2006/relationships/slide" Target="../slides/slide719.xml"/><Relationship Id="rId1" Type="http://schemas.openxmlformats.org/officeDocument/2006/relationships/notesMaster" Target="../notesMasters/notesMaster1.xml"/></Relationships>
</file>

<file path=ppt/notesSlides/_rels/notesSlide719.xml.rels><?xml version="1.0" encoding="UTF-8" standalone="yes"?>
<Relationships xmlns="http://schemas.openxmlformats.org/package/2006/relationships"><Relationship Id="rId2" Type="http://schemas.openxmlformats.org/officeDocument/2006/relationships/slide" Target="../slides/slide720.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20.xml.rels><?xml version="1.0" encoding="UTF-8" standalone="yes"?>
<Relationships xmlns="http://schemas.openxmlformats.org/package/2006/relationships"><Relationship Id="rId2" Type="http://schemas.openxmlformats.org/officeDocument/2006/relationships/slide" Target="../slides/slide721.xml"/><Relationship Id="rId1" Type="http://schemas.openxmlformats.org/officeDocument/2006/relationships/notesMaster" Target="../notesMasters/notesMaster1.xml"/></Relationships>
</file>

<file path=ppt/notesSlides/_rels/notesSlide721.xml.rels><?xml version="1.0" encoding="UTF-8" standalone="yes"?>
<Relationships xmlns="http://schemas.openxmlformats.org/package/2006/relationships"><Relationship Id="rId2" Type="http://schemas.openxmlformats.org/officeDocument/2006/relationships/slide" Target="../slides/slide722.xml"/><Relationship Id="rId1" Type="http://schemas.openxmlformats.org/officeDocument/2006/relationships/notesMaster" Target="../notesMasters/notesMaster1.xml"/></Relationships>
</file>

<file path=ppt/notesSlides/_rels/notesSlide722.xml.rels><?xml version="1.0" encoding="UTF-8" standalone="yes"?>
<Relationships xmlns="http://schemas.openxmlformats.org/package/2006/relationships"><Relationship Id="rId2" Type="http://schemas.openxmlformats.org/officeDocument/2006/relationships/slide" Target="../slides/slide723.xml"/><Relationship Id="rId1" Type="http://schemas.openxmlformats.org/officeDocument/2006/relationships/notesMaster" Target="../notesMasters/notesMaster1.xml"/></Relationships>
</file>

<file path=ppt/notesSlides/_rels/notesSlide723.xml.rels><?xml version="1.0" encoding="UTF-8" standalone="yes"?>
<Relationships xmlns="http://schemas.openxmlformats.org/package/2006/relationships"><Relationship Id="rId2" Type="http://schemas.openxmlformats.org/officeDocument/2006/relationships/slide" Target="../slides/slide724.xml"/><Relationship Id="rId1" Type="http://schemas.openxmlformats.org/officeDocument/2006/relationships/notesMaster" Target="../notesMasters/notesMaster1.xml"/></Relationships>
</file>

<file path=ppt/notesSlides/_rels/notesSlide724.xml.rels><?xml version="1.0" encoding="UTF-8" standalone="yes"?>
<Relationships xmlns="http://schemas.openxmlformats.org/package/2006/relationships"><Relationship Id="rId2" Type="http://schemas.openxmlformats.org/officeDocument/2006/relationships/slide" Target="../slides/slide725.xml"/><Relationship Id="rId1" Type="http://schemas.openxmlformats.org/officeDocument/2006/relationships/notesMaster" Target="../notesMasters/notesMaster1.xml"/></Relationships>
</file>

<file path=ppt/notesSlides/_rels/notesSlide725.xml.rels><?xml version="1.0" encoding="UTF-8" standalone="yes"?>
<Relationships xmlns="http://schemas.openxmlformats.org/package/2006/relationships"><Relationship Id="rId2" Type="http://schemas.openxmlformats.org/officeDocument/2006/relationships/slide" Target="../slides/slide726.xml"/><Relationship Id="rId1" Type="http://schemas.openxmlformats.org/officeDocument/2006/relationships/notesMaster" Target="../notesMasters/notesMaster1.xml"/></Relationships>
</file>

<file path=ppt/notesSlides/_rels/notesSlide726.xml.rels><?xml version="1.0" encoding="UTF-8" standalone="yes"?>
<Relationships xmlns="http://schemas.openxmlformats.org/package/2006/relationships"><Relationship Id="rId2" Type="http://schemas.openxmlformats.org/officeDocument/2006/relationships/slide" Target="../slides/slide727.xml"/><Relationship Id="rId1" Type="http://schemas.openxmlformats.org/officeDocument/2006/relationships/notesMaster" Target="../notesMasters/notesMaster1.xml"/></Relationships>
</file>

<file path=ppt/notesSlides/_rels/notesSlide727.xml.rels><?xml version="1.0" encoding="UTF-8" standalone="yes"?>
<Relationships xmlns="http://schemas.openxmlformats.org/package/2006/relationships"><Relationship Id="rId2" Type="http://schemas.openxmlformats.org/officeDocument/2006/relationships/slide" Target="../slides/slide728.xml"/><Relationship Id="rId1" Type="http://schemas.openxmlformats.org/officeDocument/2006/relationships/notesMaster" Target="../notesMasters/notesMaster1.xml"/></Relationships>
</file>

<file path=ppt/notesSlides/_rels/notesSlide728.xml.rels><?xml version="1.0" encoding="UTF-8" standalone="yes"?>
<Relationships xmlns="http://schemas.openxmlformats.org/package/2006/relationships"><Relationship Id="rId2" Type="http://schemas.openxmlformats.org/officeDocument/2006/relationships/slide" Target="../slides/slide729.xml"/><Relationship Id="rId1" Type="http://schemas.openxmlformats.org/officeDocument/2006/relationships/notesMaster" Target="../notesMasters/notesMaster1.xml"/></Relationships>
</file>

<file path=ppt/notesSlides/_rels/notesSlide729.xml.rels><?xml version="1.0" encoding="UTF-8" standalone="yes"?>
<Relationships xmlns="http://schemas.openxmlformats.org/package/2006/relationships"><Relationship Id="rId2" Type="http://schemas.openxmlformats.org/officeDocument/2006/relationships/slide" Target="../slides/slide730.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30.xml.rels><?xml version="1.0" encoding="UTF-8" standalone="yes"?>
<Relationships xmlns="http://schemas.openxmlformats.org/package/2006/relationships"><Relationship Id="rId2" Type="http://schemas.openxmlformats.org/officeDocument/2006/relationships/slide" Target="../slides/slide731.xml"/><Relationship Id="rId1" Type="http://schemas.openxmlformats.org/officeDocument/2006/relationships/notesMaster" Target="../notesMasters/notesMaster1.xml"/></Relationships>
</file>

<file path=ppt/notesSlides/_rels/notesSlide731.xml.rels><?xml version="1.0" encoding="UTF-8" standalone="yes"?>
<Relationships xmlns="http://schemas.openxmlformats.org/package/2006/relationships"><Relationship Id="rId2" Type="http://schemas.openxmlformats.org/officeDocument/2006/relationships/slide" Target="../slides/slide732.xml"/><Relationship Id="rId1" Type="http://schemas.openxmlformats.org/officeDocument/2006/relationships/notesMaster" Target="../notesMasters/notesMaster1.xml"/></Relationships>
</file>

<file path=ppt/notesSlides/_rels/notesSlide732.xml.rels><?xml version="1.0" encoding="UTF-8" standalone="yes"?>
<Relationships xmlns="http://schemas.openxmlformats.org/package/2006/relationships"><Relationship Id="rId2" Type="http://schemas.openxmlformats.org/officeDocument/2006/relationships/slide" Target="../slides/slide733.xml"/><Relationship Id="rId1" Type="http://schemas.openxmlformats.org/officeDocument/2006/relationships/notesMaster" Target="../notesMasters/notesMaster1.xml"/></Relationships>
</file>

<file path=ppt/notesSlides/_rels/notesSlide733.xml.rels><?xml version="1.0" encoding="UTF-8" standalone="yes"?>
<Relationships xmlns="http://schemas.openxmlformats.org/package/2006/relationships"><Relationship Id="rId2" Type="http://schemas.openxmlformats.org/officeDocument/2006/relationships/slide" Target="../slides/slide734.xml"/><Relationship Id="rId1" Type="http://schemas.openxmlformats.org/officeDocument/2006/relationships/notesMaster" Target="../notesMasters/notesMaster1.xml"/></Relationships>
</file>

<file path=ppt/notesSlides/_rels/notesSlide734.xml.rels><?xml version="1.0" encoding="UTF-8" standalone="yes"?>
<Relationships xmlns="http://schemas.openxmlformats.org/package/2006/relationships"><Relationship Id="rId2" Type="http://schemas.openxmlformats.org/officeDocument/2006/relationships/slide" Target="../slides/slide735.xml"/><Relationship Id="rId1" Type="http://schemas.openxmlformats.org/officeDocument/2006/relationships/notesMaster" Target="../notesMasters/notesMaster1.xml"/></Relationships>
</file>

<file path=ppt/notesSlides/_rels/notesSlide735.xml.rels><?xml version="1.0" encoding="UTF-8" standalone="yes"?>
<Relationships xmlns="http://schemas.openxmlformats.org/package/2006/relationships"><Relationship Id="rId2" Type="http://schemas.openxmlformats.org/officeDocument/2006/relationships/slide" Target="../slides/slide736.xml"/><Relationship Id="rId1" Type="http://schemas.openxmlformats.org/officeDocument/2006/relationships/notesMaster" Target="../notesMasters/notesMaster1.xml"/></Relationships>
</file>

<file path=ppt/notesSlides/_rels/notesSlide736.xml.rels><?xml version="1.0" encoding="UTF-8" standalone="yes"?>
<Relationships xmlns="http://schemas.openxmlformats.org/package/2006/relationships"><Relationship Id="rId2" Type="http://schemas.openxmlformats.org/officeDocument/2006/relationships/slide" Target="../slides/slide737.xml"/><Relationship Id="rId1" Type="http://schemas.openxmlformats.org/officeDocument/2006/relationships/notesMaster" Target="../notesMasters/notesMaster1.xml"/></Relationships>
</file>

<file path=ppt/notesSlides/_rels/notesSlide737.xml.rels><?xml version="1.0" encoding="UTF-8" standalone="yes"?>
<Relationships xmlns="http://schemas.openxmlformats.org/package/2006/relationships"><Relationship Id="rId2" Type="http://schemas.openxmlformats.org/officeDocument/2006/relationships/slide" Target="../slides/slide738.xml"/><Relationship Id="rId1" Type="http://schemas.openxmlformats.org/officeDocument/2006/relationships/notesMaster" Target="../notesMasters/notesMaster1.xml"/></Relationships>
</file>

<file path=ppt/notesSlides/_rels/notesSlide738.xml.rels><?xml version="1.0" encoding="UTF-8" standalone="yes"?>
<Relationships xmlns="http://schemas.openxmlformats.org/package/2006/relationships"><Relationship Id="rId2" Type="http://schemas.openxmlformats.org/officeDocument/2006/relationships/slide" Target="../slides/slide739.xml"/><Relationship Id="rId1" Type="http://schemas.openxmlformats.org/officeDocument/2006/relationships/notesMaster" Target="../notesMasters/notesMaster1.xml"/></Relationships>
</file>

<file path=ppt/notesSlides/_rels/notesSlide739.xml.rels><?xml version="1.0" encoding="UTF-8" standalone="yes"?>
<Relationships xmlns="http://schemas.openxmlformats.org/package/2006/relationships"><Relationship Id="rId2" Type="http://schemas.openxmlformats.org/officeDocument/2006/relationships/slide" Target="../slides/slide740.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40.xml.rels><?xml version="1.0" encoding="UTF-8" standalone="yes"?>
<Relationships xmlns="http://schemas.openxmlformats.org/package/2006/relationships"><Relationship Id="rId2" Type="http://schemas.openxmlformats.org/officeDocument/2006/relationships/slide" Target="../slides/slide741.xml"/><Relationship Id="rId1" Type="http://schemas.openxmlformats.org/officeDocument/2006/relationships/notesMaster" Target="../notesMasters/notesMaster1.xml"/></Relationships>
</file>

<file path=ppt/notesSlides/_rels/notesSlide741.xml.rels><?xml version="1.0" encoding="UTF-8" standalone="yes"?>
<Relationships xmlns="http://schemas.openxmlformats.org/package/2006/relationships"><Relationship Id="rId2" Type="http://schemas.openxmlformats.org/officeDocument/2006/relationships/slide" Target="../slides/slide742.xml"/><Relationship Id="rId1" Type="http://schemas.openxmlformats.org/officeDocument/2006/relationships/notesMaster" Target="../notesMasters/notesMaster1.xml"/></Relationships>
</file>

<file path=ppt/notesSlides/_rels/notesSlide742.xml.rels><?xml version="1.0" encoding="UTF-8" standalone="yes"?>
<Relationships xmlns="http://schemas.openxmlformats.org/package/2006/relationships"><Relationship Id="rId2" Type="http://schemas.openxmlformats.org/officeDocument/2006/relationships/slide" Target="../slides/slide743.xml"/><Relationship Id="rId1" Type="http://schemas.openxmlformats.org/officeDocument/2006/relationships/notesMaster" Target="../notesMasters/notesMaster1.xml"/></Relationships>
</file>

<file path=ppt/notesSlides/_rels/notesSlide743.xml.rels><?xml version="1.0" encoding="UTF-8" standalone="yes"?>
<Relationships xmlns="http://schemas.openxmlformats.org/package/2006/relationships"><Relationship Id="rId2" Type="http://schemas.openxmlformats.org/officeDocument/2006/relationships/slide" Target="../slides/slide744.xml"/><Relationship Id="rId1" Type="http://schemas.openxmlformats.org/officeDocument/2006/relationships/notesMaster" Target="../notesMasters/notesMaster1.xml"/></Relationships>
</file>

<file path=ppt/notesSlides/_rels/notesSlide744.xml.rels><?xml version="1.0" encoding="UTF-8" standalone="yes"?>
<Relationships xmlns="http://schemas.openxmlformats.org/package/2006/relationships"><Relationship Id="rId2" Type="http://schemas.openxmlformats.org/officeDocument/2006/relationships/slide" Target="../slides/slide745.xml"/><Relationship Id="rId1" Type="http://schemas.openxmlformats.org/officeDocument/2006/relationships/notesMaster" Target="../notesMasters/notesMaster1.xml"/></Relationships>
</file>

<file path=ppt/notesSlides/_rels/notesSlide745.xml.rels><?xml version="1.0" encoding="UTF-8" standalone="yes"?>
<Relationships xmlns="http://schemas.openxmlformats.org/package/2006/relationships"><Relationship Id="rId2" Type="http://schemas.openxmlformats.org/officeDocument/2006/relationships/slide" Target="../slides/slide746.xml"/><Relationship Id="rId1" Type="http://schemas.openxmlformats.org/officeDocument/2006/relationships/notesMaster" Target="../notesMasters/notesMaster1.xml"/></Relationships>
</file>

<file path=ppt/notesSlides/_rels/notesSlide746.xml.rels><?xml version="1.0" encoding="UTF-8" standalone="yes"?>
<Relationships xmlns="http://schemas.openxmlformats.org/package/2006/relationships"><Relationship Id="rId2" Type="http://schemas.openxmlformats.org/officeDocument/2006/relationships/slide" Target="../slides/slide747.xml"/><Relationship Id="rId1" Type="http://schemas.openxmlformats.org/officeDocument/2006/relationships/notesMaster" Target="../notesMasters/notesMaster1.xml"/></Relationships>
</file>

<file path=ppt/notesSlides/_rels/notesSlide747.xml.rels><?xml version="1.0" encoding="UTF-8" standalone="yes"?>
<Relationships xmlns="http://schemas.openxmlformats.org/package/2006/relationships"><Relationship Id="rId2" Type="http://schemas.openxmlformats.org/officeDocument/2006/relationships/slide" Target="../slides/slide748.xml"/><Relationship Id="rId1" Type="http://schemas.openxmlformats.org/officeDocument/2006/relationships/notesMaster" Target="../notesMasters/notesMaster1.xml"/></Relationships>
</file>

<file path=ppt/notesSlides/_rels/notesSlide748.xml.rels><?xml version="1.0" encoding="UTF-8" standalone="yes"?>
<Relationships xmlns="http://schemas.openxmlformats.org/package/2006/relationships"><Relationship Id="rId2" Type="http://schemas.openxmlformats.org/officeDocument/2006/relationships/slide" Target="../slides/slide749.xml"/><Relationship Id="rId1" Type="http://schemas.openxmlformats.org/officeDocument/2006/relationships/notesMaster" Target="../notesMasters/notesMaster1.xml"/></Relationships>
</file>

<file path=ppt/notesSlides/_rels/notesSlide749.xml.rels><?xml version="1.0" encoding="UTF-8" standalone="yes"?>
<Relationships xmlns="http://schemas.openxmlformats.org/package/2006/relationships"><Relationship Id="rId2" Type="http://schemas.openxmlformats.org/officeDocument/2006/relationships/slide" Target="../slides/slide750.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50.xml.rels><?xml version="1.0" encoding="UTF-8" standalone="yes"?>
<Relationships xmlns="http://schemas.openxmlformats.org/package/2006/relationships"><Relationship Id="rId2" Type="http://schemas.openxmlformats.org/officeDocument/2006/relationships/slide" Target="../slides/slide751.xml"/><Relationship Id="rId1" Type="http://schemas.openxmlformats.org/officeDocument/2006/relationships/notesMaster" Target="../notesMasters/notesMaster1.xml"/></Relationships>
</file>

<file path=ppt/notesSlides/_rels/notesSlide751.xml.rels><?xml version="1.0" encoding="UTF-8" standalone="yes"?>
<Relationships xmlns="http://schemas.openxmlformats.org/package/2006/relationships"><Relationship Id="rId2" Type="http://schemas.openxmlformats.org/officeDocument/2006/relationships/slide" Target="../slides/slide752.xml"/><Relationship Id="rId1" Type="http://schemas.openxmlformats.org/officeDocument/2006/relationships/notesMaster" Target="../notesMasters/notesMaster1.xml"/></Relationships>
</file>

<file path=ppt/notesSlides/_rels/notesSlide752.xml.rels><?xml version="1.0" encoding="UTF-8" standalone="yes"?>
<Relationships xmlns="http://schemas.openxmlformats.org/package/2006/relationships"><Relationship Id="rId2" Type="http://schemas.openxmlformats.org/officeDocument/2006/relationships/slide" Target="../slides/slide753.xml"/><Relationship Id="rId1" Type="http://schemas.openxmlformats.org/officeDocument/2006/relationships/notesMaster" Target="../notesMasters/notesMaster1.xml"/></Relationships>
</file>

<file path=ppt/notesSlides/_rels/notesSlide753.xml.rels><?xml version="1.0" encoding="UTF-8" standalone="yes"?>
<Relationships xmlns="http://schemas.openxmlformats.org/package/2006/relationships"><Relationship Id="rId2" Type="http://schemas.openxmlformats.org/officeDocument/2006/relationships/slide" Target="../slides/slide754.xml"/><Relationship Id="rId1" Type="http://schemas.openxmlformats.org/officeDocument/2006/relationships/notesMaster" Target="../notesMasters/notesMaster1.xml"/></Relationships>
</file>

<file path=ppt/notesSlides/_rels/notesSlide754.xml.rels><?xml version="1.0" encoding="UTF-8" standalone="yes"?>
<Relationships xmlns="http://schemas.openxmlformats.org/package/2006/relationships"><Relationship Id="rId2" Type="http://schemas.openxmlformats.org/officeDocument/2006/relationships/slide" Target="../slides/slide755.xml"/><Relationship Id="rId1" Type="http://schemas.openxmlformats.org/officeDocument/2006/relationships/notesMaster" Target="../notesMasters/notesMaster1.xml"/></Relationships>
</file>

<file path=ppt/notesSlides/_rels/notesSlide755.xml.rels><?xml version="1.0" encoding="UTF-8" standalone="yes"?>
<Relationships xmlns="http://schemas.openxmlformats.org/package/2006/relationships"><Relationship Id="rId2" Type="http://schemas.openxmlformats.org/officeDocument/2006/relationships/slide" Target="../slides/slide756.xml"/><Relationship Id="rId1" Type="http://schemas.openxmlformats.org/officeDocument/2006/relationships/notesMaster" Target="../notesMasters/notesMaster1.xml"/></Relationships>
</file>

<file path=ppt/notesSlides/_rels/notesSlide756.xml.rels><?xml version="1.0" encoding="UTF-8" standalone="yes"?>
<Relationships xmlns="http://schemas.openxmlformats.org/package/2006/relationships"><Relationship Id="rId2" Type="http://schemas.openxmlformats.org/officeDocument/2006/relationships/slide" Target="../slides/slide757.xml"/><Relationship Id="rId1" Type="http://schemas.openxmlformats.org/officeDocument/2006/relationships/notesMaster" Target="../notesMasters/notesMaster1.xml"/></Relationships>
</file>

<file path=ppt/notesSlides/_rels/notesSlide757.xml.rels><?xml version="1.0" encoding="UTF-8" standalone="yes"?>
<Relationships xmlns="http://schemas.openxmlformats.org/package/2006/relationships"><Relationship Id="rId2" Type="http://schemas.openxmlformats.org/officeDocument/2006/relationships/slide" Target="../slides/slide758.xml"/><Relationship Id="rId1" Type="http://schemas.openxmlformats.org/officeDocument/2006/relationships/notesMaster" Target="../notesMasters/notesMaster1.xml"/></Relationships>
</file>

<file path=ppt/notesSlides/_rels/notesSlide758.xml.rels><?xml version="1.0" encoding="UTF-8" standalone="yes"?>
<Relationships xmlns="http://schemas.openxmlformats.org/package/2006/relationships"><Relationship Id="rId2" Type="http://schemas.openxmlformats.org/officeDocument/2006/relationships/slide" Target="../slides/slide759.xml"/><Relationship Id="rId1" Type="http://schemas.openxmlformats.org/officeDocument/2006/relationships/notesMaster" Target="../notesMasters/notesMaster1.xml"/></Relationships>
</file>

<file path=ppt/notesSlides/_rels/notesSlide759.xml.rels><?xml version="1.0" encoding="UTF-8" standalone="yes"?>
<Relationships xmlns="http://schemas.openxmlformats.org/package/2006/relationships"><Relationship Id="rId2" Type="http://schemas.openxmlformats.org/officeDocument/2006/relationships/slide" Target="../slides/slide760.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60.xml.rels><?xml version="1.0" encoding="UTF-8" standalone="yes"?>
<Relationships xmlns="http://schemas.openxmlformats.org/package/2006/relationships"><Relationship Id="rId2" Type="http://schemas.openxmlformats.org/officeDocument/2006/relationships/slide" Target="../slides/slide761.xml"/><Relationship Id="rId1" Type="http://schemas.openxmlformats.org/officeDocument/2006/relationships/notesMaster" Target="../notesMasters/notesMaster1.xml"/></Relationships>
</file>

<file path=ppt/notesSlides/_rels/notesSlide761.xml.rels><?xml version="1.0" encoding="UTF-8" standalone="yes"?>
<Relationships xmlns="http://schemas.openxmlformats.org/package/2006/relationships"><Relationship Id="rId2" Type="http://schemas.openxmlformats.org/officeDocument/2006/relationships/slide" Target="../slides/slide762.xml"/><Relationship Id="rId1" Type="http://schemas.openxmlformats.org/officeDocument/2006/relationships/notesMaster" Target="../notesMasters/notesMaster1.xml"/></Relationships>
</file>

<file path=ppt/notesSlides/_rels/notesSlide762.xml.rels><?xml version="1.0" encoding="UTF-8" standalone="yes"?>
<Relationships xmlns="http://schemas.openxmlformats.org/package/2006/relationships"><Relationship Id="rId2" Type="http://schemas.openxmlformats.org/officeDocument/2006/relationships/slide" Target="../slides/slide763.xml"/><Relationship Id="rId1" Type="http://schemas.openxmlformats.org/officeDocument/2006/relationships/notesMaster" Target="../notesMasters/notesMaster1.xml"/></Relationships>
</file>

<file path=ppt/notesSlides/_rels/notesSlide763.xml.rels><?xml version="1.0" encoding="UTF-8" standalone="yes"?>
<Relationships xmlns="http://schemas.openxmlformats.org/package/2006/relationships"><Relationship Id="rId2" Type="http://schemas.openxmlformats.org/officeDocument/2006/relationships/slide" Target="../slides/slide764.xml"/><Relationship Id="rId1" Type="http://schemas.openxmlformats.org/officeDocument/2006/relationships/notesMaster" Target="../notesMasters/notesMaster1.xml"/></Relationships>
</file>

<file path=ppt/notesSlides/_rels/notesSlide764.xml.rels><?xml version="1.0" encoding="UTF-8" standalone="yes"?>
<Relationships xmlns="http://schemas.openxmlformats.org/package/2006/relationships"><Relationship Id="rId2" Type="http://schemas.openxmlformats.org/officeDocument/2006/relationships/slide" Target="../slides/slide765.xml"/><Relationship Id="rId1" Type="http://schemas.openxmlformats.org/officeDocument/2006/relationships/notesMaster" Target="../notesMasters/notesMaster1.xml"/></Relationships>
</file>

<file path=ppt/notesSlides/_rels/notesSlide765.xml.rels><?xml version="1.0" encoding="UTF-8" standalone="yes"?>
<Relationships xmlns="http://schemas.openxmlformats.org/package/2006/relationships"><Relationship Id="rId2" Type="http://schemas.openxmlformats.org/officeDocument/2006/relationships/slide" Target="../slides/slide766.xml"/><Relationship Id="rId1" Type="http://schemas.openxmlformats.org/officeDocument/2006/relationships/notesMaster" Target="../notesMasters/notesMaster1.xml"/></Relationships>
</file>

<file path=ppt/notesSlides/_rels/notesSlide766.xml.rels><?xml version="1.0" encoding="UTF-8" standalone="yes"?>
<Relationships xmlns="http://schemas.openxmlformats.org/package/2006/relationships"><Relationship Id="rId2" Type="http://schemas.openxmlformats.org/officeDocument/2006/relationships/slide" Target="../slides/slide767.xml"/><Relationship Id="rId1" Type="http://schemas.openxmlformats.org/officeDocument/2006/relationships/notesMaster" Target="../notesMasters/notesMaster1.xml"/></Relationships>
</file>

<file path=ppt/notesSlides/_rels/notesSlide767.xml.rels><?xml version="1.0" encoding="UTF-8" standalone="yes"?>
<Relationships xmlns="http://schemas.openxmlformats.org/package/2006/relationships"><Relationship Id="rId2" Type="http://schemas.openxmlformats.org/officeDocument/2006/relationships/slide" Target="../slides/slide768.xml"/><Relationship Id="rId1" Type="http://schemas.openxmlformats.org/officeDocument/2006/relationships/notesMaster" Target="../notesMasters/notesMaster1.xml"/></Relationships>
</file>

<file path=ppt/notesSlides/_rels/notesSlide768.xml.rels><?xml version="1.0" encoding="UTF-8" standalone="yes"?>
<Relationships xmlns="http://schemas.openxmlformats.org/package/2006/relationships"><Relationship Id="rId2" Type="http://schemas.openxmlformats.org/officeDocument/2006/relationships/slide" Target="../slides/slide769.xml"/><Relationship Id="rId1" Type="http://schemas.openxmlformats.org/officeDocument/2006/relationships/notesMaster" Target="../notesMasters/notesMaster1.xml"/></Relationships>
</file>

<file path=ppt/notesSlides/_rels/notesSlide769.xml.rels><?xml version="1.0" encoding="UTF-8" standalone="yes"?>
<Relationships xmlns="http://schemas.openxmlformats.org/package/2006/relationships"><Relationship Id="rId2" Type="http://schemas.openxmlformats.org/officeDocument/2006/relationships/slide" Target="../slides/slide770.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70.xml.rels><?xml version="1.0" encoding="UTF-8" standalone="yes"?>
<Relationships xmlns="http://schemas.openxmlformats.org/package/2006/relationships"><Relationship Id="rId2" Type="http://schemas.openxmlformats.org/officeDocument/2006/relationships/slide" Target="../slides/slide771.xml"/><Relationship Id="rId1" Type="http://schemas.openxmlformats.org/officeDocument/2006/relationships/notesMaster" Target="../notesMasters/notesMaster1.xml"/></Relationships>
</file>

<file path=ppt/notesSlides/_rels/notesSlide771.xml.rels><?xml version="1.0" encoding="UTF-8" standalone="yes"?>
<Relationships xmlns="http://schemas.openxmlformats.org/package/2006/relationships"><Relationship Id="rId2" Type="http://schemas.openxmlformats.org/officeDocument/2006/relationships/slide" Target="../slides/slide772.xml"/><Relationship Id="rId1" Type="http://schemas.openxmlformats.org/officeDocument/2006/relationships/notesMaster" Target="../notesMasters/notesMaster1.xml"/></Relationships>
</file>

<file path=ppt/notesSlides/_rels/notesSlide772.xml.rels><?xml version="1.0" encoding="UTF-8" standalone="yes"?>
<Relationships xmlns="http://schemas.openxmlformats.org/package/2006/relationships"><Relationship Id="rId2" Type="http://schemas.openxmlformats.org/officeDocument/2006/relationships/slide" Target="../slides/slide773.xml"/><Relationship Id="rId1" Type="http://schemas.openxmlformats.org/officeDocument/2006/relationships/notesMaster" Target="../notesMasters/notesMaster1.xml"/></Relationships>
</file>

<file path=ppt/notesSlides/_rels/notesSlide773.xml.rels><?xml version="1.0" encoding="UTF-8" standalone="yes"?>
<Relationships xmlns="http://schemas.openxmlformats.org/package/2006/relationships"><Relationship Id="rId2" Type="http://schemas.openxmlformats.org/officeDocument/2006/relationships/slide" Target="../slides/slide774.xml"/><Relationship Id="rId1" Type="http://schemas.openxmlformats.org/officeDocument/2006/relationships/notesMaster" Target="../notesMasters/notesMaster1.xml"/></Relationships>
</file>

<file path=ppt/notesSlides/_rels/notesSlide774.xml.rels><?xml version="1.0" encoding="UTF-8" standalone="yes"?>
<Relationships xmlns="http://schemas.openxmlformats.org/package/2006/relationships"><Relationship Id="rId2" Type="http://schemas.openxmlformats.org/officeDocument/2006/relationships/slide" Target="../slides/slide775.xml"/><Relationship Id="rId1" Type="http://schemas.openxmlformats.org/officeDocument/2006/relationships/notesMaster" Target="../notesMasters/notesMaster1.xml"/></Relationships>
</file>

<file path=ppt/notesSlides/_rels/notesSlide775.xml.rels><?xml version="1.0" encoding="UTF-8" standalone="yes"?>
<Relationships xmlns="http://schemas.openxmlformats.org/package/2006/relationships"><Relationship Id="rId2" Type="http://schemas.openxmlformats.org/officeDocument/2006/relationships/slide" Target="../slides/slide776.xml"/><Relationship Id="rId1" Type="http://schemas.openxmlformats.org/officeDocument/2006/relationships/notesMaster" Target="../notesMasters/notesMaster1.xml"/></Relationships>
</file>

<file path=ppt/notesSlides/_rels/notesSlide776.xml.rels><?xml version="1.0" encoding="UTF-8" standalone="yes"?>
<Relationships xmlns="http://schemas.openxmlformats.org/package/2006/relationships"><Relationship Id="rId2" Type="http://schemas.openxmlformats.org/officeDocument/2006/relationships/slide" Target="../slides/slide777.xml"/><Relationship Id="rId1" Type="http://schemas.openxmlformats.org/officeDocument/2006/relationships/notesMaster" Target="../notesMasters/notesMaster1.xml"/></Relationships>
</file>

<file path=ppt/notesSlides/_rels/notesSlide777.xml.rels><?xml version="1.0" encoding="UTF-8" standalone="yes"?>
<Relationships xmlns="http://schemas.openxmlformats.org/package/2006/relationships"><Relationship Id="rId2" Type="http://schemas.openxmlformats.org/officeDocument/2006/relationships/slide" Target="../slides/slide778.xml"/><Relationship Id="rId1" Type="http://schemas.openxmlformats.org/officeDocument/2006/relationships/notesMaster" Target="../notesMasters/notesMaster1.xml"/></Relationships>
</file>

<file path=ppt/notesSlides/_rels/notesSlide778.xml.rels><?xml version="1.0" encoding="UTF-8" standalone="yes"?>
<Relationships xmlns="http://schemas.openxmlformats.org/package/2006/relationships"><Relationship Id="rId2" Type="http://schemas.openxmlformats.org/officeDocument/2006/relationships/slide" Target="../slides/slide779.xml"/><Relationship Id="rId1" Type="http://schemas.openxmlformats.org/officeDocument/2006/relationships/notesMaster" Target="../notesMasters/notesMaster1.xml"/></Relationships>
</file>

<file path=ppt/notesSlides/_rels/notesSlide779.xml.rels><?xml version="1.0" encoding="UTF-8" standalone="yes"?>
<Relationships xmlns="http://schemas.openxmlformats.org/package/2006/relationships"><Relationship Id="rId2" Type="http://schemas.openxmlformats.org/officeDocument/2006/relationships/slide" Target="../slides/slide780.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80.xml.rels><?xml version="1.0" encoding="UTF-8" standalone="yes"?>
<Relationships xmlns="http://schemas.openxmlformats.org/package/2006/relationships"><Relationship Id="rId2" Type="http://schemas.openxmlformats.org/officeDocument/2006/relationships/slide" Target="../slides/slide781.xml"/><Relationship Id="rId1" Type="http://schemas.openxmlformats.org/officeDocument/2006/relationships/notesMaster" Target="../notesMasters/notesMaster1.xml"/></Relationships>
</file>

<file path=ppt/notesSlides/_rels/notesSlide781.xml.rels><?xml version="1.0" encoding="UTF-8" standalone="yes"?>
<Relationships xmlns="http://schemas.openxmlformats.org/package/2006/relationships"><Relationship Id="rId2" Type="http://schemas.openxmlformats.org/officeDocument/2006/relationships/slide" Target="../slides/slide782.xml"/><Relationship Id="rId1" Type="http://schemas.openxmlformats.org/officeDocument/2006/relationships/notesMaster" Target="../notesMasters/notesMaster1.xml"/></Relationships>
</file>

<file path=ppt/notesSlides/_rels/notesSlide782.xml.rels><?xml version="1.0" encoding="UTF-8" standalone="yes"?>
<Relationships xmlns="http://schemas.openxmlformats.org/package/2006/relationships"><Relationship Id="rId2" Type="http://schemas.openxmlformats.org/officeDocument/2006/relationships/slide" Target="../slides/slide783.xml"/><Relationship Id="rId1" Type="http://schemas.openxmlformats.org/officeDocument/2006/relationships/notesMaster" Target="../notesMasters/notesMaster1.xml"/></Relationships>
</file>

<file path=ppt/notesSlides/_rels/notesSlide783.xml.rels><?xml version="1.0" encoding="UTF-8" standalone="yes"?>
<Relationships xmlns="http://schemas.openxmlformats.org/package/2006/relationships"><Relationship Id="rId2" Type="http://schemas.openxmlformats.org/officeDocument/2006/relationships/slide" Target="../slides/slide784.xml"/><Relationship Id="rId1" Type="http://schemas.openxmlformats.org/officeDocument/2006/relationships/notesMaster" Target="../notesMasters/notesMaster1.xml"/></Relationships>
</file>

<file path=ppt/notesSlides/_rels/notesSlide784.xml.rels><?xml version="1.0" encoding="UTF-8" standalone="yes"?>
<Relationships xmlns="http://schemas.openxmlformats.org/package/2006/relationships"><Relationship Id="rId2" Type="http://schemas.openxmlformats.org/officeDocument/2006/relationships/slide" Target="../slides/slide785.xml"/><Relationship Id="rId1" Type="http://schemas.openxmlformats.org/officeDocument/2006/relationships/notesMaster" Target="../notesMasters/notesMaster1.xml"/></Relationships>
</file>

<file path=ppt/notesSlides/_rels/notesSlide785.xml.rels><?xml version="1.0" encoding="UTF-8" standalone="yes"?>
<Relationships xmlns="http://schemas.openxmlformats.org/package/2006/relationships"><Relationship Id="rId2" Type="http://schemas.openxmlformats.org/officeDocument/2006/relationships/slide" Target="../slides/slide786.xml"/><Relationship Id="rId1" Type="http://schemas.openxmlformats.org/officeDocument/2006/relationships/notesMaster" Target="../notesMasters/notesMaster1.xml"/></Relationships>
</file>

<file path=ppt/notesSlides/_rels/notesSlide786.xml.rels><?xml version="1.0" encoding="UTF-8" standalone="yes"?>
<Relationships xmlns="http://schemas.openxmlformats.org/package/2006/relationships"><Relationship Id="rId2" Type="http://schemas.openxmlformats.org/officeDocument/2006/relationships/slide" Target="../slides/slide787.xml"/><Relationship Id="rId1" Type="http://schemas.openxmlformats.org/officeDocument/2006/relationships/notesMaster" Target="../notesMasters/notesMaster1.xml"/></Relationships>
</file>

<file path=ppt/notesSlides/_rels/notesSlide787.xml.rels><?xml version="1.0" encoding="UTF-8" standalone="yes"?>
<Relationships xmlns="http://schemas.openxmlformats.org/package/2006/relationships"><Relationship Id="rId2" Type="http://schemas.openxmlformats.org/officeDocument/2006/relationships/slide" Target="../slides/slide788.xml"/><Relationship Id="rId1" Type="http://schemas.openxmlformats.org/officeDocument/2006/relationships/notesMaster" Target="../notesMasters/notesMaster1.xml"/></Relationships>
</file>

<file path=ppt/notesSlides/_rels/notesSlide788.xml.rels><?xml version="1.0" encoding="UTF-8" standalone="yes"?>
<Relationships xmlns="http://schemas.openxmlformats.org/package/2006/relationships"><Relationship Id="rId2" Type="http://schemas.openxmlformats.org/officeDocument/2006/relationships/slide" Target="../slides/slide789.xml"/><Relationship Id="rId1" Type="http://schemas.openxmlformats.org/officeDocument/2006/relationships/notesMaster" Target="../notesMasters/notesMaster1.xml"/></Relationships>
</file>

<file path=ppt/notesSlides/_rels/notesSlide789.xml.rels><?xml version="1.0" encoding="UTF-8" standalone="yes"?>
<Relationships xmlns="http://schemas.openxmlformats.org/package/2006/relationships"><Relationship Id="rId2" Type="http://schemas.openxmlformats.org/officeDocument/2006/relationships/slide" Target="../slides/slide790.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90.xml.rels><?xml version="1.0" encoding="UTF-8" standalone="yes"?>
<Relationships xmlns="http://schemas.openxmlformats.org/package/2006/relationships"><Relationship Id="rId2" Type="http://schemas.openxmlformats.org/officeDocument/2006/relationships/slide" Target="../slides/slide791.xml"/><Relationship Id="rId1" Type="http://schemas.openxmlformats.org/officeDocument/2006/relationships/notesMaster" Target="../notesMasters/notesMaster1.xml"/></Relationships>
</file>

<file path=ppt/notesSlides/_rels/notesSlide791.xml.rels><?xml version="1.0" encoding="UTF-8" standalone="yes"?>
<Relationships xmlns="http://schemas.openxmlformats.org/package/2006/relationships"><Relationship Id="rId2" Type="http://schemas.openxmlformats.org/officeDocument/2006/relationships/slide" Target="../slides/slide792.xml"/><Relationship Id="rId1" Type="http://schemas.openxmlformats.org/officeDocument/2006/relationships/notesMaster" Target="../notesMasters/notesMaster1.xml"/></Relationships>
</file>

<file path=ppt/notesSlides/_rels/notesSlide792.xml.rels><?xml version="1.0" encoding="UTF-8" standalone="yes"?>
<Relationships xmlns="http://schemas.openxmlformats.org/package/2006/relationships"><Relationship Id="rId2" Type="http://schemas.openxmlformats.org/officeDocument/2006/relationships/slide" Target="../slides/slide793.xml"/><Relationship Id="rId1" Type="http://schemas.openxmlformats.org/officeDocument/2006/relationships/notesMaster" Target="../notesMasters/notesMaster1.xml"/></Relationships>
</file>

<file path=ppt/notesSlides/_rels/notesSlide793.xml.rels><?xml version="1.0" encoding="UTF-8" standalone="yes"?>
<Relationships xmlns="http://schemas.openxmlformats.org/package/2006/relationships"><Relationship Id="rId2" Type="http://schemas.openxmlformats.org/officeDocument/2006/relationships/slide" Target="../slides/slide794.xml"/><Relationship Id="rId1" Type="http://schemas.openxmlformats.org/officeDocument/2006/relationships/notesMaster" Target="../notesMasters/notesMaster1.xml"/></Relationships>
</file>

<file path=ppt/notesSlides/_rels/notesSlide794.xml.rels><?xml version="1.0" encoding="UTF-8" standalone="yes"?>
<Relationships xmlns="http://schemas.openxmlformats.org/package/2006/relationships"><Relationship Id="rId2" Type="http://schemas.openxmlformats.org/officeDocument/2006/relationships/slide" Target="../slides/slide795.xml"/><Relationship Id="rId1" Type="http://schemas.openxmlformats.org/officeDocument/2006/relationships/notesMaster" Target="../notesMasters/notesMaster1.xml"/></Relationships>
</file>

<file path=ppt/notesSlides/_rels/notesSlide795.xml.rels><?xml version="1.0" encoding="UTF-8" standalone="yes"?>
<Relationships xmlns="http://schemas.openxmlformats.org/package/2006/relationships"><Relationship Id="rId2" Type="http://schemas.openxmlformats.org/officeDocument/2006/relationships/slide" Target="../slides/slide796.xml"/><Relationship Id="rId1" Type="http://schemas.openxmlformats.org/officeDocument/2006/relationships/notesMaster" Target="../notesMasters/notesMaster1.xml"/></Relationships>
</file>

<file path=ppt/notesSlides/_rels/notesSlide796.xml.rels><?xml version="1.0" encoding="UTF-8" standalone="yes"?>
<Relationships xmlns="http://schemas.openxmlformats.org/package/2006/relationships"><Relationship Id="rId2" Type="http://schemas.openxmlformats.org/officeDocument/2006/relationships/slide" Target="../slides/slide797.xml"/><Relationship Id="rId1" Type="http://schemas.openxmlformats.org/officeDocument/2006/relationships/notesMaster" Target="../notesMasters/notesMaster1.xml"/></Relationships>
</file>

<file path=ppt/notesSlides/_rels/notesSlide797.xml.rels><?xml version="1.0" encoding="UTF-8" standalone="yes"?>
<Relationships xmlns="http://schemas.openxmlformats.org/package/2006/relationships"><Relationship Id="rId2" Type="http://schemas.openxmlformats.org/officeDocument/2006/relationships/slide" Target="../slides/slide798.xml"/><Relationship Id="rId1" Type="http://schemas.openxmlformats.org/officeDocument/2006/relationships/notesMaster" Target="../notesMasters/notesMaster1.xml"/></Relationships>
</file>

<file path=ppt/notesSlides/_rels/notesSlide798.xml.rels><?xml version="1.0" encoding="UTF-8" standalone="yes"?>
<Relationships xmlns="http://schemas.openxmlformats.org/package/2006/relationships"><Relationship Id="rId2" Type="http://schemas.openxmlformats.org/officeDocument/2006/relationships/slide" Target="../slides/slide799.xml"/><Relationship Id="rId1" Type="http://schemas.openxmlformats.org/officeDocument/2006/relationships/notesMaster" Target="../notesMasters/notesMaster1.xml"/></Relationships>
</file>

<file path=ppt/notesSlides/_rels/notesSlide799.xml.rels><?xml version="1.0" encoding="UTF-8" standalone="yes"?>
<Relationships xmlns="http://schemas.openxmlformats.org/package/2006/relationships"><Relationship Id="rId2" Type="http://schemas.openxmlformats.org/officeDocument/2006/relationships/slide" Target="../slides/slide80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00.xml.rels><?xml version="1.0" encoding="UTF-8" standalone="yes"?>
<Relationships xmlns="http://schemas.openxmlformats.org/package/2006/relationships"><Relationship Id="rId2" Type="http://schemas.openxmlformats.org/officeDocument/2006/relationships/slide" Target="../slides/slide801.xml"/><Relationship Id="rId1" Type="http://schemas.openxmlformats.org/officeDocument/2006/relationships/notesMaster" Target="../notesMasters/notesMaster1.xml"/></Relationships>
</file>

<file path=ppt/notesSlides/_rels/notesSlide801.xml.rels><?xml version="1.0" encoding="UTF-8" standalone="yes"?>
<Relationships xmlns="http://schemas.openxmlformats.org/package/2006/relationships"><Relationship Id="rId2" Type="http://schemas.openxmlformats.org/officeDocument/2006/relationships/slide" Target="../slides/slide802.xml"/><Relationship Id="rId1" Type="http://schemas.openxmlformats.org/officeDocument/2006/relationships/notesMaster" Target="../notesMasters/notesMaster1.xml"/></Relationships>
</file>

<file path=ppt/notesSlides/_rels/notesSlide802.xml.rels><?xml version="1.0" encoding="UTF-8" standalone="yes"?>
<Relationships xmlns="http://schemas.openxmlformats.org/package/2006/relationships"><Relationship Id="rId2" Type="http://schemas.openxmlformats.org/officeDocument/2006/relationships/slide" Target="../slides/slide803.xml"/><Relationship Id="rId1" Type="http://schemas.openxmlformats.org/officeDocument/2006/relationships/notesMaster" Target="../notesMasters/notesMaster1.xml"/></Relationships>
</file>

<file path=ppt/notesSlides/_rels/notesSlide803.xml.rels><?xml version="1.0" encoding="UTF-8" standalone="yes"?>
<Relationships xmlns="http://schemas.openxmlformats.org/package/2006/relationships"><Relationship Id="rId2" Type="http://schemas.openxmlformats.org/officeDocument/2006/relationships/slide" Target="../slides/slide804.xml"/><Relationship Id="rId1" Type="http://schemas.openxmlformats.org/officeDocument/2006/relationships/notesMaster" Target="../notesMasters/notesMaster1.xml"/></Relationships>
</file>

<file path=ppt/notesSlides/_rels/notesSlide804.xml.rels><?xml version="1.0" encoding="UTF-8" standalone="yes"?>
<Relationships xmlns="http://schemas.openxmlformats.org/package/2006/relationships"><Relationship Id="rId2" Type="http://schemas.openxmlformats.org/officeDocument/2006/relationships/slide" Target="../slides/slide805.xml"/><Relationship Id="rId1" Type="http://schemas.openxmlformats.org/officeDocument/2006/relationships/notesMaster" Target="../notesMasters/notesMaster1.xml"/></Relationships>
</file>

<file path=ppt/notesSlides/_rels/notesSlide805.xml.rels><?xml version="1.0" encoding="UTF-8" standalone="yes"?>
<Relationships xmlns="http://schemas.openxmlformats.org/package/2006/relationships"><Relationship Id="rId2" Type="http://schemas.openxmlformats.org/officeDocument/2006/relationships/slide" Target="../slides/slide806.xml"/><Relationship Id="rId1" Type="http://schemas.openxmlformats.org/officeDocument/2006/relationships/notesMaster" Target="../notesMasters/notesMaster1.xml"/></Relationships>
</file>

<file path=ppt/notesSlides/_rels/notesSlide806.xml.rels><?xml version="1.0" encoding="UTF-8" standalone="yes"?>
<Relationships xmlns="http://schemas.openxmlformats.org/package/2006/relationships"><Relationship Id="rId2" Type="http://schemas.openxmlformats.org/officeDocument/2006/relationships/slide" Target="../slides/slide807.xml"/><Relationship Id="rId1" Type="http://schemas.openxmlformats.org/officeDocument/2006/relationships/notesMaster" Target="../notesMasters/notesMaster1.xml"/></Relationships>
</file>

<file path=ppt/notesSlides/_rels/notesSlide807.xml.rels><?xml version="1.0" encoding="UTF-8" standalone="yes"?>
<Relationships xmlns="http://schemas.openxmlformats.org/package/2006/relationships"><Relationship Id="rId2" Type="http://schemas.openxmlformats.org/officeDocument/2006/relationships/slide" Target="../slides/slide808.xml"/><Relationship Id="rId1" Type="http://schemas.openxmlformats.org/officeDocument/2006/relationships/notesMaster" Target="../notesMasters/notesMaster1.xml"/></Relationships>
</file>

<file path=ppt/notesSlides/_rels/notesSlide808.xml.rels><?xml version="1.0" encoding="UTF-8" standalone="yes"?>
<Relationships xmlns="http://schemas.openxmlformats.org/package/2006/relationships"><Relationship Id="rId2" Type="http://schemas.openxmlformats.org/officeDocument/2006/relationships/slide" Target="../slides/slide809.xml"/><Relationship Id="rId1" Type="http://schemas.openxmlformats.org/officeDocument/2006/relationships/notesMaster" Target="../notesMasters/notesMaster1.xml"/></Relationships>
</file>

<file path=ppt/notesSlides/_rels/notesSlide809.xml.rels><?xml version="1.0" encoding="UTF-8" standalone="yes"?>
<Relationships xmlns="http://schemas.openxmlformats.org/package/2006/relationships"><Relationship Id="rId2" Type="http://schemas.openxmlformats.org/officeDocument/2006/relationships/slide" Target="../slides/slide81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10.xml.rels><?xml version="1.0" encoding="UTF-8" standalone="yes"?>
<Relationships xmlns="http://schemas.openxmlformats.org/package/2006/relationships"><Relationship Id="rId2" Type="http://schemas.openxmlformats.org/officeDocument/2006/relationships/slide" Target="../slides/slide811.xml"/><Relationship Id="rId1" Type="http://schemas.openxmlformats.org/officeDocument/2006/relationships/notesMaster" Target="../notesMasters/notesMaster1.xml"/></Relationships>
</file>

<file path=ppt/notesSlides/_rels/notesSlide811.xml.rels><?xml version="1.0" encoding="UTF-8" standalone="yes"?>
<Relationships xmlns="http://schemas.openxmlformats.org/package/2006/relationships"><Relationship Id="rId2" Type="http://schemas.openxmlformats.org/officeDocument/2006/relationships/slide" Target="../slides/slide812.xml"/><Relationship Id="rId1" Type="http://schemas.openxmlformats.org/officeDocument/2006/relationships/notesMaster" Target="../notesMasters/notesMaster1.xml"/></Relationships>
</file>

<file path=ppt/notesSlides/_rels/notesSlide812.xml.rels><?xml version="1.0" encoding="UTF-8" standalone="yes"?>
<Relationships xmlns="http://schemas.openxmlformats.org/package/2006/relationships"><Relationship Id="rId2" Type="http://schemas.openxmlformats.org/officeDocument/2006/relationships/slide" Target="../slides/slide813.xml"/><Relationship Id="rId1" Type="http://schemas.openxmlformats.org/officeDocument/2006/relationships/notesMaster" Target="../notesMasters/notesMaster1.xml"/></Relationships>
</file>

<file path=ppt/notesSlides/_rels/notesSlide813.xml.rels><?xml version="1.0" encoding="UTF-8" standalone="yes"?>
<Relationships xmlns="http://schemas.openxmlformats.org/package/2006/relationships"><Relationship Id="rId2" Type="http://schemas.openxmlformats.org/officeDocument/2006/relationships/slide" Target="../slides/slide814.xml"/><Relationship Id="rId1" Type="http://schemas.openxmlformats.org/officeDocument/2006/relationships/notesMaster" Target="../notesMasters/notesMaster1.xml"/></Relationships>
</file>

<file path=ppt/notesSlides/_rels/notesSlide814.xml.rels><?xml version="1.0" encoding="UTF-8" standalone="yes"?>
<Relationships xmlns="http://schemas.openxmlformats.org/package/2006/relationships"><Relationship Id="rId2" Type="http://schemas.openxmlformats.org/officeDocument/2006/relationships/slide" Target="../slides/slide815.xml"/><Relationship Id="rId1" Type="http://schemas.openxmlformats.org/officeDocument/2006/relationships/notesMaster" Target="../notesMasters/notesMaster1.xml"/></Relationships>
</file>

<file path=ppt/notesSlides/_rels/notesSlide815.xml.rels><?xml version="1.0" encoding="UTF-8" standalone="yes"?>
<Relationships xmlns="http://schemas.openxmlformats.org/package/2006/relationships"><Relationship Id="rId2" Type="http://schemas.openxmlformats.org/officeDocument/2006/relationships/slide" Target="../slides/slide816.xml"/><Relationship Id="rId1" Type="http://schemas.openxmlformats.org/officeDocument/2006/relationships/notesMaster" Target="../notesMasters/notesMaster1.xml"/></Relationships>
</file>

<file path=ppt/notesSlides/_rels/notesSlide816.xml.rels><?xml version="1.0" encoding="UTF-8" standalone="yes"?>
<Relationships xmlns="http://schemas.openxmlformats.org/package/2006/relationships"><Relationship Id="rId2" Type="http://schemas.openxmlformats.org/officeDocument/2006/relationships/slide" Target="../slides/slide817.xml"/><Relationship Id="rId1" Type="http://schemas.openxmlformats.org/officeDocument/2006/relationships/notesMaster" Target="../notesMasters/notesMaster1.xml"/></Relationships>
</file>

<file path=ppt/notesSlides/_rels/notesSlide817.xml.rels><?xml version="1.0" encoding="UTF-8" standalone="yes"?>
<Relationships xmlns="http://schemas.openxmlformats.org/package/2006/relationships"><Relationship Id="rId2" Type="http://schemas.openxmlformats.org/officeDocument/2006/relationships/slide" Target="../slides/slide818.xml"/><Relationship Id="rId1" Type="http://schemas.openxmlformats.org/officeDocument/2006/relationships/notesMaster" Target="../notesMasters/notesMaster1.xml"/></Relationships>
</file>

<file path=ppt/notesSlides/_rels/notesSlide818.xml.rels><?xml version="1.0" encoding="UTF-8" standalone="yes"?>
<Relationships xmlns="http://schemas.openxmlformats.org/package/2006/relationships"><Relationship Id="rId2" Type="http://schemas.openxmlformats.org/officeDocument/2006/relationships/slide" Target="../slides/slide819.xml"/><Relationship Id="rId1" Type="http://schemas.openxmlformats.org/officeDocument/2006/relationships/notesMaster" Target="../notesMasters/notesMaster1.xml"/></Relationships>
</file>

<file path=ppt/notesSlides/_rels/notesSlide819.xml.rels><?xml version="1.0" encoding="UTF-8" standalone="yes"?>
<Relationships xmlns="http://schemas.openxmlformats.org/package/2006/relationships"><Relationship Id="rId2" Type="http://schemas.openxmlformats.org/officeDocument/2006/relationships/slide" Target="../slides/slide820.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20.xml.rels><?xml version="1.0" encoding="UTF-8" standalone="yes"?>
<Relationships xmlns="http://schemas.openxmlformats.org/package/2006/relationships"><Relationship Id="rId2" Type="http://schemas.openxmlformats.org/officeDocument/2006/relationships/slide" Target="../slides/slide821.xml"/><Relationship Id="rId1" Type="http://schemas.openxmlformats.org/officeDocument/2006/relationships/notesMaster" Target="../notesMasters/notesMaster1.xml"/></Relationships>
</file>

<file path=ppt/notesSlides/_rels/notesSlide821.xml.rels><?xml version="1.0" encoding="UTF-8" standalone="yes"?>
<Relationships xmlns="http://schemas.openxmlformats.org/package/2006/relationships"><Relationship Id="rId2" Type="http://schemas.openxmlformats.org/officeDocument/2006/relationships/slide" Target="../slides/slide822.xml"/><Relationship Id="rId1" Type="http://schemas.openxmlformats.org/officeDocument/2006/relationships/notesMaster" Target="../notesMasters/notesMaster1.xml"/></Relationships>
</file>

<file path=ppt/notesSlides/_rels/notesSlide822.xml.rels><?xml version="1.0" encoding="UTF-8" standalone="yes"?>
<Relationships xmlns="http://schemas.openxmlformats.org/package/2006/relationships"><Relationship Id="rId2" Type="http://schemas.openxmlformats.org/officeDocument/2006/relationships/slide" Target="../slides/slide823.xml"/><Relationship Id="rId1" Type="http://schemas.openxmlformats.org/officeDocument/2006/relationships/notesMaster" Target="../notesMasters/notesMaster1.xml"/></Relationships>
</file>

<file path=ppt/notesSlides/_rels/notesSlide823.xml.rels><?xml version="1.0" encoding="UTF-8" standalone="yes"?>
<Relationships xmlns="http://schemas.openxmlformats.org/package/2006/relationships"><Relationship Id="rId2" Type="http://schemas.openxmlformats.org/officeDocument/2006/relationships/slide" Target="../slides/slide824.xml"/><Relationship Id="rId1" Type="http://schemas.openxmlformats.org/officeDocument/2006/relationships/notesMaster" Target="../notesMasters/notesMaster1.xml"/></Relationships>
</file>

<file path=ppt/notesSlides/_rels/notesSlide824.xml.rels><?xml version="1.0" encoding="UTF-8" standalone="yes"?>
<Relationships xmlns="http://schemas.openxmlformats.org/package/2006/relationships"><Relationship Id="rId2" Type="http://schemas.openxmlformats.org/officeDocument/2006/relationships/slide" Target="../slides/slide825.xml"/><Relationship Id="rId1" Type="http://schemas.openxmlformats.org/officeDocument/2006/relationships/notesMaster" Target="../notesMasters/notesMaster1.xml"/></Relationships>
</file>

<file path=ppt/notesSlides/_rels/notesSlide825.xml.rels><?xml version="1.0" encoding="UTF-8" standalone="yes"?>
<Relationships xmlns="http://schemas.openxmlformats.org/package/2006/relationships"><Relationship Id="rId2" Type="http://schemas.openxmlformats.org/officeDocument/2006/relationships/slide" Target="../slides/slide826.xml"/><Relationship Id="rId1" Type="http://schemas.openxmlformats.org/officeDocument/2006/relationships/notesMaster" Target="../notesMasters/notesMaster1.xml"/></Relationships>
</file>

<file path=ppt/notesSlides/_rels/notesSlide826.xml.rels><?xml version="1.0" encoding="UTF-8" standalone="yes"?>
<Relationships xmlns="http://schemas.openxmlformats.org/package/2006/relationships"><Relationship Id="rId2" Type="http://schemas.openxmlformats.org/officeDocument/2006/relationships/slide" Target="../slides/slide827.xml"/><Relationship Id="rId1" Type="http://schemas.openxmlformats.org/officeDocument/2006/relationships/notesMaster" Target="../notesMasters/notesMaster1.xml"/></Relationships>
</file>

<file path=ppt/notesSlides/_rels/notesSlide827.xml.rels><?xml version="1.0" encoding="UTF-8" standalone="yes"?>
<Relationships xmlns="http://schemas.openxmlformats.org/package/2006/relationships"><Relationship Id="rId2" Type="http://schemas.openxmlformats.org/officeDocument/2006/relationships/slide" Target="../slides/slide828.xml"/><Relationship Id="rId1" Type="http://schemas.openxmlformats.org/officeDocument/2006/relationships/notesMaster" Target="../notesMasters/notesMaster1.xml"/></Relationships>
</file>

<file path=ppt/notesSlides/_rels/notesSlide828.xml.rels><?xml version="1.0" encoding="UTF-8" standalone="yes"?>
<Relationships xmlns="http://schemas.openxmlformats.org/package/2006/relationships"><Relationship Id="rId2" Type="http://schemas.openxmlformats.org/officeDocument/2006/relationships/slide" Target="../slides/slide829.xml"/><Relationship Id="rId1" Type="http://schemas.openxmlformats.org/officeDocument/2006/relationships/notesMaster" Target="../notesMasters/notesMaster1.xml"/></Relationships>
</file>

<file path=ppt/notesSlides/_rels/notesSlide829.xml.rels><?xml version="1.0" encoding="UTF-8" standalone="yes"?>
<Relationships xmlns="http://schemas.openxmlformats.org/package/2006/relationships"><Relationship Id="rId2" Type="http://schemas.openxmlformats.org/officeDocument/2006/relationships/slide" Target="../slides/slide830.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30.xml.rels><?xml version="1.0" encoding="UTF-8" standalone="yes"?>
<Relationships xmlns="http://schemas.openxmlformats.org/package/2006/relationships"><Relationship Id="rId2" Type="http://schemas.openxmlformats.org/officeDocument/2006/relationships/slide" Target="../slides/slide831.xml"/><Relationship Id="rId1" Type="http://schemas.openxmlformats.org/officeDocument/2006/relationships/notesMaster" Target="../notesMasters/notesMaster1.xml"/></Relationships>
</file>

<file path=ppt/notesSlides/_rels/notesSlide831.xml.rels><?xml version="1.0" encoding="UTF-8" standalone="yes"?>
<Relationships xmlns="http://schemas.openxmlformats.org/package/2006/relationships"><Relationship Id="rId2" Type="http://schemas.openxmlformats.org/officeDocument/2006/relationships/slide" Target="../slides/slide832.xml"/><Relationship Id="rId1" Type="http://schemas.openxmlformats.org/officeDocument/2006/relationships/notesMaster" Target="../notesMasters/notesMaster1.xml"/></Relationships>
</file>

<file path=ppt/notesSlides/_rels/notesSlide832.xml.rels><?xml version="1.0" encoding="UTF-8" standalone="yes"?>
<Relationships xmlns="http://schemas.openxmlformats.org/package/2006/relationships"><Relationship Id="rId2" Type="http://schemas.openxmlformats.org/officeDocument/2006/relationships/slide" Target="../slides/slide833.xml"/><Relationship Id="rId1" Type="http://schemas.openxmlformats.org/officeDocument/2006/relationships/notesMaster" Target="../notesMasters/notesMaster1.xml"/></Relationships>
</file>

<file path=ppt/notesSlides/_rels/notesSlide833.xml.rels><?xml version="1.0" encoding="UTF-8" standalone="yes"?>
<Relationships xmlns="http://schemas.openxmlformats.org/package/2006/relationships"><Relationship Id="rId2" Type="http://schemas.openxmlformats.org/officeDocument/2006/relationships/slide" Target="../slides/slide834.xml"/><Relationship Id="rId1" Type="http://schemas.openxmlformats.org/officeDocument/2006/relationships/notesMaster" Target="../notesMasters/notesMaster1.xml"/></Relationships>
</file>

<file path=ppt/notesSlides/_rels/notesSlide834.xml.rels><?xml version="1.0" encoding="UTF-8" standalone="yes"?>
<Relationships xmlns="http://schemas.openxmlformats.org/package/2006/relationships"><Relationship Id="rId2" Type="http://schemas.openxmlformats.org/officeDocument/2006/relationships/slide" Target="../slides/slide835.xml"/><Relationship Id="rId1" Type="http://schemas.openxmlformats.org/officeDocument/2006/relationships/notesMaster" Target="../notesMasters/notesMaster1.xml"/></Relationships>
</file>

<file path=ppt/notesSlides/_rels/notesSlide835.xml.rels><?xml version="1.0" encoding="UTF-8" standalone="yes"?>
<Relationships xmlns="http://schemas.openxmlformats.org/package/2006/relationships"><Relationship Id="rId2" Type="http://schemas.openxmlformats.org/officeDocument/2006/relationships/slide" Target="../slides/slide836.xml"/><Relationship Id="rId1" Type="http://schemas.openxmlformats.org/officeDocument/2006/relationships/notesMaster" Target="../notesMasters/notesMaster1.xml"/></Relationships>
</file>

<file path=ppt/notesSlides/_rels/notesSlide836.xml.rels><?xml version="1.0" encoding="UTF-8" standalone="yes"?>
<Relationships xmlns="http://schemas.openxmlformats.org/package/2006/relationships"><Relationship Id="rId2" Type="http://schemas.openxmlformats.org/officeDocument/2006/relationships/slide" Target="../slides/slide837.xml"/><Relationship Id="rId1" Type="http://schemas.openxmlformats.org/officeDocument/2006/relationships/notesMaster" Target="../notesMasters/notesMaster1.xml"/></Relationships>
</file>

<file path=ppt/notesSlides/_rels/notesSlide837.xml.rels><?xml version="1.0" encoding="UTF-8" standalone="yes"?>
<Relationships xmlns="http://schemas.openxmlformats.org/package/2006/relationships"><Relationship Id="rId2" Type="http://schemas.openxmlformats.org/officeDocument/2006/relationships/slide" Target="../slides/slide838.xml"/><Relationship Id="rId1" Type="http://schemas.openxmlformats.org/officeDocument/2006/relationships/notesMaster" Target="../notesMasters/notesMaster1.xml"/></Relationships>
</file>

<file path=ppt/notesSlides/_rels/notesSlide838.xml.rels><?xml version="1.0" encoding="UTF-8" standalone="yes"?>
<Relationships xmlns="http://schemas.openxmlformats.org/package/2006/relationships"><Relationship Id="rId2" Type="http://schemas.openxmlformats.org/officeDocument/2006/relationships/slide" Target="../slides/slide839.xml"/><Relationship Id="rId1" Type="http://schemas.openxmlformats.org/officeDocument/2006/relationships/notesMaster" Target="../notesMasters/notesMaster1.xml"/></Relationships>
</file>

<file path=ppt/notesSlides/_rels/notesSlide839.xml.rels><?xml version="1.0" encoding="UTF-8" standalone="yes"?>
<Relationships xmlns="http://schemas.openxmlformats.org/package/2006/relationships"><Relationship Id="rId2" Type="http://schemas.openxmlformats.org/officeDocument/2006/relationships/slide" Target="../slides/slide840.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40.xml.rels><?xml version="1.0" encoding="UTF-8" standalone="yes"?>
<Relationships xmlns="http://schemas.openxmlformats.org/package/2006/relationships"><Relationship Id="rId2" Type="http://schemas.openxmlformats.org/officeDocument/2006/relationships/slide" Target="../slides/slide841.xml"/><Relationship Id="rId1" Type="http://schemas.openxmlformats.org/officeDocument/2006/relationships/notesMaster" Target="../notesMasters/notesMaster1.xml"/></Relationships>
</file>

<file path=ppt/notesSlides/_rels/notesSlide841.xml.rels><?xml version="1.0" encoding="UTF-8" standalone="yes"?>
<Relationships xmlns="http://schemas.openxmlformats.org/package/2006/relationships"><Relationship Id="rId2" Type="http://schemas.openxmlformats.org/officeDocument/2006/relationships/slide" Target="../slides/slide842.xml"/><Relationship Id="rId1" Type="http://schemas.openxmlformats.org/officeDocument/2006/relationships/notesMaster" Target="../notesMasters/notesMaster1.xml"/></Relationships>
</file>

<file path=ppt/notesSlides/_rels/notesSlide842.xml.rels><?xml version="1.0" encoding="UTF-8" standalone="yes"?>
<Relationships xmlns="http://schemas.openxmlformats.org/package/2006/relationships"><Relationship Id="rId2" Type="http://schemas.openxmlformats.org/officeDocument/2006/relationships/slide" Target="../slides/slide843.xml"/><Relationship Id="rId1" Type="http://schemas.openxmlformats.org/officeDocument/2006/relationships/notesMaster" Target="../notesMasters/notesMaster1.xml"/></Relationships>
</file>

<file path=ppt/notesSlides/_rels/notesSlide843.xml.rels><?xml version="1.0" encoding="UTF-8" standalone="yes"?>
<Relationships xmlns="http://schemas.openxmlformats.org/package/2006/relationships"><Relationship Id="rId2" Type="http://schemas.openxmlformats.org/officeDocument/2006/relationships/slide" Target="../slides/slide844.xml"/><Relationship Id="rId1" Type="http://schemas.openxmlformats.org/officeDocument/2006/relationships/notesMaster" Target="../notesMasters/notesMaster1.xml"/></Relationships>
</file>

<file path=ppt/notesSlides/_rels/notesSlide844.xml.rels><?xml version="1.0" encoding="UTF-8" standalone="yes"?>
<Relationships xmlns="http://schemas.openxmlformats.org/package/2006/relationships"><Relationship Id="rId2" Type="http://schemas.openxmlformats.org/officeDocument/2006/relationships/slide" Target="../slides/slide845.xml"/><Relationship Id="rId1" Type="http://schemas.openxmlformats.org/officeDocument/2006/relationships/notesMaster" Target="../notesMasters/notesMaster1.xml"/></Relationships>
</file>

<file path=ppt/notesSlides/_rels/notesSlide845.xml.rels><?xml version="1.0" encoding="UTF-8" standalone="yes"?>
<Relationships xmlns="http://schemas.openxmlformats.org/package/2006/relationships"><Relationship Id="rId2" Type="http://schemas.openxmlformats.org/officeDocument/2006/relationships/slide" Target="../slides/slide846.xml"/><Relationship Id="rId1" Type="http://schemas.openxmlformats.org/officeDocument/2006/relationships/notesMaster" Target="../notesMasters/notesMaster1.xml"/></Relationships>
</file>

<file path=ppt/notesSlides/_rels/notesSlide846.xml.rels><?xml version="1.0" encoding="UTF-8" standalone="yes"?>
<Relationships xmlns="http://schemas.openxmlformats.org/package/2006/relationships"><Relationship Id="rId2" Type="http://schemas.openxmlformats.org/officeDocument/2006/relationships/slide" Target="../slides/slide847.xml"/><Relationship Id="rId1" Type="http://schemas.openxmlformats.org/officeDocument/2006/relationships/notesMaster" Target="../notesMasters/notesMaster1.xml"/></Relationships>
</file>

<file path=ppt/notesSlides/_rels/notesSlide847.xml.rels><?xml version="1.0" encoding="UTF-8" standalone="yes"?>
<Relationships xmlns="http://schemas.openxmlformats.org/package/2006/relationships"><Relationship Id="rId2" Type="http://schemas.openxmlformats.org/officeDocument/2006/relationships/slide" Target="../slides/slide848.xml"/><Relationship Id="rId1" Type="http://schemas.openxmlformats.org/officeDocument/2006/relationships/notesMaster" Target="../notesMasters/notesMaster1.xml"/></Relationships>
</file>

<file path=ppt/notesSlides/_rels/notesSlide848.xml.rels><?xml version="1.0" encoding="UTF-8" standalone="yes"?>
<Relationships xmlns="http://schemas.openxmlformats.org/package/2006/relationships"><Relationship Id="rId2" Type="http://schemas.openxmlformats.org/officeDocument/2006/relationships/slide" Target="../slides/slide849.xml"/><Relationship Id="rId1" Type="http://schemas.openxmlformats.org/officeDocument/2006/relationships/notesMaster" Target="../notesMasters/notesMaster1.xml"/></Relationships>
</file>

<file path=ppt/notesSlides/_rels/notesSlide849.xml.rels><?xml version="1.0" encoding="UTF-8" standalone="yes"?>
<Relationships xmlns="http://schemas.openxmlformats.org/package/2006/relationships"><Relationship Id="rId2" Type="http://schemas.openxmlformats.org/officeDocument/2006/relationships/slide" Target="../slides/slide850.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50.xml.rels><?xml version="1.0" encoding="UTF-8" standalone="yes"?>
<Relationships xmlns="http://schemas.openxmlformats.org/package/2006/relationships"><Relationship Id="rId2" Type="http://schemas.openxmlformats.org/officeDocument/2006/relationships/slide" Target="../slides/slide851.xml"/><Relationship Id="rId1" Type="http://schemas.openxmlformats.org/officeDocument/2006/relationships/notesMaster" Target="../notesMasters/notesMaster1.xml"/></Relationships>
</file>

<file path=ppt/notesSlides/_rels/notesSlide851.xml.rels><?xml version="1.0" encoding="UTF-8" standalone="yes"?>
<Relationships xmlns="http://schemas.openxmlformats.org/package/2006/relationships"><Relationship Id="rId2" Type="http://schemas.openxmlformats.org/officeDocument/2006/relationships/slide" Target="../slides/slide852.xml"/><Relationship Id="rId1" Type="http://schemas.openxmlformats.org/officeDocument/2006/relationships/notesMaster" Target="../notesMasters/notesMaster1.xml"/></Relationships>
</file>

<file path=ppt/notesSlides/_rels/notesSlide852.xml.rels><?xml version="1.0" encoding="UTF-8" standalone="yes"?>
<Relationships xmlns="http://schemas.openxmlformats.org/package/2006/relationships"><Relationship Id="rId2" Type="http://schemas.openxmlformats.org/officeDocument/2006/relationships/slide" Target="../slides/slide853.xml"/><Relationship Id="rId1" Type="http://schemas.openxmlformats.org/officeDocument/2006/relationships/notesMaster" Target="../notesMasters/notesMaster1.xml"/></Relationships>
</file>

<file path=ppt/notesSlides/_rels/notesSlide853.xml.rels><?xml version="1.0" encoding="UTF-8" standalone="yes"?>
<Relationships xmlns="http://schemas.openxmlformats.org/package/2006/relationships"><Relationship Id="rId2" Type="http://schemas.openxmlformats.org/officeDocument/2006/relationships/slide" Target="../slides/slide854.xml"/><Relationship Id="rId1" Type="http://schemas.openxmlformats.org/officeDocument/2006/relationships/notesMaster" Target="../notesMasters/notesMaster1.xml"/></Relationships>
</file>

<file path=ppt/notesSlides/_rels/notesSlide854.xml.rels><?xml version="1.0" encoding="UTF-8" standalone="yes"?>
<Relationships xmlns="http://schemas.openxmlformats.org/package/2006/relationships"><Relationship Id="rId2" Type="http://schemas.openxmlformats.org/officeDocument/2006/relationships/slide" Target="../slides/slide855.xml"/><Relationship Id="rId1" Type="http://schemas.openxmlformats.org/officeDocument/2006/relationships/notesMaster" Target="../notesMasters/notesMaster1.xml"/></Relationships>
</file>

<file path=ppt/notesSlides/_rels/notesSlide855.xml.rels><?xml version="1.0" encoding="UTF-8" standalone="yes"?>
<Relationships xmlns="http://schemas.openxmlformats.org/package/2006/relationships"><Relationship Id="rId2" Type="http://schemas.openxmlformats.org/officeDocument/2006/relationships/slide" Target="../slides/slide856.xml"/><Relationship Id="rId1" Type="http://schemas.openxmlformats.org/officeDocument/2006/relationships/notesMaster" Target="../notesMasters/notesMaster1.xml"/></Relationships>
</file>

<file path=ppt/notesSlides/_rels/notesSlide856.xml.rels><?xml version="1.0" encoding="UTF-8" standalone="yes"?>
<Relationships xmlns="http://schemas.openxmlformats.org/package/2006/relationships"><Relationship Id="rId2" Type="http://schemas.openxmlformats.org/officeDocument/2006/relationships/slide" Target="../slides/slide857.xml"/><Relationship Id="rId1" Type="http://schemas.openxmlformats.org/officeDocument/2006/relationships/notesMaster" Target="../notesMasters/notesMaster1.xml"/></Relationships>
</file>

<file path=ppt/notesSlides/_rels/notesSlide857.xml.rels><?xml version="1.0" encoding="UTF-8" standalone="yes"?>
<Relationships xmlns="http://schemas.openxmlformats.org/package/2006/relationships"><Relationship Id="rId2" Type="http://schemas.openxmlformats.org/officeDocument/2006/relationships/slide" Target="../slides/slide858.xml"/><Relationship Id="rId1" Type="http://schemas.openxmlformats.org/officeDocument/2006/relationships/notesMaster" Target="../notesMasters/notesMaster1.xml"/></Relationships>
</file>

<file path=ppt/notesSlides/_rels/notesSlide858.xml.rels><?xml version="1.0" encoding="UTF-8" standalone="yes"?>
<Relationships xmlns="http://schemas.openxmlformats.org/package/2006/relationships"><Relationship Id="rId2" Type="http://schemas.openxmlformats.org/officeDocument/2006/relationships/slide" Target="../slides/slide859.xml"/><Relationship Id="rId1" Type="http://schemas.openxmlformats.org/officeDocument/2006/relationships/notesMaster" Target="../notesMasters/notesMaster1.xml"/></Relationships>
</file>

<file path=ppt/notesSlides/_rels/notesSlide859.xml.rels><?xml version="1.0" encoding="UTF-8" standalone="yes"?>
<Relationships xmlns="http://schemas.openxmlformats.org/package/2006/relationships"><Relationship Id="rId2" Type="http://schemas.openxmlformats.org/officeDocument/2006/relationships/slide" Target="../slides/slide860.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60.xml.rels><?xml version="1.0" encoding="UTF-8" standalone="yes"?>
<Relationships xmlns="http://schemas.openxmlformats.org/package/2006/relationships"><Relationship Id="rId2" Type="http://schemas.openxmlformats.org/officeDocument/2006/relationships/slide" Target="../slides/slide861.xml"/><Relationship Id="rId1" Type="http://schemas.openxmlformats.org/officeDocument/2006/relationships/notesMaster" Target="../notesMasters/notesMaster1.xml"/></Relationships>
</file>

<file path=ppt/notesSlides/_rels/notesSlide861.xml.rels><?xml version="1.0" encoding="UTF-8" standalone="yes"?>
<Relationships xmlns="http://schemas.openxmlformats.org/package/2006/relationships"><Relationship Id="rId2" Type="http://schemas.openxmlformats.org/officeDocument/2006/relationships/slide" Target="../slides/slide862.xml"/><Relationship Id="rId1" Type="http://schemas.openxmlformats.org/officeDocument/2006/relationships/notesMaster" Target="../notesMasters/notesMaster1.xml"/></Relationships>
</file>

<file path=ppt/notesSlides/_rels/notesSlide862.xml.rels><?xml version="1.0" encoding="UTF-8" standalone="yes"?>
<Relationships xmlns="http://schemas.openxmlformats.org/package/2006/relationships"><Relationship Id="rId2" Type="http://schemas.openxmlformats.org/officeDocument/2006/relationships/slide" Target="../slides/slide863.xml"/><Relationship Id="rId1" Type="http://schemas.openxmlformats.org/officeDocument/2006/relationships/notesMaster" Target="../notesMasters/notesMaster1.xml"/></Relationships>
</file>

<file path=ppt/notesSlides/_rels/notesSlide863.xml.rels><?xml version="1.0" encoding="UTF-8" standalone="yes"?>
<Relationships xmlns="http://schemas.openxmlformats.org/package/2006/relationships"><Relationship Id="rId2" Type="http://schemas.openxmlformats.org/officeDocument/2006/relationships/slide" Target="../slides/slide864.xml"/><Relationship Id="rId1" Type="http://schemas.openxmlformats.org/officeDocument/2006/relationships/notesMaster" Target="../notesMasters/notesMaster1.xml"/></Relationships>
</file>

<file path=ppt/notesSlides/_rels/notesSlide864.xml.rels><?xml version="1.0" encoding="UTF-8" standalone="yes"?>
<Relationships xmlns="http://schemas.openxmlformats.org/package/2006/relationships"><Relationship Id="rId2" Type="http://schemas.openxmlformats.org/officeDocument/2006/relationships/slide" Target="../slides/slide865.xml"/><Relationship Id="rId1" Type="http://schemas.openxmlformats.org/officeDocument/2006/relationships/notesMaster" Target="../notesMasters/notesMaster1.xml"/></Relationships>
</file>

<file path=ppt/notesSlides/_rels/notesSlide865.xml.rels><?xml version="1.0" encoding="UTF-8" standalone="yes"?>
<Relationships xmlns="http://schemas.openxmlformats.org/package/2006/relationships"><Relationship Id="rId2" Type="http://schemas.openxmlformats.org/officeDocument/2006/relationships/slide" Target="../slides/slide866.xml"/><Relationship Id="rId1" Type="http://schemas.openxmlformats.org/officeDocument/2006/relationships/notesMaster" Target="../notesMasters/notesMaster1.xml"/></Relationships>
</file>

<file path=ppt/notesSlides/_rels/notesSlide866.xml.rels><?xml version="1.0" encoding="UTF-8" standalone="yes"?>
<Relationships xmlns="http://schemas.openxmlformats.org/package/2006/relationships"><Relationship Id="rId2" Type="http://schemas.openxmlformats.org/officeDocument/2006/relationships/slide" Target="../slides/slide867.xml"/><Relationship Id="rId1" Type="http://schemas.openxmlformats.org/officeDocument/2006/relationships/notesMaster" Target="../notesMasters/notesMaster1.xml"/></Relationships>
</file>

<file path=ppt/notesSlides/_rels/notesSlide867.xml.rels><?xml version="1.0" encoding="UTF-8" standalone="yes"?>
<Relationships xmlns="http://schemas.openxmlformats.org/package/2006/relationships"><Relationship Id="rId2" Type="http://schemas.openxmlformats.org/officeDocument/2006/relationships/slide" Target="../slides/slide868.xml"/><Relationship Id="rId1" Type="http://schemas.openxmlformats.org/officeDocument/2006/relationships/notesMaster" Target="../notesMasters/notesMaster1.xml"/></Relationships>
</file>

<file path=ppt/notesSlides/_rels/notesSlide868.xml.rels><?xml version="1.0" encoding="UTF-8" standalone="yes"?>
<Relationships xmlns="http://schemas.openxmlformats.org/package/2006/relationships"><Relationship Id="rId2" Type="http://schemas.openxmlformats.org/officeDocument/2006/relationships/slide" Target="../slides/slide869.xml"/><Relationship Id="rId1" Type="http://schemas.openxmlformats.org/officeDocument/2006/relationships/notesMaster" Target="../notesMasters/notesMaster1.xml"/></Relationships>
</file>

<file path=ppt/notesSlides/_rels/notesSlide869.xml.rels><?xml version="1.0" encoding="UTF-8" standalone="yes"?>
<Relationships xmlns="http://schemas.openxmlformats.org/package/2006/relationships"><Relationship Id="rId2" Type="http://schemas.openxmlformats.org/officeDocument/2006/relationships/slide" Target="../slides/slide870.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70.xml.rels><?xml version="1.0" encoding="UTF-8" standalone="yes"?>
<Relationships xmlns="http://schemas.openxmlformats.org/package/2006/relationships"><Relationship Id="rId2" Type="http://schemas.openxmlformats.org/officeDocument/2006/relationships/slide" Target="../slides/slide871.xml"/><Relationship Id="rId1" Type="http://schemas.openxmlformats.org/officeDocument/2006/relationships/notesMaster" Target="../notesMasters/notesMaster1.xml"/></Relationships>
</file>

<file path=ppt/notesSlides/_rels/notesSlide871.xml.rels><?xml version="1.0" encoding="UTF-8" standalone="yes"?>
<Relationships xmlns="http://schemas.openxmlformats.org/package/2006/relationships"><Relationship Id="rId2" Type="http://schemas.openxmlformats.org/officeDocument/2006/relationships/slide" Target="../slides/slide872.xml"/><Relationship Id="rId1" Type="http://schemas.openxmlformats.org/officeDocument/2006/relationships/notesMaster" Target="../notesMasters/notesMaster1.xml"/></Relationships>
</file>

<file path=ppt/notesSlides/_rels/notesSlide872.xml.rels><?xml version="1.0" encoding="UTF-8" standalone="yes"?>
<Relationships xmlns="http://schemas.openxmlformats.org/package/2006/relationships"><Relationship Id="rId2" Type="http://schemas.openxmlformats.org/officeDocument/2006/relationships/slide" Target="../slides/slide873.xml"/><Relationship Id="rId1" Type="http://schemas.openxmlformats.org/officeDocument/2006/relationships/notesMaster" Target="../notesMasters/notesMaster1.xml"/></Relationships>
</file>

<file path=ppt/notesSlides/_rels/notesSlide873.xml.rels><?xml version="1.0" encoding="UTF-8" standalone="yes"?>
<Relationships xmlns="http://schemas.openxmlformats.org/package/2006/relationships"><Relationship Id="rId2" Type="http://schemas.openxmlformats.org/officeDocument/2006/relationships/slide" Target="../slides/slide874.xml"/><Relationship Id="rId1" Type="http://schemas.openxmlformats.org/officeDocument/2006/relationships/notesMaster" Target="../notesMasters/notesMaster1.xml"/></Relationships>
</file>

<file path=ppt/notesSlides/_rels/notesSlide874.xml.rels><?xml version="1.0" encoding="UTF-8" standalone="yes"?>
<Relationships xmlns="http://schemas.openxmlformats.org/package/2006/relationships"><Relationship Id="rId2" Type="http://schemas.openxmlformats.org/officeDocument/2006/relationships/slide" Target="../slides/slide875.xml"/><Relationship Id="rId1" Type="http://schemas.openxmlformats.org/officeDocument/2006/relationships/notesMaster" Target="../notesMasters/notesMaster1.xml"/></Relationships>
</file>

<file path=ppt/notesSlides/_rels/notesSlide875.xml.rels><?xml version="1.0" encoding="UTF-8" standalone="yes"?>
<Relationships xmlns="http://schemas.openxmlformats.org/package/2006/relationships"><Relationship Id="rId2" Type="http://schemas.openxmlformats.org/officeDocument/2006/relationships/slide" Target="../slides/slide876.xml"/><Relationship Id="rId1" Type="http://schemas.openxmlformats.org/officeDocument/2006/relationships/notesMaster" Target="../notesMasters/notesMaster1.xml"/></Relationships>
</file>

<file path=ppt/notesSlides/_rels/notesSlide876.xml.rels><?xml version="1.0" encoding="UTF-8" standalone="yes"?>
<Relationships xmlns="http://schemas.openxmlformats.org/package/2006/relationships"><Relationship Id="rId2" Type="http://schemas.openxmlformats.org/officeDocument/2006/relationships/slide" Target="../slides/slide877.xml"/><Relationship Id="rId1" Type="http://schemas.openxmlformats.org/officeDocument/2006/relationships/notesMaster" Target="../notesMasters/notesMaster1.xml"/></Relationships>
</file>

<file path=ppt/notesSlides/_rels/notesSlide877.xml.rels><?xml version="1.0" encoding="UTF-8" standalone="yes"?>
<Relationships xmlns="http://schemas.openxmlformats.org/package/2006/relationships"><Relationship Id="rId2" Type="http://schemas.openxmlformats.org/officeDocument/2006/relationships/slide" Target="../slides/slide878.xml"/><Relationship Id="rId1" Type="http://schemas.openxmlformats.org/officeDocument/2006/relationships/notesMaster" Target="../notesMasters/notesMaster1.xml"/></Relationships>
</file>

<file path=ppt/notesSlides/_rels/notesSlide878.xml.rels><?xml version="1.0" encoding="UTF-8" standalone="yes"?>
<Relationships xmlns="http://schemas.openxmlformats.org/package/2006/relationships"><Relationship Id="rId2" Type="http://schemas.openxmlformats.org/officeDocument/2006/relationships/slide" Target="../slides/slide879.xml"/><Relationship Id="rId1" Type="http://schemas.openxmlformats.org/officeDocument/2006/relationships/notesMaster" Target="../notesMasters/notesMaster1.xml"/></Relationships>
</file>

<file path=ppt/notesSlides/_rels/notesSlide879.xml.rels><?xml version="1.0" encoding="UTF-8" standalone="yes"?>
<Relationships xmlns="http://schemas.openxmlformats.org/package/2006/relationships"><Relationship Id="rId2" Type="http://schemas.openxmlformats.org/officeDocument/2006/relationships/slide" Target="../slides/slide880.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80.xml.rels><?xml version="1.0" encoding="UTF-8" standalone="yes"?>
<Relationships xmlns="http://schemas.openxmlformats.org/package/2006/relationships"><Relationship Id="rId2" Type="http://schemas.openxmlformats.org/officeDocument/2006/relationships/slide" Target="../slides/slide881.xml"/><Relationship Id="rId1" Type="http://schemas.openxmlformats.org/officeDocument/2006/relationships/notesMaster" Target="../notesMasters/notesMaster1.xml"/></Relationships>
</file>

<file path=ppt/notesSlides/_rels/notesSlide881.xml.rels><?xml version="1.0" encoding="UTF-8" standalone="yes"?>
<Relationships xmlns="http://schemas.openxmlformats.org/package/2006/relationships"><Relationship Id="rId2" Type="http://schemas.openxmlformats.org/officeDocument/2006/relationships/slide" Target="../slides/slide882.xml"/><Relationship Id="rId1" Type="http://schemas.openxmlformats.org/officeDocument/2006/relationships/notesMaster" Target="../notesMasters/notesMaster1.xml"/></Relationships>
</file>

<file path=ppt/notesSlides/_rels/notesSlide882.xml.rels><?xml version="1.0" encoding="UTF-8" standalone="yes"?>
<Relationships xmlns="http://schemas.openxmlformats.org/package/2006/relationships"><Relationship Id="rId2" Type="http://schemas.openxmlformats.org/officeDocument/2006/relationships/slide" Target="../slides/slide883.xml"/><Relationship Id="rId1" Type="http://schemas.openxmlformats.org/officeDocument/2006/relationships/notesMaster" Target="../notesMasters/notesMaster1.xml"/></Relationships>
</file>

<file path=ppt/notesSlides/_rels/notesSlide883.xml.rels><?xml version="1.0" encoding="UTF-8" standalone="yes"?>
<Relationships xmlns="http://schemas.openxmlformats.org/package/2006/relationships"><Relationship Id="rId2" Type="http://schemas.openxmlformats.org/officeDocument/2006/relationships/slide" Target="../slides/slide884.xml"/><Relationship Id="rId1" Type="http://schemas.openxmlformats.org/officeDocument/2006/relationships/notesMaster" Target="../notesMasters/notesMaster1.xml"/></Relationships>
</file>

<file path=ppt/notesSlides/_rels/notesSlide884.xml.rels><?xml version="1.0" encoding="UTF-8" standalone="yes"?>
<Relationships xmlns="http://schemas.openxmlformats.org/package/2006/relationships"><Relationship Id="rId2" Type="http://schemas.openxmlformats.org/officeDocument/2006/relationships/slide" Target="../slides/slide885.xml"/><Relationship Id="rId1" Type="http://schemas.openxmlformats.org/officeDocument/2006/relationships/notesMaster" Target="../notesMasters/notesMaster1.xml"/></Relationships>
</file>

<file path=ppt/notesSlides/_rels/notesSlide885.xml.rels><?xml version="1.0" encoding="UTF-8" standalone="yes"?>
<Relationships xmlns="http://schemas.openxmlformats.org/package/2006/relationships"><Relationship Id="rId2" Type="http://schemas.openxmlformats.org/officeDocument/2006/relationships/slide" Target="../slides/slide886.xml"/><Relationship Id="rId1" Type="http://schemas.openxmlformats.org/officeDocument/2006/relationships/notesMaster" Target="../notesMasters/notesMaster1.xml"/></Relationships>
</file>

<file path=ppt/notesSlides/_rels/notesSlide886.xml.rels><?xml version="1.0" encoding="UTF-8" standalone="yes"?>
<Relationships xmlns="http://schemas.openxmlformats.org/package/2006/relationships"><Relationship Id="rId2" Type="http://schemas.openxmlformats.org/officeDocument/2006/relationships/slide" Target="../slides/slide887.xml"/><Relationship Id="rId1" Type="http://schemas.openxmlformats.org/officeDocument/2006/relationships/notesMaster" Target="../notesMasters/notesMaster1.xml"/></Relationships>
</file>

<file path=ppt/notesSlides/_rels/notesSlide887.xml.rels><?xml version="1.0" encoding="UTF-8" standalone="yes"?>
<Relationships xmlns="http://schemas.openxmlformats.org/package/2006/relationships"><Relationship Id="rId2" Type="http://schemas.openxmlformats.org/officeDocument/2006/relationships/slide" Target="../slides/slide888.xml"/><Relationship Id="rId1" Type="http://schemas.openxmlformats.org/officeDocument/2006/relationships/notesMaster" Target="../notesMasters/notesMaster1.xml"/></Relationships>
</file>

<file path=ppt/notesSlides/_rels/notesSlide888.xml.rels><?xml version="1.0" encoding="UTF-8" standalone="yes"?>
<Relationships xmlns="http://schemas.openxmlformats.org/package/2006/relationships"><Relationship Id="rId2" Type="http://schemas.openxmlformats.org/officeDocument/2006/relationships/slide" Target="../slides/slide889.xml"/><Relationship Id="rId1" Type="http://schemas.openxmlformats.org/officeDocument/2006/relationships/notesMaster" Target="../notesMasters/notesMaster1.xml"/></Relationships>
</file>

<file path=ppt/notesSlides/_rels/notesSlide889.xml.rels><?xml version="1.0" encoding="UTF-8" standalone="yes"?>
<Relationships xmlns="http://schemas.openxmlformats.org/package/2006/relationships"><Relationship Id="rId2" Type="http://schemas.openxmlformats.org/officeDocument/2006/relationships/slide" Target="../slides/slide890.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90.xml.rels><?xml version="1.0" encoding="UTF-8" standalone="yes"?>
<Relationships xmlns="http://schemas.openxmlformats.org/package/2006/relationships"><Relationship Id="rId2" Type="http://schemas.openxmlformats.org/officeDocument/2006/relationships/slide" Target="../slides/slide891.xml"/><Relationship Id="rId1" Type="http://schemas.openxmlformats.org/officeDocument/2006/relationships/notesMaster" Target="../notesMasters/notesMaster1.xml"/></Relationships>
</file>

<file path=ppt/notesSlides/_rels/notesSlide891.xml.rels><?xml version="1.0" encoding="UTF-8" standalone="yes"?>
<Relationships xmlns="http://schemas.openxmlformats.org/package/2006/relationships"><Relationship Id="rId2" Type="http://schemas.openxmlformats.org/officeDocument/2006/relationships/slide" Target="../slides/slide892.xml"/><Relationship Id="rId1" Type="http://schemas.openxmlformats.org/officeDocument/2006/relationships/notesMaster" Target="../notesMasters/notesMaster1.xml"/></Relationships>
</file>

<file path=ppt/notesSlides/_rels/notesSlide892.xml.rels><?xml version="1.0" encoding="UTF-8" standalone="yes"?>
<Relationships xmlns="http://schemas.openxmlformats.org/package/2006/relationships"><Relationship Id="rId2" Type="http://schemas.openxmlformats.org/officeDocument/2006/relationships/slide" Target="../slides/slide893.xml"/><Relationship Id="rId1" Type="http://schemas.openxmlformats.org/officeDocument/2006/relationships/notesMaster" Target="../notesMasters/notesMaster1.xml"/></Relationships>
</file>

<file path=ppt/notesSlides/_rels/notesSlide893.xml.rels><?xml version="1.0" encoding="UTF-8" standalone="yes"?>
<Relationships xmlns="http://schemas.openxmlformats.org/package/2006/relationships"><Relationship Id="rId2" Type="http://schemas.openxmlformats.org/officeDocument/2006/relationships/slide" Target="../slides/slide894.xml"/><Relationship Id="rId1" Type="http://schemas.openxmlformats.org/officeDocument/2006/relationships/notesMaster" Target="../notesMasters/notesMaster1.xml"/></Relationships>
</file>

<file path=ppt/notesSlides/_rels/notesSlide894.xml.rels><?xml version="1.0" encoding="UTF-8" standalone="yes"?>
<Relationships xmlns="http://schemas.openxmlformats.org/package/2006/relationships"><Relationship Id="rId2" Type="http://schemas.openxmlformats.org/officeDocument/2006/relationships/slide" Target="../slides/slide895.xml"/><Relationship Id="rId1" Type="http://schemas.openxmlformats.org/officeDocument/2006/relationships/notesMaster" Target="../notesMasters/notesMaster1.xml"/></Relationships>
</file>

<file path=ppt/notesSlides/_rels/notesSlide895.xml.rels><?xml version="1.0" encoding="UTF-8" standalone="yes"?>
<Relationships xmlns="http://schemas.openxmlformats.org/package/2006/relationships"><Relationship Id="rId2" Type="http://schemas.openxmlformats.org/officeDocument/2006/relationships/slide" Target="../slides/slide896.xml"/><Relationship Id="rId1" Type="http://schemas.openxmlformats.org/officeDocument/2006/relationships/notesMaster" Target="../notesMasters/notesMaster1.xml"/></Relationships>
</file>

<file path=ppt/notesSlides/_rels/notesSlide896.xml.rels><?xml version="1.0" encoding="UTF-8" standalone="yes"?>
<Relationships xmlns="http://schemas.openxmlformats.org/package/2006/relationships"><Relationship Id="rId2" Type="http://schemas.openxmlformats.org/officeDocument/2006/relationships/slide" Target="../slides/slide897.xml"/><Relationship Id="rId1" Type="http://schemas.openxmlformats.org/officeDocument/2006/relationships/notesMaster" Target="../notesMasters/notesMaster1.xml"/></Relationships>
</file>

<file path=ppt/notesSlides/_rels/notesSlide897.xml.rels><?xml version="1.0" encoding="UTF-8" standalone="yes"?>
<Relationships xmlns="http://schemas.openxmlformats.org/package/2006/relationships"><Relationship Id="rId2" Type="http://schemas.openxmlformats.org/officeDocument/2006/relationships/slide" Target="../slides/slide898.xml"/><Relationship Id="rId1" Type="http://schemas.openxmlformats.org/officeDocument/2006/relationships/notesMaster" Target="../notesMasters/notesMaster1.xml"/></Relationships>
</file>

<file path=ppt/notesSlides/_rels/notesSlide898.xml.rels><?xml version="1.0" encoding="UTF-8" standalone="yes"?>
<Relationships xmlns="http://schemas.openxmlformats.org/package/2006/relationships"><Relationship Id="rId2" Type="http://schemas.openxmlformats.org/officeDocument/2006/relationships/slide" Target="../slides/slide899.xml"/><Relationship Id="rId1" Type="http://schemas.openxmlformats.org/officeDocument/2006/relationships/notesMaster" Target="../notesMasters/notesMaster1.xml"/></Relationships>
</file>

<file path=ppt/notesSlides/_rels/notesSlide899.xml.rels><?xml version="1.0" encoding="UTF-8" standalone="yes"?>
<Relationships xmlns="http://schemas.openxmlformats.org/package/2006/relationships"><Relationship Id="rId2" Type="http://schemas.openxmlformats.org/officeDocument/2006/relationships/slide" Target="../slides/slide90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00.xml.rels><?xml version="1.0" encoding="UTF-8" standalone="yes"?>
<Relationships xmlns="http://schemas.openxmlformats.org/package/2006/relationships"><Relationship Id="rId2" Type="http://schemas.openxmlformats.org/officeDocument/2006/relationships/slide" Target="../slides/slide901.xml"/><Relationship Id="rId1" Type="http://schemas.openxmlformats.org/officeDocument/2006/relationships/notesMaster" Target="../notesMasters/notesMaster1.xml"/></Relationships>
</file>

<file path=ppt/notesSlides/_rels/notesSlide901.xml.rels><?xml version="1.0" encoding="UTF-8" standalone="yes"?>
<Relationships xmlns="http://schemas.openxmlformats.org/package/2006/relationships"><Relationship Id="rId2" Type="http://schemas.openxmlformats.org/officeDocument/2006/relationships/slide" Target="../slides/slide902.xml"/><Relationship Id="rId1" Type="http://schemas.openxmlformats.org/officeDocument/2006/relationships/notesMaster" Target="../notesMasters/notesMaster1.xml"/></Relationships>
</file>

<file path=ppt/notesSlides/_rels/notesSlide902.xml.rels><?xml version="1.0" encoding="UTF-8" standalone="yes"?>
<Relationships xmlns="http://schemas.openxmlformats.org/package/2006/relationships"><Relationship Id="rId2" Type="http://schemas.openxmlformats.org/officeDocument/2006/relationships/slide" Target="../slides/slide903.xml"/><Relationship Id="rId1" Type="http://schemas.openxmlformats.org/officeDocument/2006/relationships/notesMaster" Target="../notesMasters/notesMaster1.xml"/></Relationships>
</file>

<file path=ppt/notesSlides/_rels/notesSlide903.xml.rels><?xml version="1.0" encoding="UTF-8" standalone="yes"?>
<Relationships xmlns="http://schemas.openxmlformats.org/package/2006/relationships"><Relationship Id="rId2" Type="http://schemas.openxmlformats.org/officeDocument/2006/relationships/slide" Target="../slides/slide904.xml"/><Relationship Id="rId1" Type="http://schemas.openxmlformats.org/officeDocument/2006/relationships/notesMaster" Target="../notesMasters/notesMaster1.xml"/></Relationships>
</file>

<file path=ppt/notesSlides/_rels/notesSlide904.xml.rels><?xml version="1.0" encoding="UTF-8" standalone="yes"?>
<Relationships xmlns="http://schemas.openxmlformats.org/package/2006/relationships"><Relationship Id="rId2" Type="http://schemas.openxmlformats.org/officeDocument/2006/relationships/slide" Target="../slides/slide905.xml"/><Relationship Id="rId1" Type="http://schemas.openxmlformats.org/officeDocument/2006/relationships/notesMaster" Target="../notesMasters/notesMaster1.xml"/></Relationships>
</file>

<file path=ppt/notesSlides/_rels/notesSlide905.xml.rels><?xml version="1.0" encoding="UTF-8" standalone="yes"?>
<Relationships xmlns="http://schemas.openxmlformats.org/package/2006/relationships"><Relationship Id="rId2" Type="http://schemas.openxmlformats.org/officeDocument/2006/relationships/slide" Target="../slides/slide906.xml"/><Relationship Id="rId1" Type="http://schemas.openxmlformats.org/officeDocument/2006/relationships/notesMaster" Target="../notesMasters/notesMaster1.xml"/></Relationships>
</file>

<file path=ppt/notesSlides/_rels/notesSlide906.xml.rels><?xml version="1.0" encoding="UTF-8" standalone="yes"?>
<Relationships xmlns="http://schemas.openxmlformats.org/package/2006/relationships"><Relationship Id="rId2" Type="http://schemas.openxmlformats.org/officeDocument/2006/relationships/slide" Target="../slides/slide907.xml"/><Relationship Id="rId1" Type="http://schemas.openxmlformats.org/officeDocument/2006/relationships/notesMaster" Target="../notesMasters/notesMaster1.xml"/></Relationships>
</file>

<file path=ppt/notesSlides/_rels/notesSlide907.xml.rels><?xml version="1.0" encoding="UTF-8" standalone="yes"?>
<Relationships xmlns="http://schemas.openxmlformats.org/package/2006/relationships"><Relationship Id="rId2" Type="http://schemas.openxmlformats.org/officeDocument/2006/relationships/slide" Target="../slides/slide908.xml"/><Relationship Id="rId1" Type="http://schemas.openxmlformats.org/officeDocument/2006/relationships/notesMaster" Target="../notesMasters/notesMaster1.xml"/></Relationships>
</file>

<file path=ppt/notesSlides/_rels/notesSlide908.xml.rels><?xml version="1.0" encoding="UTF-8" standalone="yes"?>
<Relationships xmlns="http://schemas.openxmlformats.org/package/2006/relationships"><Relationship Id="rId2" Type="http://schemas.openxmlformats.org/officeDocument/2006/relationships/slide" Target="../slides/slide909.xml"/><Relationship Id="rId1" Type="http://schemas.openxmlformats.org/officeDocument/2006/relationships/notesMaster" Target="../notesMasters/notesMaster1.xml"/></Relationships>
</file>

<file path=ppt/notesSlides/_rels/notesSlide909.xml.rels><?xml version="1.0" encoding="UTF-8" standalone="yes"?>
<Relationships xmlns="http://schemas.openxmlformats.org/package/2006/relationships"><Relationship Id="rId2" Type="http://schemas.openxmlformats.org/officeDocument/2006/relationships/slide" Target="../slides/slide91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10.xml.rels><?xml version="1.0" encoding="UTF-8" standalone="yes"?>
<Relationships xmlns="http://schemas.openxmlformats.org/package/2006/relationships"><Relationship Id="rId2" Type="http://schemas.openxmlformats.org/officeDocument/2006/relationships/slide" Target="../slides/slide911.xml"/><Relationship Id="rId1" Type="http://schemas.openxmlformats.org/officeDocument/2006/relationships/notesMaster" Target="../notesMasters/notesMaster1.xml"/></Relationships>
</file>

<file path=ppt/notesSlides/_rels/notesSlide911.xml.rels><?xml version="1.0" encoding="UTF-8" standalone="yes"?>
<Relationships xmlns="http://schemas.openxmlformats.org/package/2006/relationships"><Relationship Id="rId2" Type="http://schemas.openxmlformats.org/officeDocument/2006/relationships/slide" Target="../slides/slide912.xml"/><Relationship Id="rId1" Type="http://schemas.openxmlformats.org/officeDocument/2006/relationships/notesMaster" Target="../notesMasters/notesMaster1.xml"/></Relationships>
</file>

<file path=ppt/notesSlides/_rels/notesSlide912.xml.rels><?xml version="1.0" encoding="UTF-8" standalone="yes"?>
<Relationships xmlns="http://schemas.openxmlformats.org/package/2006/relationships"><Relationship Id="rId2" Type="http://schemas.openxmlformats.org/officeDocument/2006/relationships/slide" Target="../slides/slide913.xml"/><Relationship Id="rId1" Type="http://schemas.openxmlformats.org/officeDocument/2006/relationships/notesMaster" Target="../notesMasters/notesMaster1.xml"/></Relationships>
</file>

<file path=ppt/notesSlides/_rels/notesSlide913.xml.rels><?xml version="1.0" encoding="UTF-8" standalone="yes"?>
<Relationships xmlns="http://schemas.openxmlformats.org/package/2006/relationships"><Relationship Id="rId2" Type="http://schemas.openxmlformats.org/officeDocument/2006/relationships/slide" Target="../slides/slide914.xml"/><Relationship Id="rId1" Type="http://schemas.openxmlformats.org/officeDocument/2006/relationships/notesMaster" Target="../notesMasters/notesMaster1.xml"/></Relationships>
</file>

<file path=ppt/notesSlides/_rels/notesSlide914.xml.rels><?xml version="1.0" encoding="UTF-8" standalone="yes"?>
<Relationships xmlns="http://schemas.openxmlformats.org/package/2006/relationships"><Relationship Id="rId2" Type="http://schemas.openxmlformats.org/officeDocument/2006/relationships/slide" Target="../slides/slide915.xml"/><Relationship Id="rId1" Type="http://schemas.openxmlformats.org/officeDocument/2006/relationships/notesMaster" Target="../notesMasters/notesMaster1.xml"/></Relationships>
</file>

<file path=ppt/notesSlides/_rels/notesSlide915.xml.rels><?xml version="1.0" encoding="UTF-8" standalone="yes"?>
<Relationships xmlns="http://schemas.openxmlformats.org/package/2006/relationships"><Relationship Id="rId2" Type="http://schemas.openxmlformats.org/officeDocument/2006/relationships/slide" Target="../slides/slide916.xml"/><Relationship Id="rId1" Type="http://schemas.openxmlformats.org/officeDocument/2006/relationships/notesMaster" Target="../notesMasters/notesMaster1.xml"/></Relationships>
</file>

<file path=ppt/notesSlides/_rels/notesSlide916.xml.rels><?xml version="1.0" encoding="UTF-8" standalone="yes"?>
<Relationships xmlns="http://schemas.openxmlformats.org/package/2006/relationships"><Relationship Id="rId2" Type="http://schemas.openxmlformats.org/officeDocument/2006/relationships/slide" Target="../slides/slide917.xml"/><Relationship Id="rId1" Type="http://schemas.openxmlformats.org/officeDocument/2006/relationships/notesMaster" Target="../notesMasters/notesMaster1.xml"/></Relationships>
</file>

<file path=ppt/notesSlides/_rels/notesSlide917.xml.rels><?xml version="1.0" encoding="UTF-8" standalone="yes"?>
<Relationships xmlns="http://schemas.openxmlformats.org/package/2006/relationships"><Relationship Id="rId2" Type="http://schemas.openxmlformats.org/officeDocument/2006/relationships/slide" Target="../slides/slide918.xml"/><Relationship Id="rId1" Type="http://schemas.openxmlformats.org/officeDocument/2006/relationships/notesMaster" Target="../notesMasters/notesMaster1.xml"/></Relationships>
</file>

<file path=ppt/notesSlides/_rels/notesSlide918.xml.rels><?xml version="1.0" encoding="UTF-8" standalone="yes"?>
<Relationships xmlns="http://schemas.openxmlformats.org/package/2006/relationships"><Relationship Id="rId2" Type="http://schemas.openxmlformats.org/officeDocument/2006/relationships/slide" Target="../slides/slide919.xml"/><Relationship Id="rId1" Type="http://schemas.openxmlformats.org/officeDocument/2006/relationships/notesMaster" Target="../notesMasters/notesMaster1.xml"/></Relationships>
</file>

<file path=ppt/notesSlides/_rels/notesSlide919.xml.rels><?xml version="1.0" encoding="UTF-8" standalone="yes"?>
<Relationships xmlns="http://schemas.openxmlformats.org/package/2006/relationships"><Relationship Id="rId2" Type="http://schemas.openxmlformats.org/officeDocument/2006/relationships/slide" Target="../slides/slide920.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20.xml.rels><?xml version="1.0" encoding="UTF-8" standalone="yes"?>
<Relationships xmlns="http://schemas.openxmlformats.org/package/2006/relationships"><Relationship Id="rId2" Type="http://schemas.openxmlformats.org/officeDocument/2006/relationships/slide" Target="../slides/slide921.xml"/><Relationship Id="rId1" Type="http://schemas.openxmlformats.org/officeDocument/2006/relationships/notesMaster" Target="../notesMasters/notesMaster1.xml"/></Relationships>
</file>

<file path=ppt/notesSlides/_rels/notesSlide921.xml.rels><?xml version="1.0" encoding="UTF-8" standalone="yes"?>
<Relationships xmlns="http://schemas.openxmlformats.org/package/2006/relationships"><Relationship Id="rId2" Type="http://schemas.openxmlformats.org/officeDocument/2006/relationships/slide" Target="../slides/slide922.xml"/><Relationship Id="rId1" Type="http://schemas.openxmlformats.org/officeDocument/2006/relationships/notesMaster" Target="../notesMasters/notesMaster1.xml"/></Relationships>
</file>

<file path=ppt/notesSlides/_rels/notesSlide922.xml.rels><?xml version="1.0" encoding="UTF-8" standalone="yes"?>
<Relationships xmlns="http://schemas.openxmlformats.org/package/2006/relationships"><Relationship Id="rId2" Type="http://schemas.openxmlformats.org/officeDocument/2006/relationships/slide" Target="../slides/slide923.xml"/><Relationship Id="rId1" Type="http://schemas.openxmlformats.org/officeDocument/2006/relationships/notesMaster" Target="../notesMasters/notesMaster1.xml"/></Relationships>
</file>

<file path=ppt/notesSlides/_rels/notesSlide923.xml.rels><?xml version="1.0" encoding="UTF-8" standalone="yes"?>
<Relationships xmlns="http://schemas.openxmlformats.org/package/2006/relationships"><Relationship Id="rId2" Type="http://schemas.openxmlformats.org/officeDocument/2006/relationships/slide" Target="../slides/slide924.xml"/><Relationship Id="rId1" Type="http://schemas.openxmlformats.org/officeDocument/2006/relationships/notesMaster" Target="../notesMasters/notesMaster1.xml"/></Relationships>
</file>

<file path=ppt/notesSlides/_rels/notesSlide924.xml.rels><?xml version="1.0" encoding="UTF-8" standalone="yes"?>
<Relationships xmlns="http://schemas.openxmlformats.org/package/2006/relationships"><Relationship Id="rId2" Type="http://schemas.openxmlformats.org/officeDocument/2006/relationships/slide" Target="../slides/slide925.xml"/><Relationship Id="rId1" Type="http://schemas.openxmlformats.org/officeDocument/2006/relationships/notesMaster" Target="../notesMasters/notesMaster1.xml"/></Relationships>
</file>

<file path=ppt/notesSlides/_rels/notesSlide925.xml.rels><?xml version="1.0" encoding="UTF-8" standalone="yes"?>
<Relationships xmlns="http://schemas.openxmlformats.org/package/2006/relationships"><Relationship Id="rId2" Type="http://schemas.openxmlformats.org/officeDocument/2006/relationships/slide" Target="../slides/slide926.xml"/><Relationship Id="rId1" Type="http://schemas.openxmlformats.org/officeDocument/2006/relationships/notesMaster" Target="../notesMasters/notesMaster1.xml"/></Relationships>
</file>

<file path=ppt/notesSlides/_rels/notesSlide926.xml.rels><?xml version="1.0" encoding="UTF-8" standalone="yes"?>
<Relationships xmlns="http://schemas.openxmlformats.org/package/2006/relationships"><Relationship Id="rId2" Type="http://schemas.openxmlformats.org/officeDocument/2006/relationships/slide" Target="../slides/slide927.xml"/><Relationship Id="rId1" Type="http://schemas.openxmlformats.org/officeDocument/2006/relationships/notesMaster" Target="../notesMasters/notesMaster1.xml"/></Relationships>
</file>

<file path=ppt/notesSlides/_rels/notesSlide927.xml.rels><?xml version="1.0" encoding="UTF-8" standalone="yes"?>
<Relationships xmlns="http://schemas.openxmlformats.org/package/2006/relationships"><Relationship Id="rId2" Type="http://schemas.openxmlformats.org/officeDocument/2006/relationships/slide" Target="../slides/slide928.xml"/><Relationship Id="rId1" Type="http://schemas.openxmlformats.org/officeDocument/2006/relationships/notesMaster" Target="../notesMasters/notesMaster1.xml"/></Relationships>
</file>

<file path=ppt/notesSlides/_rels/notesSlide928.xml.rels><?xml version="1.0" encoding="UTF-8" standalone="yes"?>
<Relationships xmlns="http://schemas.openxmlformats.org/package/2006/relationships"><Relationship Id="rId2" Type="http://schemas.openxmlformats.org/officeDocument/2006/relationships/slide" Target="../slides/slide929.xml"/><Relationship Id="rId1" Type="http://schemas.openxmlformats.org/officeDocument/2006/relationships/notesMaster" Target="../notesMasters/notesMaster1.xml"/></Relationships>
</file>

<file path=ppt/notesSlides/_rels/notesSlide929.xml.rels><?xml version="1.0" encoding="UTF-8" standalone="yes"?>
<Relationships xmlns="http://schemas.openxmlformats.org/package/2006/relationships"><Relationship Id="rId2" Type="http://schemas.openxmlformats.org/officeDocument/2006/relationships/slide" Target="../slides/slide930.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30.xml.rels><?xml version="1.0" encoding="UTF-8" standalone="yes"?>
<Relationships xmlns="http://schemas.openxmlformats.org/package/2006/relationships"><Relationship Id="rId2" Type="http://schemas.openxmlformats.org/officeDocument/2006/relationships/slide" Target="../slides/slide931.xml"/><Relationship Id="rId1" Type="http://schemas.openxmlformats.org/officeDocument/2006/relationships/notesMaster" Target="../notesMasters/notesMaster1.xml"/></Relationships>
</file>

<file path=ppt/notesSlides/_rels/notesSlide931.xml.rels><?xml version="1.0" encoding="UTF-8" standalone="yes"?>
<Relationships xmlns="http://schemas.openxmlformats.org/package/2006/relationships"><Relationship Id="rId2" Type="http://schemas.openxmlformats.org/officeDocument/2006/relationships/slide" Target="../slides/slide932.xml"/><Relationship Id="rId1" Type="http://schemas.openxmlformats.org/officeDocument/2006/relationships/notesMaster" Target="../notesMasters/notesMaster1.xml"/></Relationships>
</file>

<file path=ppt/notesSlides/_rels/notesSlide932.xml.rels><?xml version="1.0" encoding="UTF-8" standalone="yes"?>
<Relationships xmlns="http://schemas.openxmlformats.org/package/2006/relationships"><Relationship Id="rId2" Type="http://schemas.openxmlformats.org/officeDocument/2006/relationships/slide" Target="../slides/slide933.xml"/><Relationship Id="rId1" Type="http://schemas.openxmlformats.org/officeDocument/2006/relationships/notesMaster" Target="../notesMasters/notesMaster1.xml"/></Relationships>
</file>

<file path=ppt/notesSlides/_rels/notesSlide933.xml.rels><?xml version="1.0" encoding="UTF-8" standalone="yes"?>
<Relationships xmlns="http://schemas.openxmlformats.org/package/2006/relationships"><Relationship Id="rId2" Type="http://schemas.openxmlformats.org/officeDocument/2006/relationships/slide" Target="../slides/slide934.xml"/><Relationship Id="rId1" Type="http://schemas.openxmlformats.org/officeDocument/2006/relationships/notesMaster" Target="../notesMasters/notesMaster1.xml"/></Relationships>
</file>

<file path=ppt/notesSlides/_rels/notesSlide934.xml.rels><?xml version="1.0" encoding="UTF-8" standalone="yes"?>
<Relationships xmlns="http://schemas.openxmlformats.org/package/2006/relationships"><Relationship Id="rId2" Type="http://schemas.openxmlformats.org/officeDocument/2006/relationships/slide" Target="../slides/slide935.xml"/><Relationship Id="rId1" Type="http://schemas.openxmlformats.org/officeDocument/2006/relationships/notesMaster" Target="../notesMasters/notesMaster1.xml"/></Relationships>
</file>

<file path=ppt/notesSlides/_rels/notesSlide935.xml.rels><?xml version="1.0" encoding="UTF-8" standalone="yes"?>
<Relationships xmlns="http://schemas.openxmlformats.org/package/2006/relationships"><Relationship Id="rId2" Type="http://schemas.openxmlformats.org/officeDocument/2006/relationships/slide" Target="../slides/slide936.xml"/><Relationship Id="rId1" Type="http://schemas.openxmlformats.org/officeDocument/2006/relationships/notesMaster" Target="../notesMasters/notesMaster1.xml"/></Relationships>
</file>

<file path=ppt/notesSlides/_rels/notesSlide936.xml.rels><?xml version="1.0" encoding="UTF-8" standalone="yes"?>
<Relationships xmlns="http://schemas.openxmlformats.org/package/2006/relationships"><Relationship Id="rId2" Type="http://schemas.openxmlformats.org/officeDocument/2006/relationships/slide" Target="../slides/slide937.xml"/><Relationship Id="rId1" Type="http://schemas.openxmlformats.org/officeDocument/2006/relationships/notesMaster" Target="../notesMasters/notesMaster1.xml"/></Relationships>
</file>

<file path=ppt/notesSlides/_rels/notesSlide937.xml.rels><?xml version="1.0" encoding="UTF-8" standalone="yes"?>
<Relationships xmlns="http://schemas.openxmlformats.org/package/2006/relationships"><Relationship Id="rId2" Type="http://schemas.openxmlformats.org/officeDocument/2006/relationships/slide" Target="../slides/slide938.xml"/><Relationship Id="rId1" Type="http://schemas.openxmlformats.org/officeDocument/2006/relationships/notesMaster" Target="../notesMasters/notesMaster1.xml"/></Relationships>
</file>

<file path=ppt/notesSlides/_rels/notesSlide938.xml.rels><?xml version="1.0" encoding="UTF-8" standalone="yes"?>
<Relationships xmlns="http://schemas.openxmlformats.org/package/2006/relationships"><Relationship Id="rId2" Type="http://schemas.openxmlformats.org/officeDocument/2006/relationships/slide" Target="../slides/slide939.xml"/><Relationship Id="rId1" Type="http://schemas.openxmlformats.org/officeDocument/2006/relationships/notesMaster" Target="../notesMasters/notesMaster1.xml"/></Relationships>
</file>

<file path=ppt/notesSlides/_rels/notesSlide939.xml.rels><?xml version="1.0" encoding="UTF-8" standalone="yes"?>
<Relationships xmlns="http://schemas.openxmlformats.org/package/2006/relationships"><Relationship Id="rId2" Type="http://schemas.openxmlformats.org/officeDocument/2006/relationships/slide" Target="../slides/slide940.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40.xml.rels><?xml version="1.0" encoding="UTF-8" standalone="yes"?>
<Relationships xmlns="http://schemas.openxmlformats.org/package/2006/relationships"><Relationship Id="rId2" Type="http://schemas.openxmlformats.org/officeDocument/2006/relationships/slide" Target="../slides/slide941.xml"/><Relationship Id="rId1" Type="http://schemas.openxmlformats.org/officeDocument/2006/relationships/notesMaster" Target="../notesMasters/notesMaster1.xml"/></Relationships>
</file>

<file path=ppt/notesSlides/_rels/notesSlide941.xml.rels><?xml version="1.0" encoding="UTF-8" standalone="yes"?>
<Relationships xmlns="http://schemas.openxmlformats.org/package/2006/relationships"><Relationship Id="rId2" Type="http://schemas.openxmlformats.org/officeDocument/2006/relationships/slide" Target="../slides/slide942.xml"/><Relationship Id="rId1" Type="http://schemas.openxmlformats.org/officeDocument/2006/relationships/notesMaster" Target="../notesMasters/notesMaster1.xml"/></Relationships>
</file>

<file path=ppt/notesSlides/_rels/notesSlide942.xml.rels><?xml version="1.0" encoding="UTF-8" standalone="yes"?>
<Relationships xmlns="http://schemas.openxmlformats.org/package/2006/relationships"><Relationship Id="rId2" Type="http://schemas.openxmlformats.org/officeDocument/2006/relationships/slide" Target="../slides/slide943.xml"/><Relationship Id="rId1" Type="http://schemas.openxmlformats.org/officeDocument/2006/relationships/notesMaster" Target="../notesMasters/notesMaster1.xml"/></Relationships>
</file>

<file path=ppt/notesSlides/_rels/notesSlide943.xml.rels><?xml version="1.0" encoding="UTF-8" standalone="yes"?>
<Relationships xmlns="http://schemas.openxmlformats.org/package/2006/relationships"><Relationship Id="rId2" Type="http://schemas.openxmlformats.org/officeDocument/2006/relationships/slide" Target="../slides/slide944.xml"/><Relationship Id="rId1" Type="http://schemas.openxmlformats.org/officeDocument/2006/relationships/notesMaster" Target="../notesMasters/notesMaster1.xml"/></Relationships>
</file>

<file path=ppt/notesSlides/_rels/notesSlide944.xml.rels><?xml version="1.0" encoding="UTF-8" standalone="yes"?>
<Relationships xmlns="http://schemas.openxmlformats.org/package/2006/relationships"><Relationship Id="rId2" Type="http://schemas.openxmlformats.org/officeDocument/2006/relationships/slide" Target="../slides/slide945.xml"/><Relationship Id="rId1" Type="http://schemas.openxmlformats.org/officeDocument/2006/relationships/notesMaster" Target="../notesMasters/notesMaster1.xml"/></Relationships>
</file>

<file path=ppt/notesSlides/_rels/notesSlide945.xml.rels><?xml version="1.0" encoding="UTF-8" standalone="yes"?>
<Relationships xmlns="http://schemas.openxmlformats.org/package/2006/relationships"><Relationship Id="rId2" Type="http://schemas.openxmlformats.org/officeDocument/2006/relationships/slide" Target="../slides/slide946.xml"/><Relationship Id="rId1" Type="http://schemas.openxmlformats.org/officeDocument/2006/relationships/notesMaster" Target="../notesMasters/notesMaster1.xml"/></Relationships>
</file>

<file path=ppt/notesSlides/_rels/notesSlide946.xml.rels><?xml version="1.0" encoding="UTF-8" standalone="yes"?>
<Relationships xmlns="http://schemas.openxmlformats.org/package/2006/relationships"><Relationship Id="rId2" Type="http://schemas.openxmlformats.org/officeDocument/2006/relationships/slide" Target="../slides/slide947.xml"/><Relationship Id="rId1" Type="http://schemas.openxmlformats.org/officeDocument/2006/relationships/notesMaster" Target="../notesMasters/notesMaster1.xml"/></Relationships>
</file>

<file path=ppt/notesSlides/_rels/notesSlide947.xml.rels><?xml version="1.0" encoding="UTF-8" standalone="yes"?>
<Relationships xmlns="http://schemas.openxmlformats.org/package/2006/relationships"><Relationship Id="rId2" Type="http://schemas.openxmlformats.org/officeDocument/2006/relationships/slide" Target="../slides/slide948.xml"/><Relationship Id="rId1" Type="http://schemas.openxmlformats.org/officeDocument/2006/relationships/notesMaster" Target="../notesMasters/notesMaster1.xml"/></Relationships>
</file>

<file path=ppt/notesSlides/_rels/notesSlide948.xml.rels><?xml version="1.0" encoding="UTF-8" standalone="yes"?>
<Relationships xmlns="http://schemas.openxmlformats.org/package/2006/relationships"><Relationship Id="rId2" Type="http://schemas.openxmlformats.org/officeDocument/2006/relationships/slide" Target="../slides/slide949.xml"/><Relationship Id="rId1" Type="http://schemas.openxmlformats.org/officeDocument/2006/relationships/notesMaster" Target="../notesMasters/notesMaster1.xml"/></Relationships>
</file>

<file path=ppt/notesSlides/_rels/notesSlide949.xml.rels><?xml version="1.0" encoding="UTF-8" standalone="yes"?>
<Relationships xmlns="http://schemas.openxmlformats.org/package/2006/relationships"><Relationship Id="rId2" Type="http://schemas.openxmlformats.org/officeDocument/2006/relationships/slide" Target="../slides/slide950.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50.xml.rels><?xml version="1.0" encoding="UTF-8" standalone="yes"?>
<Relationships xmlns="http://schemas.openxmlformats.org/package/2006/relationships"><Relationship Id="rId2" Type="http://schemas.openxmlformats.org/officeDocument/2006/relationships/slide" Target="../slides/slide951.xml"/><Relationship Id="rId1" Type="http://schemas.openxmlformats.org/officeDocument/2006/relationships/notesMaster" Target="../notesMasters/notesMaster1.xml"/></Relationships>
</file>

<file path=ppt/notesSlides/_rels/notesSlide951.xml.rels><?xml version="1.0" encoding="UTF-8" standalone="yes"?>
<Relationships xmlns="http://schemas.openxmlformats.org/package/2006/relationships"><Relationship Id="rId2" Type="http://schemas.openxmlformats.org/officeDocument/2006/relationships/slide" Target="../slides/slide952.xml"/><Relationship Id="rId1" Type="http://schemas.openxmlformats.org/officeDocument/2006/relationships/notesMaster" Target="../notesMasters/notesMaster1.xml"/></Relationships>
</file>

<file path=ppt/notesSlides/_rels/notesSlide952.xml.rels><?xml version="1.0" encoding="UTF-8" standalone="yes"?>
<Relationships xmlns="http://schemas.openxmlformats.org/package/2006/relationships"><Relationship Id="rId2" Type="http://schemas.openxmlformats.org/officeDocument/2006/relationships/slide" Target="../slides/slide953.xml"/><Relationship Id="rId1" Type="http://schemas.openxmlformats.org/officeDocument/2006/relationships/notesMaster" Target="../notesMasters/notesMaster1.xml"/></Relationships>
</file>

<file path=ppt/notesSlides/_rels/notesSlide953.xml.rels><?xml version="1.0" encoding="UTF-8" standalone="yes"?>
<Relationships xmlns="http://schemas.openxmlformats.org/package/2006/relationships"><Relationship Id="rId2" Type="http://schemas.openxmlformats.org/officeDocument/2006/relationships/slide" Target="../slides/slide954.xml"/><Relationship Id="rId1" Type="http://schemas.openxmlformats.org/officeDocument/2006/relationships/notesMaster" Target="../notesMasters/notesMaster1.xml"/></Relationships>
</file>

<file path=ppt/notesSlides/_rels/notesSlide954.xml.rels><?xml version="1.0" encoding="UTF-8" standalone="yes"?>
<Relationships xmlns="http://schemas.openxmlformats.org/package/2006/relationships"><Relationship Id="rId2" Type="http://schemas.openxmlformats.org/officeDocument/2006/relationships/slide" Target="../slides/slide955.xml"/><Relationship Id="rId1" Type="http://schemas.openxmlformats.org/officeDocument/2006/relationships/notesMaster" Target="../notesMasters/notesMaster1.xml"/></Relationships>
</file>

<file path=ppt/notesSlides/_rels/notesSlide955.xml.rels><?xml version="1.0" encoding="UTF-8" standalone="yes"?>
<Relationships xmlns="http://schemas.openxmlformats.org/package/2006/relationships"><Relationship Id="rId2" Type="http://schemas.openxmlformats.org/officeDocument/2006/relationships/slide" Target="../slides/slide956.xml"/><Relationship Id="rId1" Type="http://schemas.openxmlformats.org/officeDocument/2006/relationships/notesMaster" Target="../notesMasters/notesMaster1.xml"/></Relationships>
</file>

<file path=ppt/notesSlides/_rels/notesSlide956.xml.rels><?xml version="1.0" encoding="UTF-8" standalone="yes"?>
<Relationships xmlns="http://schemas.openxmlformats.org/package/2006/relationships"><Relationship Id="rId2" Type="http://schemas.openxmlformats.org/officeDocument/2006/relationships/slide" Target="../slides/slide957.xml"/><Relationship Id="rId1" Type="http://schemas.openxmlformats.org/officeDocument/2006/relationships/notesMaster" Target="../notesMasters/notesMaster1.xml"/></Relationships>
</file>

<file path=ppt/notesSlides/_rels/notesSlide957.xml.rels><?xml version="1.0" encoding="UTF-8" standalone="yes"?>
<Relationships xmlns="http://schemas.openxmlformats.org/package/2006/relationships"><Relationship Id="rId2" Type="http://schemas.openxmlformats.org/officeDocument/2006/relationships/slide" Target="../slides/slide958.xml"/><Relationship Id="rId1" Type="http://schemas.openxmlformats.org/officeDocument/2006/relationships/notesMaster" Target="../notesMasters/notesMaster1.xml"/></Relationships>
</file>

<file path=ppt/notesSlides/_rels/notesSlide958.xml.rels><?xml version="1.0" encoding="UTF-8" standalone="yes"?>
<Relationships xmlns="http://schemas.openxmlformats.org/package/2006/relationships"><Relationship Id="rId2" Type="http://schemas.openxmlformats.org/officeDocument/2006/relationships/slide" Target="../slides/slide959.xml"/><Relationship Id="rId1" Type="http://schemas.openxmlformats.org/officeDocument/2006/relationships/notesMaster" Target="../notesMasters/notesMaster1.xml"/></Relationships>
</file>

<file path=ppt/notesSlides/_rels/notesSlide959.xml.rels><?xml version="1.0" encoding="UTF-8" standalone="yes"?>
<Relationships xmlns="http://schemas.openxmlformats.org/package/2006/relationships"><Relationship Id="rId2" Type="http://schemas.openxmlformats.org/officeDocument/2006/relationships/slide" Target="../slides/slide960.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60.xml.rels><?xml version="1.0" encoding="UTF-8" standalone="yes"?>
<Relationships xmlns="http://schemas.openxmlformats.org/package/2006/relationships"><Relationship Id="rId2" Type="http://schemas.openxmlformats.org/officeDocument/2006/relationships/slide" Target="../slides/slide961.xml"/><Relationship Id="rId1" Type="http://schemas.openxmlformats.org/officeDocument/2006/relationships/notesMaster" Target="../notesMasters/notesMaster1.xml"/></Relationships>
</file>

<file path=ppt/notesSlides/_rels/notesSlide961.xml.rels><?xml version="1.0" encoding="UTF-8" standalone="yes"?>
<Relationships xmlns="http://schemas.openxmlformats.org/package/2006/relationships"><Relationship Id="rId2" Type="http://schemas.openxmlformats.org/officeDocument/2006/relationships/slide" Target="../slides/slide962.xml"/><Relationship Id="rId1" Type="http://schemas.openxmlformats.org/officeDocument/2006/relationships/notesMaster" Target="../notesMasters/notesMaster1.xml"/></Relationships>
</file>

<file path=ppt/notesSlides/_rels/notesSlide962.xml.rels><?xml version="1.0" encoding="UTF-8" standalone="yes"?>
<Relationships xmlns="http://schemas.openxmlformats.org/package/2006/relationships"><Relationship Id="rId2" Type="http://schemas.openxmlformats.org/officeDocument/2006/relationships/slide" Target="../slides/slide963.xml"/><Relationship Id="rId1" Type="http://schemas.openxmlformats.org/officeDocument/2006/relationships/notesMaster" Target="../notesMasters/notesMaster1.xml"/></Relationships>
</file>

<file path=ppt/notesSlides/_rels/notesSlide963.xml.rels><?xml version="1.0" encoding="UTF-8" standalone="yes"?>
<Relationships xmlns="http://schemas.openxmlformats.org/package/2006/relationships"><Relationship Id="rId2" Type="http://schemas.openxmlformats.org/officeDocument/2006/relationships/slide" Target="../slides/slide964.xml"/><Relationship Id="rId1" Type="http://schemas.openxmlformats.org/officeDocument/2006/relationships/notesMaster" Target="../notesMasters/notesMaster1.xml"/></Relationships>
</file>

<file path=ppt/notesSlides/_rels/notesSlide964.xml.rels><?xml version="1.0" encoding="UTF-8" standalone="yes"?>
<Relationships xmlns="http://schemas.openxmlformats.org/package/2006/relationships"><Relationship Id="rId2" Type="http://schemas.openxmlformats.org/officeDocument/2006/relationships/slide" Target="../slides/slide965.xml"/><Relationship Id="rId1" Type="http://schemas.openxmlformats.org/officeDocument/2006/relationships/notesMaster" Target="../notesMasters/notesMaster1.xml"/></Relationships>
</file>

<file path=ppt/notesSlides/_rels/notesSlide965.xml.rels><?xml version="1.0" encoding="UTF-8" standalone="yes"?>
<Relationships xmlns="http://schemas.openxmlformats.org/package/2006/relationships"><Relationship Id="rId2" Type="http://schemas.openxmlformats.org/officeDocument/2006/relationships/slide" Target="../slides/slide966.xml"/><Relationship Id="rId1" Type="http://schemas.openxmlformats.org/officeDocument/2006/relationships/notesMaster" Target="../notesMasters/notesMaster1.xml"/></Relationships>
</file>

<file path=ppt/notesSlides/_rels/notesSlide966.xml.rels><?xml version="1.0" encoding="UTF-8" standalone="yes"?>
<Relationships xmlns="http://schemas.openxmlformats.org/package/2006/relationships"><Relationship Id="rId2" Type="http://schemas.openxmlformats.org/officeDocument/2006/relationships/slide" Target="../slides/slide967.xml"/><Relationship Id="rId1" Type="http://schemas.openxmlformats.org/officeDocument/2006/relationships/notesMaster" Target="../notesMasters/notesMaster1.xml"/></Relationships>
</file>

<file path=ppt/notesSlides/_rels/notesSlide967.xml.rels><?xml version="1.0" encoding="UTF-8" standalone="yes"?>
<Relationships xmlns="http://schemas.openxmlformats.org/package/2006/relationships"><Relationship Id="rId2" Type="http://schemas.openxmlformats.org/officeDocument/2006/relationships/slide" Target="../slides/slide968.xml"/><Relationship Id="rId1" Type="http://schemas.openxmlformats.org/officeDocument/2006/relationships/notesMaster" Target="../notesMasters/notesMaster1.xml"/></Relationships>
</file>

<file path=ppt/notesSlides/_rels/notesSlide968.xml.rels><?xml version="1.0" encoding="UTF-8" standalone="yes"?>
<Relationships xmlns="http://schemas.openxmlformats.org/package/2006/relationships"><Relationship Id="rId2" Type="http://schemas.openxmlformats.org/officeDocument/2006/relationships/slide" Target="../slides/slide969.xml"/><Relationship Id="rId1" Type="http://schemas.openxmlformats.org/officeDocument/2006/relationships/notesMaster" Target="../notesMasters/notesMaster1.xml"/></Relationships>
</file>

<file path=ppt/notesSlides/_rels/notesSlide969.xml.rels><?xml version="1.0" encoding="UTF-8" standalone="yes"?>
<Relationships xmlns="http://schemas.openxmlformats.org/package/2006/relationships"><Relationship Id="rId2" Type="http://schemas.openxmlformats.org/officeDocument/2006/relationships/slide" Target="../slides/slide970.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70.xml.rels><?xml version="1.0" encoding="UTF-8" standalone="yes"?>
<Relationships xmlns="http://schemas.openxmlformats.org/package/2006/relationships"><Relationship Id="rId2" Type="http://schemas.openxmlformats.org/officeDocument/2006/relationships/slide" Target="../slides/slide971.xml"/><Relationship Id="rId1" Type="http://schemas.openxmlformats.org/officeDocument/2006/relationships/notesMaster" Target="../notesMasters/notesMaster1.xml"/></Relationships>
</file>

<file path=ppt/notesSlides/_rels/notesSlide971.xml.rels><?xml version="1.0" encoding="UTF-8" standalone="yes"?>
<Relationships xmlns="http://schemas.openxmlformats.org/package/2006/relationships"><Relationship Id="rId2" Type="http://schemas.openxmlformats.org/officeDocument/2006/relationships/slide" Target="../slides/slide972.xml"/><Relationship Id="rId1" Type="http://schemas.openxmlformats.org/officeDocument/2006/relationships/notesMaster" Target="../notesMasters/notesMaster1.xml"/></Relationships>
</file>

<file path=ppt/notesSlides/_rels/notesSlide972.xml.rels><?xml version="1.0" encoding="UTF-8" standalone="yes"?>
<Relationships xmlns="http://schemas.openxmlformats.org/package/2006/relationships"><Relationship Id="rId2" Type="http://schemas.openxmlformats.org/officeDocument/2006/relationships/slide" Target="../slides/slide973.xml"/><Relationship Id="rId1" Type="http://schemas.openxmlformats.org/officeDocument/2006/relationships/notesMaster" Target="../notesMasters/notesMaster1.xml"/></Relationships>
</file>

<file path=ppt/notesSlides/_rels/notesSlide973.xml.rels><?xml version="1.0" encoding="UTF-8" standalone="yes"?>
<Relationships xmlns="http://schemas.openxmlformats.org/package/2006/relationships"><Relationship Id="rId2" Type="http://schemas.openxmlformats.org/officeDocument/2006/relationships/slide" Target="../slides/slide974.xml"/><Relationship Id="rId1" Type="http://schemas.openxmlformats.org/officeDocument/2006/relationships/notesMaster" Target="../notesMasters/notesMaster1.xml"/></Relationships>
</file>

<file path=ppt/notesSlides/_rels/notesSlide974.xml.rels><?xml version="1.0" encoding="UTF-8" standalone="yes"?>
<Relationships xmlns="http://schemas.openxmlformats.org/package/2006/relationships"><Relationship Id="rId2" Type="http://schemas.openxmlformats.org/officeDocument/2006/relationships/slide" Target="../slides/slide975.xml"/><Relationship Id="rId1" Type="http://schemas.openxmlformats.org/officeDocument/2006/relationships/notesMaster" Target="../notesMasters/notesMaster1.xml"/></Relationships>
</file>

<file path=ppt/notesSlides/_rels/notesSlide975.xml.rels><?xml version="1.0" encoding="UTF-8" standalone="yes"?>
<Relationships xmlns="http://schemas.openxmlformats.org/package/2006/relationships"><Relationship Id="rId2" Type="http://schemas.openxmlformats.org/officeDocument/2006/relationships/slide" Target="../slides/slide976.xml"/><Relationship Id="rId1" Type="http://schemas.openxmlformats.org/officeDocument/2006/relationships/notesMaster" Target="../notesMasters/notesMaster1.xml"/></Relationships>
</file>

<file path=ppt/notesSlides/_rels/notesSlide976.xml.rels><?xml version="1.0" encoding="UTF-8" standalone="yes"?>
<Relationships xmlns="http://schemas.openxmlformats.org/package/2006/relationships"><Relationship Id="rId2" Type="http://schemas.openxmlformats.org/officeDocument/2006/relationships/slide" Target="../slides/slide977.xml"/><Relationship Id="rId1" Type="http://schemas.openxmlformats.org/officeDocument/2006/relationships/notesMaster" Target="../notesMasters/notesMaster1.xml"/></Relationships>
</file>

<file path=ppt/notesSlides/_rels/notesSlide977.xml.rels><?xml version="1.0" encoding="UTF-8" standalone="yes"?>
<Relationships xmlns="http://schemas.openxmlformats.org/package/2006/relationships"><Relationship Id="rId2" Type="http://schemas.openxmlformats.org/officeDocument/2006/relationships/slide" Target="../slides/slide978.xml"/><Relationship Id="rId1" Type="http://schemas.openxmlformats.org/officeDocument/2006/relationships/notesMaster" Target="../notesMasters/notesMaster1.xml"/></Relationships>
</file>

<file path=ppt/notesSlides/_rels/notesSlide978.xml.rels><?xml version="1.0" encoding="UTF-8" standalone="yes"?>
<Relationships xmlns="http://schemas.openxmlformats.org/package/2006/relationships"><Relationship Id="rId2" Type="http://schemas.openxmlformats.org/officeDocument/2006/relationships/slide" Target="../slides/slide979.xml"/><Relationship Id="rId1" Type="http://schemas.openxmlformats.org/officeDocument/2006/relationships/notesMaster" Target="../notesMasters/notesMaster1.xml"/></Relationships>
</file>

<file path=ppt/notesSlides/_rels/notesSlide979.xml.rels><?xml version="1.0" encoding="UTF-8" standalone="yes"?>
<Relationships xmlns="http://schemas.openxmlformats.org/package/2006/relationships"><Relationship Id="rId2" Type="http://schemas.openxmlformats.org/officeDocument/2006/relationships/slide" Target="../slides/slide980.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80.xml.rels><?xml version="1.0" encoding="UTF-8" standalone="yes"?>
<Relationships xmlns="http://schemas.openxmlformats.org/package/2006/relationships"><Relationship Id="rId2" Type="http://schemas.openxmlformats.org/officeDocument/2006/relationships/slide" Target="../slides/slide981.xml"/><Relationship Id="rId1" Type="http://schemas.openxmlformats.org/officeDocument/2006/relationships/notesMaster" Target="../notesMasters/notesMaster1.xml"/></Relationships>
</file>

<file path=ppt/notesSlides/_rels/notesSlide981.xml.rels><?xml version="1.0" encoding="UTF-8" standalone="yes"?>
<Relationships xmlns="http://schemas.openxmlformats.org/package/2006/relationships"><Relationship Id="rId2" Type="http://schemas.openxmlformats.org/officeDocument/2006/relationships/slide" Target="../slides/slide982.xml"/><Relationship Id="rId1" Type="http://schemas.openxmlformats.org/officeDocument/2006/relationships/notesMaster" Target="../notesMasters/notesMaster1.xml"/></Relationships>
</file>

<file path=ppt/notesSlides/_rels/notesSlide982.xml.rels><?xml version="1.0" encoding="UTF-8" standalone="yes"?>
<Relationships xmlns="http://schemas.openxmlformats.org/package/2006/relationships"><Relationship Id="rId2" Type="http://schemas.openxmlformats.org/officeDocument/2006/relationships/slide" Target="../slides/slide983.xml"/><Relationship Id="rId1" Type="http://schemas.openxmlformats.org/officeDocument/2006/relationships/notesMaster" Target="../notesMasters/notesMaster1.xml"/></Relationships>
</file>

<file path=ppt/notesSlides/_rels/notesSlide983.xml.rels><?xml version="1.0" encoding="UTF-8" standalone="yes"?>
<Relationships xmlns="http://schemas.openxmlformats.org/package/2006/relationships"><Relationship Id="rId2" Type="http://schemas.openxmlformats.org/officeDocument/2006/relationships/slide" Target="../slides/slide984.xml"/><Relationship Id="rId1" Type="http://schemas.openxmlformats.org/officeDocument/2006/relationships/notesMaster" Target="../notesMasters/notesMaster1.xml"/></Relationships>
</file>

<file path=ppt/notesSlides/_rels/notesSlide984.xml.rels><?xml version="1.0" encoding="UTF-8" standalone="yes"?>
<Relationships xmlns="http://schemas.openxmlformats.org/package/2006/relationships"><Relationship Id="rId2" Type="http://schemas.openxmlformats.org/officeDocument/2006/relationships/slide" Target="../slides/slide985.xml"/><Relationship Id="rId1" Type="http://schemas.openxmlformats.org/officeDocument/2006/relationships/notesMaster" Target="../notesMasters/notesMaster1.xml"/></Relationships>
</file>

<file path=ppt/notesSlides/_rels/notesSlide985.xml.rels><?xml version="1.0" encoding="UTF-8" standalone="yes"?>
<Relationships xmlns="http://schemas.openxmlformats.org/package/2006/relationships"><Relationship Id="rId2" Type="http://schemas.openxmlformats.org/officeDocument/2006/relationships/slide" Target="../slides/slide986.xml"/><Relationship Id="rId1" Type="http://schemas.openxmlformats.org/officeDocument/2006/relationships/notesMaster" Target="../notesMasters/notesMaster1.xml"/></Relationships>
</file>

<file path=ppt/notesSlides/_rels/notesSlide986.xml.rels><?xml version="1.0" encoding="UTF-8" standalone="yes"?>
<Relationships xmlns="http://schemas.openxmlformats.org/package/2006/relationships"><Relationship Id="rId2" Type="http://schemas.openxmlformats.org/officeDocument/2006/relationships/slide" Target="../slides/slide987.xml"/><Relationship Id="rId1" Type="http://schemas.openxmlformats.org/officeDocument/2006/relationships/notesMaster" Target="../notesMasters/notesMaster1.xml"/></Relationships>
</file>

<file path=ppt/notesSlides/_rels/notesSlide987.xml.rels><?xml version="1.0" encoding="UTF-8" standalone="yes"?>
<Relationships xmlns="http://schemas.openxmlformats.org/package/2006/relationships"><Relationship Id="rId2" Type="http://schemas.openxmlformats.org/officeDocument/2006/relationships/slide" Target="../slides/slide988.xml"/><Relationship Id="rId1" Type="http://schemas.openxmlformats.org/officeDocument/2006/relationships/notesMaster" Target="../notesMasters/notesMaster1.xml"/></Relationships>
</file>

<file path=ppt/notesSlides/_rels/notesSlide988.xml.rels><?xml version="1.0" encoding="UTF-8" standalone="yes"?>
<Relationships xmlns="http://schemas.openxmlformats.org/package/2006/relationships"><Relationship Id="rId2" Type="http://schemas.openxmlformats.org/officeDocument/2006/relationships/slide" Target="../slides/slide989.xml"/><Relationship Id="rId1" Type="http://schemas.openxmlformats.org/officeDocument/2006/relationships/notesMaster" Target="../notesMasters/notesMaster1.xml"/></Relationships>
</file>

<file path=ppt/notesSlides/_rels/notesSlide989.xml.rels><?xml version="1.0" encoding="UTF-8" standalone="yes"?>
<Relationships xmlns="http://schemas.openxmlformats.org/package/2006/relationships"><Relationship Id="rId2" Type="http://schemas.openxmlformats.org/officeDocument/2006/relationships/slide" Target="../slides/slide990.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990.xml.rels><?xml version="1.0" encoding="UTF-8" standalone="yes"?>
<Relationships xmlns="http://schemas.openxmlformats.org/package/2006/relationships"><Relationship Id="rId2" Type="http://schemas.openxmlformats.org/officeDocument/2006/relationships/slide" Target="../slides/slide991.xml"/><Relationship Id="rId1" Type="http://schemas.openxmlformats.org/officeDocument/2006/relationships/notesMaster" Target="../notesMasters/notesMaster1.xml"/></Relationships>
</file>

<file path=ppt/notesSlides/_rels/notesSlide991.xml.rels><?xml version="1.0" encoding="UTF-8" standalone="yes"?>
<Relationships xmlns="http://schemas.openxmlformats.org/package/2006/relationships"><Relationship Id="rId2" Type="http://schemas.openxmlformats.org/officeDocument/2006/relationships/slide" Target="../slides/slide992.xml"/><Relationship Id="rId1" Type="http://schemas.openxmlformats.org/officeDocument/2006/relationships/notesMaster" Target="../notesMasters/notesMaster1.xml"/></Relationships>
</file>

<file path=ppt/notesSlides/_rels/notesSlide992.xml.rels><?xml version="1.0" encoding="UTF-8" standalone="yes"?>
<Relationships xmlns="http://schemas.openxmlformats.org/package/2006/relationships"><Relationship Id="rId2" Type="http://schemas.openxmlformats.org/officeDocument/2006/relationships/slide" Target="../slides/slide993.xml"/><Relationship Id="rId1" Type="http://schemas.openxmlformats.org/officeDocument/2006/relationships/notesMaster" Target="../notesMasters/notesMaster1.xml"/></Relationships>
</file>

<file path=ppt/notesSlides/_rels/notesSlide993.xml.rels><?xml version="1.0" encoding="UTF-8" standalone="yes"?>
<Relationships xmlns="http://schemas.openxmlformats.org/package/2006/relationships"><Relationship Id="rId2" Type="http://schemas.openxmlformats.org/officeDocument/2006/relationships/slide" Target="../slides/slide994.xml"/><Relationship Id="rId1" Type="http://schemas.openxmlformats.org/officeDocument/2006/relationships/notesMaster" Target="../notesMasters/notesMaster1.xml"/></Relationships>
</file>

<file path=ppt/notesSlides/_rels/notesSlide994.xml.rels><?xml version="1.0" encoding="UTF-8" standalone="yes"?>
<Relationships xmlns="http://schemas.openxmlformats.org/package/2006/relationships"><Relationship Id="rId2" Type="http://schemas.openxmlformats.org/officeDocument/2006/relationships/slide" Target="../slides/slide995.xml"/><Relationship Id="rId1" Type="http://schemas.openxmlformats.org/officeDocument/2006/relationships/notesMaster" Target="../notesMasters/notesMaster1.xml"/></Relationships>
</file>

<file path=ppt/notesSlides/_rels/notesSlide995.xml.rels><?xml version="1.0" encoding="UTF-8" standalone="yes"?>
<Relationships xmlns="http://schemas.openxmlformats.org/package/2006/relationships"><Relationship Id="rId2" Type="http://schemas.openxmlformats.org/officeDocument/2006/relationships/slide" Target="../slides/slide996.xml"/><Relationship Id="rId1" Type="http://schemas.openxmlformats.org/officeDocument/2006/relationships/notesMaster" Target="../notesMasters/notesMaster1.xml"/></Relationships>
</file>

<file path=ppt/notesSlides/_rels/notesSlide996.xml.rels><?xml version="1.0" encoding="UTF-8" standalone="yes"?>
<Relationships xmlns="http://schemas.openxmlformats.org/package/2006/relationships"><Relationship Id="rId2" Type="http://schemas.openxmlformats.org/officeDocument/2006/relationships/slide" Target="../slides/slide997.xml"/><Relationship Id="rId1" Type="http://schemas.openxmlformats.org/officeDocument/2006/relationships/notesMaster" Target="../notesMasters/notesMaster1.xml"/></Relationships>
</file>

<file path=ppt/notesSlides/_rels/notesSlide997.xml.rels><?xml version="1.0" encoding="UTF-8" standalone="yes"?>
<Relationships xmlns="http://schemas.openxmlformats.org/package/2006/relationships"><Relationship Id="rId2" Type="http://schemas.openxmlformats.org/officeDocument/2006/relationships/slide" Target="../slides/slide998.xml"/><Relationship Id="rId1" Type="http://schemas.openxmlformats.org/officeDocument/2006/relationships/notesMaster" Target="../notesMasters/notesMaster1.xml"/></Relationships>
</file>

<file path=ppt/notesSlides/_rels/notesSlide998.xml.rels><?xml version="1.0" encoding="UTF-8" standalone="yes"?>
<Relationships xmlns="http://schemas.openxmlformats.org/package/2006/relationships"><Relationship Id="rId2" Type="http://schemas.openxmlformats.org/officeDocument/2006/relationships/slide" Target="../slides/slide999.xml"/><Relationship Id="rId1" Type="http://schemas.openxmlformats.org/officeDocument/2006/relationships/notesMaster" Target="../notesMasters/notesMaster1.xml"/></Relationships>
</file>

<file path=ppt/notesSlides/_rels/notesSlide999.xml.rels><?xml version="1.0" encoding="UTF-8" standalone="yes"?>
<Relationships xmlns="http://schemas.openxmlformats.org/package/2006/relationships"><Relationship Id="rId2" Type="http://schemas.openxmlformats.org/officeDocument/2006/relationships/slide" Target="../slides/slide100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a:t>
            </a:fld>
            <a:endParaRPr lang="en-US" dirty="0"/>
          </a:p>
        </p:txBody>
      </p:sp>
    </p:spTree>
    <p:extLst>
      <p:ext uri="{BB962C8B-B14F-4D97-AF65-F5344CB8AC3E}">
        <p14:creationId xmlns:p14="http://schemas.microsoft.com/office/powerpoint/2010/main" val="35614360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a:t>
            </a:fld>
            <a:endParaRPr lang="en-US" dirty="0"/>
          </a:p>
        </p:txBody>
      </p:sp>
    </p:spTree>
    <p:extLst>
      <p:ext uri="{BB962C8B-B14F-4D97-AF65-F5344CB8AC3E}">
        <p14:creationId xmlns:p14="http://schemas.microsoft.com/office/powerpoint/2010/main" val="2394271009"/>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101</a:t>
            </a:fld>
            <a:endParaRPr lang="en-US" dirty="0"/>
          </a:p>
        </p:txBody>
      </p:sp>
    </p:spTree>
    <p:extLst>
      <p:ext uri="{BB962C8B-B14F-4D97-AF65-F5344CB8AC3E}">
        <p14:creationId xmlns:p14="http://schemas.microsoft.com/office/powerpoint/2010/main" val="2327198998"/>
      </p:ext>
    </p:extLst>
  </p:cSld>
  <p:clrMapOvr>
    <a:masterClrMapping/>
  </p:clrMapOvr>
</p:notes>
</file>

<file path=ppt/notesSlides/notesSlide10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1001</a:t>
            </a:fld>
            <a:endParaRPr lang="en-US" dirty="0"/>
          </a:p>
        </p:txBody>
      </p:sp>
    </p:spTree>
    <p:extLst>
      <p:ext uri="{BB962C8B-B14F-4D97-AF65-F5344CB8AC3E}">
        <p14:creationId xmlns:p14="http://schemas.microsoft.com/office/powerpoint/2010/main" val="141860922"/>
      </p:ext>
    </p:extLst>
  </p:cSld>
  <p:clrMapOvr>
    <a:masterClrMapping/>
  </p:clrMapOvr>
</p:notes>
</file>

<file path=ppt/notesSlides/notesSlide10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1002</a:t>
            </a:fld>
            <a:endParaRPr lang="en-US" dirty="0"/>
          </a:p>
        </p:txBody>
      </p:sp>
    </p:spTree>
    <p:extLst>
      <p:ext uri="{BB962C8B-B14F-4D97-AF65-F5344CB8AC3E}">
        <p14:creationId xmlns:p14="http://schemas.microsoft.com/office/powerpoint/2010/main" val="3453942304"/>
      </p:ext>
    </p:extLst>
  </p:cSld>
  <p:clrMapOvr>
    <a:masterClrMapping/>
  </p:clrMapOvr>
</p:notes>
</file>

<file path=ppt/notesSlides/notesSlide10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1003</a:t>
            </a:fld>
            <a:endParaRPr lang="en-US" dirty="0"/>
          </a:p>
        </p:txBody>
      </p:sp>
    </p:spTree>
    <p:extLst>
      <p:ext uri="{BB962C8B-B14F-4D97-AF65-F5344CB8AC3E}">
        <p14:creationId xmlns:p14="http://schemas.microsoft.com/office/powerpoint/2010/main" val="178533898"/>
      </p:ext>
    </p:extLst>
  </p:cSld>
  <p:clrMapOvr>
    <a:masterClrMapping/>
  </p:clrMapOvr>
</p:notes>
</file>

<file path=ppt/notesSlides/notesSlide10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1004</a:t>
            </a:fld>
            <a:endParaRPr lang="en-US" dirty="0"/>
          </a:p>
        </p:txBody>
      </p:sp>
    </p:spTree>
    <p:extLst>
      <p:ext uri="{BB962C8B-B14F-4D97-AF65-F5344CB8AC3E}">
        <p14:creationId xmlns:p14="http://schemas.microsoft.com/office/powerpoint/2010/main" val="1225215471"/>
      </p:ext>
    </p:extLst>
  </p:cSld>
  <p:clrMapOvr>
    <a:masterClrMapping/>
  </p:clrMapOvr>
</p:notes>
</file>

<file path=ppt/notesSlides/notesSlide10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1005</a:t>
            </a:fld>
            <a:endParaRPr lang="en-US" dirty="0"/>
          </a:p>
        </p:txBody>
      </p:sp>
    </p:spTree>
    <p:extLst>
      <p:ext uri="{BB962C8B-B14F-4D97-AF65-F5344CB8AC3E}">
        <p14:creationId xmlns:p14="http://schemas.microsoft.com/office/powerpoint/2010/main" val="5774978"/>
      </p:ext>
    </p:extLst>
  </p:cSld>
  <p:clrMapOvr>
    <a:masterClrMapping/>
  </p:clrMapOvr>
</p:notes>
</file>

<file path=ppt/notesSlides/notesSlide10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1006</a:t>
            </a:fld>
            <a:endParaRPr lang="en-US" dirty="0"/>
          </a:p>
        </p:txBody>
      </p:sp>
    </p:spTree>
    <p:extLst>
      <p:ext uri="{BB962C8B-B14F-4D97-AF65-F5344CB8AC3E}">
        <p14:creationId xmlns:p14="http://schemas.microsoft.com/office/powerpoint/2010/main" val="3869956557"/>
      </p:ext>
    </p:extLst>
  </p:cSld>
  <p:clrMapOvr>
    <a:masterClrMapping/>
  </p:clrMapOvr>
</p:notes>
</file>

<file path=ppt/notesSlides/notesSlide10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1007</a:t>
            </a:fld>
            <a:endParaRPr lang="en-US" dirty="0"/>
          </a:p>
        </p:txBody>
      </p:sp>
    </p:spTree>
    <p:extLst>
      <p:ext uri="{BB962C8B-B14F-4D97-AF65-F5344CB8AC3E}">
        <p14:creationId xmlns:p14="http://schemas.microsoft.com/office/powerpoint/2010/main" val="1423803912"/>
      </p:ext>
    </p:extLst>
  </p:cSld>
  <p:clrMapOvr>
    <a:masterClrMapping/>
  </p:clrMapOvr>
</p:notes>
</file>

<file path=ppt/notesSlides/notesSlide10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1008</a:t>
            </a:fld>
            <a:endParaRPr lang="en-US" dirty="0"/>
          </a:p>
        </p:txBody>
      </p:sp>
    </p:spTree>
    <p:extLst>
      <p:ext uri="{BB962C8B-B14F-4D97-AF65-F5344CB8AC3E}">
        <p14:creationId xmlns:p14="http://schemas.microsoft.com/office/powerpoint/2010/main" val="899034030"/>
      </p:ext>
    </p:extLst>
  </p:cSld>
  <p:clrMapOvr>
    <a:masterClrMapping/>
  </p:clrMapOvr>
</p:notes>
</file>

<file path=ppt/notesSlides/notesSlide10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1009</a:t>
            </a:fld>
            <a:endParaRPr lang="en-US" dirty="0"/>
          </a:p>
        </p:txBody>
      </p:sp>
    </p:spTree>
    <p:extLst>
      <p:ext uri="{BB962C8B-B14F-4D97-AF65-F5344CB8AC3E}">
        <p14:creationId xmlns:p14="http://schemas.microsoft.com/office/powerpoint/2010/main" val="2125567905"/>
      </p:ext>
    </p:extLst>
  </p:cSld>
  <p:clrMapOvr>
    <a:masterClrMapping/>
  </p:clrMapOvr>
</p:notes>
</file>

<file path=ppt/notesSlides/notesSlide10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1010</a:t>
            </a:fld>
            <a:endParaRPr lang="en-US" dirty="0"/>
          </a:p>
        </p:txBody>
      </p:sp>
    </p:spTree>
    <p:extLst>
      <p:ext uri="{BB962C8B-B14F-4D97-AF65-F5344CB8AC3E}">
        <p14:creationId xmlns:p14="http://schemas.microsoft.com/office/powerpoint/2010/main" val="3694057547"/>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102</a:t>
            </a:fld>
            <a:endParaRPr lang="en-US" dirty="0"/>
          </a:p>
        </p:txBody>
      </p:sp>
    </p:spTree>
    <p:extLst>
      <p:ext uri="{BB962C8B-B14F-4D97-AF65-F5344CB8AC3E}">
        <p14:creationId xmlns:p14="http://schemas.microsoft.com/office/powerpoint/2010/main" val="4063315095"/>
      </p:ext>
    </p:extLst>
  </p:cSld>
  <p:clrMapOvr>
    <a:masterClrMapping/>
  </p:clrMapOvr>
</p:notes>
</file>

<file path=ppt/notesSlides/notesSlide10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1011</a:t>
            </a:fld>
            <a:endParaRPr lang="en-US" dirty="0"/>
          </a:p>
        </p:txBody>
      </p:sp>
    </p:spTree>
    <p:extLst>
      <p:ext uri="{BB962C8B-B14F-4D97-AF65-F5344CB8AC3E}">
        <p14:creationId xmlns:p14="http://schemas.microsoft.com/office/powerpoint/2010/main" val="3701863692"/>
      </p:ext>
    </p:extLst>
  </p:cSld>
  <p:clrMapOvr>
    <a:masterClrMapping/>
  </p:clrMapOvr>
</p:notes>
</file>

<file path=ppt/notesSlides/notesSlide10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1012</a:t>
            </a:fld>
            <a:endParaRPr lang="en-US" dirty="0"/>
          </a:p>
        </p:txBody>
      </p:sp>
    </p:spTree>
    <p:extLst>
      <p:ext uri="{BB962C8B-B14F-4D97-AF65-F5344CB8AC3E}">
        <p14:creationId xmlns:p14="http://schemas.microsoft.com/office/powerpoint/2010/main" val="763683101"/>
      </p:ext>
    </p:extLst>
  </p:cSld>
  <p:clrMapOvr>
    <a:masterClrMapping/>
  </p:clrMapOvr>
</p:notes>
</file>

<file path=ppt/notesSlides/notesSlide10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1013</a:t>
            </a:fld>
            <a:endParaRPr lang="en-US" dirty="0"/>
          </a:p>
        </p:txBody>
      </p:sp>
    </p:spTree>
    <p:extLst>
      <p:ext uri="{BB962C8B-B14F-4D97-AF65-F5344CB8AC3E}">
        <p14:creationId xmlns:p14="http://schemas.microsoft.com/office/powerpoint/2010/main" val="3608922214"/>
      </p:ext>
    </p:extLst>
  </p:cSld>
  <p:clrMapOvr>
    <a:masterClrMapping/>
  </p:clrMapOvr>
</p:notes>
</file>

<file path=ppt/notesSlides/notesSlide10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1014</a:t>
            </a:fld>
            <a:endParaRPr lang="en-US" dirty="0"/>
          </a:p>
        </p:txBody>
      </p:sp>
    </p:spTree>
    <p:extLst>
      <p:ext uri="{BB962C8B-B14F-4D97-AF65-F5344CB8AC3E}">
        <p14:creationId xmlns:p14="http://schemas.microsoft.com/office/powerpoint/2010/main" val="2866109651"/>
      </p:ext>
    </p:extLst>
  </p:cSld>
  <p:clrMapOvr>
    <a:masterClrMapping/>
  </p:clrMapOvr>
</p:notes>
</file>

<file path=ppt/notesSlides/notesSlide10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1015</a:t>
            </a:fld>
            <a:endParaRPr lang="en-US" dirty="0"/>
          </a:p>
        </p:txBody>
      </p:sp>
    </p:spTree>
    <p:extLst>
      <p:ext uri="{BB962C8B-B14F-4D97-AF65-F5344CB8AC3E}">
        <p14:creationId xmlns:p14="http://schemas.microsoft.com/office/powerpoint/2010/main" val="778202884"/>
      </p:ext>
    </p:extLst>
  </p:cSld>
  <p:clrMapOvr>
    <a:masterClrMapping/>
  </p:clrMapOvr>
</p:notes>
</file>

<file path=ppt/notesSlides/notesSlide10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1016</a:t>
            </a:fld>
            <a:endParaRPr lang="en-US" dirty="0"/>
          </a:p>
        </p:txBody>
      </p:sp>
    </p:spTree>
    <p:extLst>
      <p:ext uri="{BB962C8B-B14F-4D97-AF65-F5344CB8AC3E}">
        <p14:creationId xmlns:p14="http://schemas.microsoft.com/office/powerpoint/2010/main" val="2967455810"/>
      </p:ext>
    </p:extLst>
  </p:cSld>
  <p:clrMapOvr>
    <a:masterClrMapping/>
  </p:clrMapOvr>
</p:notes>
</file>

<file path=ppt/notesSlides/notesSlide10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1017</a:t>
            </a:fld>
            <a:endParaRPr lang="en-US" dirty="0"/>
          </a:p>
        </p:txBody>
      </p:sp>
    </p:spTree>
    <p:extLst>
      <p:ext uri="{BB962C8B-B14F-4D97-AF65-F5344CB8AC3E}">
        <p14:creationId xmlns:p14="http://schemas.microsoft.com/office/powerpoint/2010/main" val="1920701387"/>
      </p:ext>
    </p:extLst>
  </p:cSld>
  <p:clrMapOvr>
    <a:masterClrMapping/>
  </p:clrMapOvr>
</p:notes>
</file>

<file path=ppt/notesSlides/notesSlide10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1018</a:t>
            </a:fld>
            <a:endParaRPr lang="en-US" dirty="0"/>
          </a:p>
        </p:txBody>
      </p:sp>
    </p:spTree>
    <p:extLst>
      <p:ext uri="{BB962C8B-B14F-4D97-AF65-F5344CB8AC3E}">
        <p14:creationId xmlns:p14="http://schemas.microsoft.com/office/powerpoint/2010/main" val="3198961303"/>
      </p:ext>
    </p:extLst>
  </p:cSld>
  <p:clrMapOvr>
    <a:masterClrMapping/>
  </p:clrMapOvr>
</p:notes>
</file>

<file path=ppt/notesSlides/notesSlide10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1019</a:t>
            </a:fld>
            <a:endParaRPr lang="en-US" dirty="0"/>
          </a:p>
        </p:txBody>
      </p:sp>
    </p:spTree>
    <p:extLst>
      <p:ext uri="{BB962C8B-B14F-4D97-AF65-F5344CB8AC3E}">
        <p14:creationId xmlns:p14="http://schemas.microsoft.com/office/powerpoint/2010/main" val="748500706"/>
      </p:ext>
    </p:extLst>
  </p:cSld>
  <p:clrMapOvr>
    <a:masterClrMapping/>
  </p:clrMapOvr>
</p:notes>
</file>

<file path=ppt/notesSlides/notesSlide10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1020</a:t>
            </a:fld>
            <a:endParaRPr lang="en-US" dirty="0"/>
          </a:p>
        </p:txBody>
      </p:sp>
    </p:spTree>
    <p:extLst>
      <p:ext uri="{BB962C8B-B14F-4D97-AF65-F5344CB8AC3E}">
        <p14:creationId xmlns:p14="http://schemas.microsoft.com/office/powerpoint/2010/main" val="2565648935"/>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103</a:t>
            </a:fld>
            <a:endParaRPr lang="en-US" dirty="0"/>
          </a:p>
        </p:txBody>
      </p:sp>
    </p:spTree>
    <p:extLst>
      <p:ext uri="{BB962C8B-B14F-4D97-AF65-F5344CB8AC3E}">
        <p14:creationId xmlns:p14="http://schemas.microsoft.com/office/powerpoint/2010/main" val="524532506"/>
      </p:ext>
    </p:extLst>
  </p:cSld>
  <p:clrMapOvr>
    <a:masterClrMapping/>
  </p:clrMapOvr>
</p:notes>
</file>

<file path=ppt/notesSlides/notesSlide10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1021</a:t>
            </a:fld>
            <a:endParaRPr lang="en-US" dirty="0"/>
          </a:p>
        </p:txBody>
      </p:sp>
    </p:spTree>
    <p:extLst>
      <p:ext uri="{BB962C8B-B14F-4D97-AF65-F5344CB8AC3E}">
        <p14:creationId xmlns:p14="http://schemas.microsoft.com/office/powerpoint/2010/main" val="30254158"/>
      </p:ext>
    </p:extLst>
  </p:cSld>
  <p:clrMapOvr>
    <a:masterClrMapping/>
  </p:clrMapOvr>
</p:notes>
</file>

<file path=ppt/notesSlides/notesSlide10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1022</a:t>
            </a:fld>
            <a:endParaRPr lang="en-US" dirty="0"/>
          </a:p>
        </p:txBody>
      </p:sp>
    </p:spTree>
    <p:extLst>
      <p:ext uri="{BB962C8B-B14F-4D97-AF65-F5344CB8AC3E}">
        <p14:creationId xmlns:p14="http://schemas.microsoft.com/office/powerpoint/2010/main" val="2465206383"/>
      </p:ext>
    </p:extLst>
  </p:cSld>
  <p:clrMapOvr>
    <a:masterClrMapping/>
  </p:clrMapOvr>
</p:notes>
</file>

<file path=ppt/notesSlides/notesSlide10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1023</a:t>
            </a:fld>
            <a:endParaRPr lang="en-US" dirty="0"/>
          </a:p>
        </p:txBody>
      </p:sp>
    </p:spTree>
    <p:extLst>
      <p:ext uri="{BB962C8B-B14F-4D97-AF65-F5344CB8AC3E}">
        <p14:creationId xmlns:p14="http://schemas.microsoft.com/office/powerpoint/2010/main" val="1235573375"/>
      </p:ext>
    </p:extLst>
  </p:cSld>
  <p:clrMapOvr>
    <a:masterClrMapping/>
  </p:clrMapOvr>
</p:notes>
</file>

<file path=ppt/notesSlides/notesSlide10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1024</a:t>
            </a:fld>
            <a:endParaRPr lang="en-US" dirty="0"/>
          </a:p>
        </p:txBody>
      </p:sp>
    </p:spTree>
    <p:extLst>
      <p:ext uri="{BB962C8B-B14F-4D97-AF65-F5344CB8AC3E}">
        <p14:creationId xmlns:p14="http://schemas.microsoft.com/office/powerpoint/2010/main" val="3563021999"/>
      </p:ext>
    </p:extLst>
  </p:cSld>
  <p:clrMapOvr>
    <a:masterClrMapping/>
  </p:clrMapOvr>
</p:notes>
</file>

<file path=ppt/notesSlides/notesSlide10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1025</a:t>
            </a:fld>
            <a:endParaRPr lang="en-US" dirty="0"/>
          </a:p>
        </p:txBody>
      </p:sp>
    </p:spTree>
    <p:extLst>
      <p:ext uri="{BB962C8B-B14F-4D97-AF65-F5344CB8AC3E}">
        <p14:creationId xmlns:p14="http://schemas.microsoft.com/office/powerpoint/2010/main" val="2480284221"/>
      </p:ext>
    </p:extLst>
  </p:cSld>
  <p:clrMapOvr>
    <a:masterClrMapping/>
  </p:clrMapOvr>
</p:notes>
</file>

<file path=ppt/notesSlides/notesSlide10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1026</a:t>
            </a:fld>
            <a:endParaRPr lang="en-US" dirty="0"/>
          </a:p>
        </p:txBody>
      </p:sp>
    </p:spTree>
    <p:extLst>
      <p:ext uri="{BB962C8B-B14F-4D97-AF65-F5344CB8AC3E}">
        <p14:creationId xmlns:p14="http://schemas.microsoft.com/office/powerpoint/2010/main" val="2320299861"/>
      </p:ext>
    </p:extLst>
  </p:cSld>
  <p:clrMapOvr>
    <a:masterClrMapping/>
  </p:clrMapOvr>
</p:notes>
</file>

<file path=ppt/notesSlides/notesSlide10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1027</a:t>
            </a:fld>
            <a:endParaRPr lang="en-US" dirty="0"/>
          </a:p>
        </p:txBody>
      </p:sp>
    </p:spTree>
    <p:extLst>
      <p:ext uri="{BB962C8B-B14F-4D97-AF65-F5344CB8AC3E}">
        <p14:creationId xmlns:p14="http://schemas.microsoft.com/office/powerpoint/2010/main" val="35311813"/>
      </p:ext>
    </p:extLst>
  </p:cSld>
  <p:clrMapOvr>
    <a:masterClrMapping/>
  </p:clrMapOvr>
</p:notes>
</file>

<file path=ppt/notesSlides/notesSlide10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1028</a:t>
            </a:fld>
            <a:endParaRPr lang="en-US" dirty="0"/>
          </a:p>
        </p:txBody>
      </p:sp>
    </p:spTree>
    <p:extLst>
      <p:ext uri="{BB962C8B-B14F-4D97-AF65-F5344CB8AC3E}">
        <p14:creationId xmlns:p14="http://schemas.microsoft.com/office/powerpoint/2010/main" val="2085659111"/>
      </p:ext>
    </p:extLst>
  </p:cSld>
  <p:clrMapOvr>
    <a:masterClrMapping/>
  </p:clrMapOvr>
</p:notes>
</file>

<file path=ppt/notesSlides/notesSlide10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1029</a:t>
            </a:fld>
            <a:endParaRPr lang="en-US" dirty="0"/>
          </a:p>
        </p:txBody>
      </p:sp>
    </p:spTree>
    <p:extLst>
      <p:ext uri="{BB962C8B-B14F-4D97-AF65-F5344CB8AC3E}">
        <p14:creationId xmlns:p14="http://schemas.microsoft.com/office/powerpoint/2010/main" val="4183838842"/>
      </p:ext>
    </p:extLst>
  </p:cSld>
  <p:clrMapOvr>
    <a:masterClrMapping/>
  </p:clrMapOvr>
</p:notes>
</file>

<file path=ppt/notesSlides/notesSlide10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1030</a:t>
            </a:fld>
            <a:endParaRPr lang="en-US" dirty="0"/>
          </a:p>
        </p:txBody>
      </p:sp>
    </p:spTree>
    <p:extLst>
      <p:ext uri="{BB962C8B-B14F-4D97-AF65-F5344CB8AC3E}">
        <p14:creationId xmlns:p14="http://schemas.microsoft.com/office/powerpoint/2010/main" val="1229774838"/>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104</a:t>
            </a:fld>
            <a:endParaRPr lang="en-US" dirty="0"/>
          </a:p>
        </p:txBody>
      </p:sp>
    </p:spTree>
    <p:extLst>
      <p:ext uri="{BB962C8B-B14F-4D97-AF65-F5344CB8AC3E}">
        <p14:creationId xmlns:p14="http://schemas.microsoft.com/office/powerpoint/2010/main" val="4209682852"/>
      </p:ext>
    </p:extLst>
  </p:cSld>
  <p:clrMapOvr>
    <a:masterClrMapping/>
  </p:clrMapOvr>
</p:notes>
</file>

<file path=ppt/notesSlides/notesSlide10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1031</a:t>
            </a:fld>
            <a:endParaRPr lang="en-US" dirty="0"/>
          </a:p>
        </p:txBody>
      </p:sp>
    </p:spTree>
    <p:extLst>
      <p:ext uri="{BB962C8B-B14F-4D97-AF65-F5344CB8AC3E}">
        <p14:creationId xmlns:p14="http://schemas.microsoft.com/office/powerpoint/2010/main" val="201373379"/>
      </p:ext>
    </p:extLst>
  </p:cSld>
  <p:clrMapOvr>
    <a:masterClrMapping/>
  </p:clrMapOvr>
</p:notes>
</file>

<file path=ppt/notesSlides/notesSlide10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1032</a:t>
            </a:fld>
            <a:endParaRPr lang="en-US" dirty="0"/>
          </a:p>
        </p:txBody>
      </p:sp>
    </p:spTree>
    <p:extLst>
      <p:ext uri="{BB962C8B-B14F-4D97-AF65-F5344CB8AC3E}">
        <p14:creationId xmlns:p14="http://schemas.microsoft.com/office/powerpoint/2010/main" val="2901727645"/>
      </p:ext>
    </p:extLst>
  </p:cSld>
  <p:clrMapOvr>
    <a:masterClrMapping/>
  </p:clrMapOvr>
</p:notes>
</file>

<file path=ppt/notesSlides/notesSlide10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1033</a:t>
            </a:fld>
            <a:endParaRPr lang="en-US" dirty="0"/>
          </a:p>
        </p:txBody>
      </p:sp>
    </p:spTree>
    <p:extLst>
      <p:ext uri="{BB962C8B-B14F-4D97-AF65-F5344CB8AC3E}">
        <p14:creationId xmlns:p14="http://schemas.microsoft.com/office/powerpoint/2010/main" val="3576521955"/>
      </p:ext>
    </p:extLst>
  </p:cSld>
  <p:clrMapOvr>
    <a:masterClrMapping/>
  </p:clrMapOvr>
</p:notes>
</file>

<file path=ppt/notesSlides/notesSlide10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1034</a:t>
            </a:fld>
            <a:endParaRPr lang="en-US" dirty="0"/>
          </a:p>
        </p:txBody>
      </p:sp>
    </p:spTree>
    <p:extLst>
      <p:ext uri="{BB962C8B-B14F-4D97-AF65-F5344CB8AC3E}">
        <p14:creationId xmlns:p14="http://schemas.microsoft.com/office/powerpoint/2010/main" val="2717861136"/>
      </p:ext>
    </p:extLst>
  </p:cSld>
  <p:clrMapOvr>
    <a:masterClrMapping/>
  </p:clrMapOvr>
</p:notes>
</file>

<file path=ppt/notesSlides/notesSlide10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1035</a:t>
            </a:fld>
            <a:endParaRPr lang="en-US" dirty="0"/>
          </a:p>
        </p:txBody>
      </p:sp>
    </p:spTree>
    <p:extLst>
      <p:ext uri="{BB962C8B-B14F-4D97-AF65-F5344CB8AC3E}">
        <p14:creationId xmlns:p14="http://schemas.microsoft.com/office/powerpoint/2010/main" val="1151393001"/>
      </p:ext>
    </p:extLst>
  </p:cSld>
  <p:clrMapOvr>
    <a:masterClrMapping/>
  </p:clrMapOvr>
</p:notes>
</file>

<file path=ppt/notesSlides/notesSlide10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1036</a:t>
            </a:fld>
            <a:endParaRPr lang="en-US" dirty="0"/>
          </a:p>
        </p:txBody>
      </p:sp>
    </p:spTree>
    <p:extLst>
      <p:ext uri="{BB962C8B-B14F-4D97-AF65-F5344CB8AC3E}">
        <p14:creationId xmlns:p14="http://schemas.microsoft.com/office/powerpoint/2010/main" val="3465795465"/>
      </p:ext>
    </p:extLst>
  </p:cSld>
  <p:clrMapOvr>
    <a:masterClrMapping/>
  </p:clrMapOvr>
</p:notes>
</file>

<file path=ppt/notesSlides/notesSlide10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1037</a:t>
            </a:fld>
            <a:endParaRPr lang="en-US" dirty="0"/>
          </a:p>
        </p:txBody>
      </p:sp>
    </p:spTree>
    <p:extLst>
      <p:ext uri="{BB962C8B-B14F-4D97-AF65-F5344CB8AC3E}">
        <p14:creationId xmlns:p14="http://schemas.microsoft.com/office/powerpoint/2010/main" val="2172037681"/>
      </p:ext>
    </p:extLst>
  </p:cSld>
  <p:clrMapOvr>
    <a:masterClrMapping/>
  </p:clrMapOvr>
</p:notes>
</file>

<file path=ppt/notesSlides/notesSlide10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1038</a:t>
            </a:fld>
            <a:endParaRPr lang="en-US" dirty="0"/>
          </a:p>
        </p:txBody>
      </p:sp>
    </p:spTree>
    <p:extLst>
      <p:ext uri="{BB962C8B-B14F-4D97-AF65-F5344CB8AC3E}">
        <p14:creationId xmlns:p14="http://schemas.microsoft.com/office/powerpoint/2010/main" val="3488383750"/>
      </p:ext>
    </p:extLst>
  </p:cSld>
  <p:clrMapOvr>
    <a:masterClrMapping/>
  </p:clrMapOvr>
</p:notes>
</file>

<file path=ppt/notesSlides/notesSlide10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1039</a:t>
            </a:fld>
            <a:endParaRPr lang="en-US" dirty="0"/>
          </a:p>
        </p:txBody>
      </p:sp>
    </p:spTree>
    <p:extLst>
      <p:ext uri="{BB962C8B-B14F-4D97-AF65-F5344CB8AC3E}">
        <p14:creationId xmlns:p14="http://schemas.microsoft.com/office/powerpoint/2010/main" val="283078653"/>
      </p:ext>
    </p:extLst>
  </p:cSld>
  <p:clrMapOvr>
    <a:masterClrMapping/>
  </p:clrMapOvr>
</p:notes>
</file>

<file path=ppt/notesSlides/notesSlide10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1040</a:t>
            </a:fld>
            <a:endParaRPr lang="en-US" dirty="0"/>
          </a:p>
        </p:txBody>
      </p:sp>
    </p:spTree>
    <p:extLst>
      <p:ext uri="{BB962C8B-B14F-4D97-AF65-F5344CB8AC3E}">
        <p14:creationId xmlns:p14="http://schemas.microsoft.com/office/powerpoint/2010/main" val="1427288944"/>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105</a:t>
            </a:fld>
            <a:endParaRPr lang="en-US" dirty="0"/>
          </a:p>
        </p:txBody>
      </p:sp>
    </p:spTree>
    <p:extLst>
      <p:ext uri="{BB962C8B-B14F-4D97-AF65-F5344CB8AC3E}">
        <p14:creationId xmlns:p14="http://schemas.microsoft.com/office/powerpoint/2010/main" val="3829871247"/>
      </p:ext>
    </p:extLst>
  </p:cSld>
  <p:clrMapOvr>
    <a:masterClrMapping/>
  </p:clrMapOvr>
</p:notes>
</file>

<file path=ppt/notesSlides/notesSlide10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1041</a:t>
            </a:fld>
            <a:endParaRPr lang="en-US" dirty="0"/>
          </a:p>
        </p:txBody>
      </p:sp>
    </p:spTree>
    <p:extLst>
      <p:ext uri="{BB962C8B-B14F-4D97-AF65-F5344CB8AC3E}">
        <p14:creationId xmlns:p14="http://schemas.microsoft.com/office/powerpoint/2010/main" val="1946481452"/>
      </p:ext>
    </p:extLst>
  </p:cSld>
  <p:clrMapOvr>
    <a:masterClrMapping/>
  </p:clrMapOvr>
</p:notes>
</file>

<file path=ppt/notesSlides/notesSlide10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1042</a:t>
            </a:fld>
            <a:endParaRPr lang="en-US" dirty="0"/>
          </a:p>
        </p:txBody>
      </p:sp>
    </p:spTree>
    <p:extLst>
      <p:ext uri="{BB962C8B-B14F-4D97-AF65-F5344CB8AC3E}">
        <p14:creationId xmlns:p14="http://schemas.microsoft.com/office/powerpoint/2010/main" val="3185755444"/>
      </p:ext>
    </p:extLst>
  </p:cSld>
  <p:clrMapOvr>
    <a:masterClrMapping/>
  </p:clrMapOvr>
</p:notes>
</file>

<file path=ppt/notesSlides/notesSlide10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1043</a:t>
            </a:fld>
            <a:endParaRPr lang="en-US" dirty="0"/>
          </a:p>
        </p:txBody>
      </p:sp>
    </p:spTree>
    <p:extLst>
      <p:ext uri="{BB962C8B-B14F-4D97-AF65-F5344CB8AC3E}">
        <p14:creationId xmlns:p14="http://schemas.microsoft.com/office/powerpoint/2010/main" val="3848111072"/>
      </p:ext>
    </p:extLst>
  </p:cSld>
  <p:clrMapOvr>
    <a:masterClrMapping/>
  </p:clrMapOvr>
</p:notes>
</file>

<file path=ppt/notesSlides/notesSlide10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1044</a:t>
            </a:fld>
            <a:endParaRPr lang="en-US" dirty="0"/>
          </a:p>
        </p:txBody>
      </p:sp>
    </p:spTree>
    <p:extLst>
      <p:ext uri="{BB962C8B-B14F-4D97-AF65-F5344CB8AC3E}">
        <p14:creationId xmlns:p14="http://schemas.microsoft.com/office/powerpoint/2010/main" val="24719504"/>
      </p:ext>
    </p:extLst>
  </p:cSld>
  <p:clrMapOvr>
    <a:masterClrMapping/>
  </p:clrMapOvr>
</p:notes>
</file>

<file path=ppt/notesSlides/notesSlide10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1045</a:t>
            </a:fld>
            <a:endParaRPr lang="en-US" dirty="0"/>
          </a:p>
        </p:txBody>
      </p:sp>
    </p:spTree>
    <p:extLst>
      <p:ext uri="{BB962C8B-B14F-4D97-AF65-F5344CB8AC3E}">
        <p14:creationId xmlns:p14="http://schemas.microsoft.com/office/powerpoint/2010/main" val="1146466838"/>
      </p:ext>
    </p:extLst>
  </p:cSld>
  <p:clrMapOvr>
    <a:masterClrMapping/>
  </p:clrMapOvr>
</p:notes>
</file>

<file path=ppt/notesSlides/notesSlide10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1046</a:t>
            </a:fld>
            <a:endParaRPr lang="en-US" dirty="0"/>
          </a:p>
        </p:txBody>
      </p:sp>
    </p:spTree>
    <p:extLst>
      <p:ext uri="{BB962C8B-B14F-4D97-AF65-F5344CB8AC3E}">
        <p14:creationId xmlns:p14="http://schemas.microsoft.com/office/powerpoint/2010/main" val="1293558026"/>
      </p:ext>
    </p:extLst>
  </p:cSld>
  <p:clrMapOvr>
    <a:masterClrMapping/>
  </p:clrMapOvr>
</p:notes>
</file>

<file path=ppt/notesSlides/notesSlide10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1047</a:t>
            </a:fld>
            <a:endParaRPr lang="en-US" dirty="0"/>
          </a:p>
        </p:txBody>
      </p:sp>
    </p:spTree>
    <p:extLst>
      <p:ext uri="{BB962C8B-B14F-4D97-AF65-F5344CB8AC3E}">
        <p14:creationId xmlns:p14="http://schemas.microsoft.com/office/powerpoint/2010/main" val="3442740927"/>
      </p:ext>
    </p:extLst>
  </p:cSld>
  <p:clrMapOvr>
    <a:masterClrMapping/>
  </p:clrMapOvr>
</p:notes>
</file>

<file path=ppt/notesSlides/notesSlide10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1048</a:t>
            </a:fld>
            <a:endParaRPr lang="en-US" dirty="0"/>
          </a:p>
        </p:txBody>
      </p:sp>
    </p:spTree>
    <p:extLst>
      <p:ext uri="{BB962C8B-B14F-4D97-AF65-F5344CB8AC3E}">
        <p14:creationId xmlns:p14="http://schemas.microsoft.com/office/powerpoint/2010/main" val="48454786"/>
      </p:ext>
    </p:extLst>
  </p:cSld>
  <p:clrMapOvr>
    <a:masterClrMapping/>
  </p:clrMapOvr>
</p:notes>
</file>

<file path=ppt/notesSlides/notesSlide10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1049</a:t>
            </a:fld>
            <a:endParaRPr lang="en-US" dirty="0"/>
          </a:p>
        </p:txBody>
      </p:sp>
    </p:spTree>
    <p:extLst>
      <p:ext uri="{BB962C8B-B14F-4D97-AF65-F5344CB8AC3E}">
        <p14:creationId xmlns:p14="http://schemas.microsoft.com/office/powerpoint/2010/main" val="2412286457"/>
      </p:ext>
    </p:extLst>
  </p:cSld>
  <p:clrMapOvr>
    <a:masterClrMapping/>
  </p:clrMapOvr>
</p:notes>
</file>

<file path=ppt/notesSlides/notesSlide10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1050</a:t>
            </a:fld>
            <a:endParaRPr lang="en-US" dirty="0"/>
          </a:p>
        </p:txBody>
      </p:sp>
    </p:spTree>
    <p:extLst>
      <p:ext uri="{BB962C8B-B14F-4D97-AF65-F5344CB8AC3E}">
        <p14:creationId xmlns:p14="http://schemas.microsoft.com/office/powerpoint/2010/main" val="368487830"/>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106</a:t>
            </a:fld>
            <a:endParaRPr lang="en-US" dirty="0"/>
          </a:p>
        </p:txBody>
      </p:sp>
    </p:spTree>
    <p:extLst>
      <p:ext uri="{BB962C8B-B14F-4D97-AF65-F5344CB8AC3E}">
        <p14:creationId xmlns:p14="http://schemas.microsoft.com/office/powerpoint/2010/main" val="2606520670"/>
      </p:ext>
    </p:extLst>
  </p:cSld>
  <p:clrMapOvr>
    <a:masterClrMapping/>
  </p:clrMapOvr>
</p:notes>
</file>

<file path=ppt/notesSlides/notesSlide10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1051</a:t>
            </a:fld>
            <a:endParaRPr lang="en-US" dirty="0"/>
          </a:p>
        </p:txBody>
      </p:sp>
    </p:spTree>
    <p:extLst>
      <p:ext uri="{BB962C8B-B14F-4D97-AF65-F5344CB8AC3E}">
        <p14:creationId xmlns:p14="http://schemas.microsoft.com/office/powerpoint/2010/main" val="2725900483"/>
      </p:ext>
    </p:extLst>
  </p:cSld>
  <p:clrMapOvr>
    <a:masterClrMapping/>
  </p:clrMapOvr>
</p:notes>
</file>

<file path=ppt/notesSlides/notesSlide10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1052</a:t>
            </a:fld>
            <a:endParaRPr lang="en-US" dirty="0"/>
          </a:p>
        </p:txBody>
      </p:sp>
    </p:spTree>
    <p:extLst>
      <p:ext uri="{BB962C8B-B14F-4D97-AF65-F5344CB8AC3E}">
        <p14:creationId xmlns:p14="http://schemas.microsoft.com/office/powerpoint/2010/main" val="3775903852"/>
      </p:ext>
    </p:extLst>
  </p:cSld>
  <p:clrMapOvr>
    <a:masterClrMapping/>
  </p:clrMapOvr>
</p:notes>
</file>

<file path=ppt/notesSlides/notesSlide10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1053</a:t>
            </a:fld>
            <a:endParaRPr lang="en-US" dirty="0"/>
          </a:p>
        </p:txBody>
      </p:sp>
    </p:spTree>
    <p:extLst>
      <p:ext uri="{BB962C8B-B14F-4D97-AF65-F5344CB8AC3E}">
        <p14:creationId xmlns:p14="http://schemas.microsoft.com/office/powerpoint/2010/main" val="534349795"/>
      </p:ext>
    </p:extLst>
  </p:cSld>
  <p:clrMapOvr>
    <a:masterClrMapping/>
  </p:clrMapOvr>
</p:notes>
</file>

<file path=ppt/notesSlides/notesSlide10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1054</a:t>
            </a:fld>
            <a:endParaRPr lang="en-US" dirty="0"/>
          </a:p>
        </p:txBody>
      </p:sp>
    </p:spTree>
    <p:extLst>
      <p:ext uri="{BB962C8B-B14F-4D97-AF65-F5344CB8AC3E}">
        <p14:creationId xmlns:p14="http://schemas.microsoft.com/office/powerpoint/2010/main" val="2768149311"/>
      </p:ext>
    </p:extLst>
  </p:cSld>
  <p:clrMapOvr>
    <a:masterClrMapping/>
  </p:clrMapOvr>
</p:notes>
</file>

<file path=ppt/notesSlides/notesSlide10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1055</a:t>
            </a:fld>
            <a:endParaRPr lang="en-US" dirty="0"/>
          </a:p>
        </p:txBody>
      </p:sp>
    </p:spTree>
    <p:extLst>
      <p:ext uri="{BB962C8B-B14F-4D97-AF65-F5344CB8AC3E}">
        <p14:creationId xmlns:p14="http://schemas.microsoft.com/office/powerpoint/2010/main" val="1335234136"/>
      </p:ext>
    </p:extLst>
  </p:cSld>
  <p:clrMapOvr>
    <a:masterClrMapping/>
  </p:clrMapOvr>
</p:notes>
</file>

<file path=ppt/notesSlides/notesSlide10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1056</a:t>
            </a:fld>
            <a:endParaRPr lang="en-US" dirty="0"/>
          </a:p>
        </p:txBody>
      </p:sp>
    </p:spTree>
    <p:extLst>
      <p:ext uri="{BB962C8B-B14F-4D97-AF65-F5344CB8AC3E}">
        <p14:creationId xmlns:p14="http://schemas.microsoft.com/office/powerpoint/2010/main" val="2667090315"/>
      </p:ext>
    </p:extLst>
  </p:cSld>
  <p:clrMapOvr>
    <a:masterClrMapping/>
  </p:clrMapOvr>
</p:notes>
</file>

<file path=ppt/notesSlides/notesSlide10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1057</a:t>
            </a:fld>
            <a:endParaRPr lang="en-US" dirty="0"/>
          </a:p>
        </p:txBody>
      </p:sp>
    </p:spTree>
    <p:extLst>
      <p:ext uri="{BB962C8B-B14F-4D97-AF65-F5344CB8AC3E}">
        <p14:creationId xmlns:p14="http://schemas.microsoft.com/office/powerpoint/2010/main" val="3920168017"/>
      </p:ext>
    </p:extLst>
  </p:cSld>
  <p:clrMapOvr>
    <a:masterClrMapping/>
  </p:clrMapOvr>
</p:notes>
</file>

<file path=ppt/notesSlides/notesSlide10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1058</a:t>
            </a:fld>
            <a:endParaRPr lang="en-US" dirty="0"/>
          </a:p>
        </p:txBody>
      </p:sp>
    </p:spTree>
    <p:extLst>
      <p:ext uri="{BB962C8B-B14F-4D97-AF65-F5344CB8AC3E}">
        <p14:creationId xmlns:p14="http://schemas.microsoft.com/office/powerpoint/2010/main" val="2794902909"/>
      </p:ext>
    </p:extLst>
  </p:cSld>
  <p:clrMapOvr>
    <a:masterClrMapping/>
  </p:clrMapOvr>
</p:notes>
</file>

<file path=ppt/notesSlides/notesSlide10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1059</a:t>
            </a:fld>
            <a:endParaRPr lang="en-US" dirty="0"/>
          </a:p>
        </p:txBody>
      </p:sp>
    </p:spTree>
    <p:extLst>
      <p:ext uri="{BB962C8B-B14F-4D97-AF65-F5344CB8AC3E}">
        <p14:creationId xmlns:p14="http://schemas.microsoft.com/office/powerpoint/2010/main" val="3220352254"/>
      </p:ext>
    </p:extLst>
  </p:cSld>
  <p:clrMapOvr>
    <a:masterClrMapping/>
  </p:clrMapOvr>
</p:notes>
</file>

<file path=ppt/notesSlides/notesSlide10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1060</a:t>
            </a:fld>
            <a:endParaRPr lang="en-US" dirty="0"/>
          </a:p>
        </p:txBody>
      </p:sp>
    </p:spTree>
    <p:extLst>
      <p:ext uri="{BB962C8B-B14F-4D97-AF65-F5344CB8AC3E}">
        <p14:creationId xmlns:p14="http://schemas.microsoft.com/office/powerpoint/2010/main" val="3160269770"/>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107</a:t>
            </a:fld>
            <a:endParaRPr lang="en-US" dirty="0"/>
          </a:p>
        </p:txBody>
      </p:sp>
    </p:spTree>
    <p:extLst>
      <p:ext uri="{BB962C8B-B14F-4D97-AF65-F5344CB8AC3E}">
        <p14:creationId xmlns:p14="http://schemas.microsoft.com/office/powerpoint/2010/main" val="3181106561"/>
      </p:ext>
    </p:extLst>
  </p:cSld>
  <p:clrMapOvr>
    <a:masterClrMapping/>
  </p:clrMapOvr>
</p:notes>
</file>

<file path=ppt/notesSlides/notesSlide10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1061</a:t>
            </a:fld>
            <a:endParaRPr lang="en-US" dirty="0"/>
          </a:p>
        </p:txBody>
      </p:sp>
    </p:spTree>
    <p:extLst>
      <p:ext uri="{BB962C8B-B14F-4D97-AF65-F5344CB8AC3E}">
        <p14:creationId xmlns:p14="http://schemas.microsoft.com/office/powerpoint/2010/main" val="1217493529"/>
      </p:ext>
    </p:extLst>
  </p:cSld>
  <p:clrMapOvr>
    <a:masterClrMapping/>
  </p:clrMapOvr>
</p:notes>
</file>

<file path=ppt/notesSlides/notesSlide10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1062</a:t>
            </a:fld>
            <a:endParaRPr lang="en-US" dirty="0"/>
          </a:p>
        </p:txBody>
      </p:sp>
    </p:spTree>
    <p:extLst>
      <p:ext uri="{BB962C8B-B14F-4D97-AF65-F5344CB8AC3E}">
        <p14:creationId xmlns:p14="http://schemas.microsoft.com/office/powerpoint/2010/main" val="359839032"/>
      </p:ext>
    </p:extLst>
  </p:cSld>
  <p:clrMapOvr>
    <a:masterClrMapping/>
  </p:clrMapOvr>
</p:notes>
</file>

<file path=ppt/notesSlides/notesSlide10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1063</a:t>
            </a:fld>
            <a:endParaRPr lang="en-US" dirty="0"/>
          </a:p>
        </p:txBody>
      </p:sp>
    </p:spTree>
    <p:extLst>
      <p:ext uri="{BB962C8B-B14F-4D97-AF65-F5344CB8AC3E}">
        <p14:creationId xmlns:p14="http://schemas.microsoft.com/office/powerpoint/2010/main" val="649252156"/>
      </p:ext>
    </p:extLst>
  </p:cSld>
  <p:clrMapOvr>
    <a:masterClrMapping/>
  </p:clrMapOvr>
</p:notes>
</file>

<file path=ppt/notesSlides/notesSlide10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1064</a:t>
            </a:fld>
            <a:endParaRPr lang="en-US" dirty="0"/>
          </a:p>
        </p:txBody>
      </p:sp>
    </p:spTree>
    <p:extLst>
      <p:ext uri="{BB962C8B-B14F-4D97-AF65-F5344CB8AC3E}">
        <p14:creationId xmlns:p14="http://schemas.microsoft.com/office/powerpoint/2010/main" val="3558256350"/>
      </p:ext>
    </p:extLst>
  </p:cSld>
  <p:clrMapOvr>
    <a:masterClrMapping/>
  </p:clrMapOvr>
</p:notes>
</file>

<file path=ppt/notesSlides/notesSlide10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1065</a:t>
            </a:fld>
            <a:endParaRPr lang="en-US" dirty="0"/>
          </a:p>
        </p:txBody>
      </p:sp>
    </p:spTree>
    <p:extLst>
      <p:ext uri="{BB962C8B-B14F-4D97-AF65-F5344CB8AC3E}">
        <p14:creationId xmlns:p14="http://schemas.microsoft.com/office/powerpoint/2010/main" val="2273479481"/>
      </p:ext>
    </p:extLst>
  </p:cSld>
  <p:clrMapOvr>
    <a:masterClrMapping/>
  </p:clrMapOvr>
</p:notes>
</file>

<file path=ppt/notesSlides/notesSlide10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1066</a:t>
            </a:fld>
            <a:endParaRPr lang="en-US" dirty="0"/>
          </a:p>
        </p:txBody>
      </p:sp>
    </p:spTree>
    <p:extLst>
      <p:ext uri="{BB962C8B-B14F-4D97-AF65-F5344CB8AC3E}">
        <p14:creationId xmlns:p14="http://schemas.microsoft.com/office/powerpoint/2010/main" val="3717835159"/>
      </p:ext>
    </p:extLst>
  </p:cSld>
  <p:clrMapOvr>
    <a:masterClrMapping/>
  </p:clrMapOvr>
</p:notes>
</file>

<file path=ppt/notesSlides/notesSlide10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1067</a:t>
            </a:fld>
            <a:endParaRPr lang="en-US" dirty="0"/>
          </a:p>
        </p:txBody>
      </p:sp>
    </p:spTree>
    <p:extLst>
      <p:ext uri="{BB962C8B-B14F-4D97-AF65-F5344CB8AC3E}">
        <p14:creationId xmlns:p14="http://schemas.microsoft.com/office/powerpoint/2010/main" val="56812548"/>
      </p:ext>
    </p:extLst>
  </p:cSld>
  <p:clrMapOvr>
    <a:masterClrMapping/>
  </p:clrMapOvr>
</p:notes>
</file>

<file path=ppt/notesSlides/notesSlide10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1068</a:t>
            </a:fld>
            <a:endParaRPr lang="en-US" dirty="0"/>
          </a:p>
        </p:txBody>
      </p:sp>
    </p:spTree>
    <p:extLst>
      <p:ext uri="{BB962C8B-B14F-4D97-AF65-F5344CB8AC3E}">
        <p14:creationId xmlns:p14="http://schemas.microsoft.com/office/powerpoint/2010/main" val="492617423"/>
      </p:ext>
    </p:extLst>
  </p:cSld>
  <p:clrMapOvr>
    <a:masterClrMapping/>
  </p:clrMapOvr>
</p:notes>
</file>

<file path=ppt/notesSlides/notesSlide10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1069</a:t>
            </a:fld>
            <a:endParaRPr lang="en-US" dirty="0"/>
          </a:p>
        </p:txBody>
      </p:sp>
    </p:spTree>
    <p:extLst>
      <p:ext uri="{BB962C8B-B14F-4D97-AF65-F5344CB8AC3E}">
        <p14:creationId xmlns:p14="http://schemas.microsoft.com/office/powerpoint/2010/main" val="3061171164"/>
      </p:ext>
    </p:extLst>
  </p:cSld>
  <p:clrMapOvr>
    <a:masterClrMapping/>
  </p:clrMapOvr>
</p:notes>
</file>

<file path=ppt/notesSlides/notesSlide10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1070</a:t>
            </a:fld>
            <a:endParaRPr lang="en-US" dirty="0"/>
          </a:p>
        </p:txBody>
      </p:sp>
    </p:spTree>
    <p:extLst>
      <p:ext uri="{BB962C8B-B14F-4D97-AF65-F5344CB8AC3E}">
        <p14:creationId xmlns:p14="http://schemas.microsoft.com/office/powerpoint/2010/main" val="3243302518"/>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108</a:t>
            </a:fld>
            <a:endParaRPr lang="en-US" dirty="0"/>
          </a:p>
        </p:txBody>
      </p:sp>
    </p:spTree>
    <p:extLst>
      <p:ext uri="{BB962C8B-B14F-4D97-AF65-F5344CB8AC3E}">
        <p14:creationId xmlns:p14="http://schemas.microsoft.com/office/powerpoint/2010/main" val="394188605"/>
      </p:ext>
    </p:extLst>
  </p:cSld>
  <p:clrMapOvr>
    <a:masterClrMapping/>
  </p:clrMapOvr>
</p:notes>
</file>

<file path=ppt/notesSlides/notesSlide10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1071</a:t>
            </a:fld>
            <a:endParaRPr lang="en-US" dirty="0"/>
          </a:p>
        </p:txBody>
      </p:sp>
    </p:spTree>
    <p:extLst>
      <p:ext uri="{BB962C8B-B14F-4D97-AF65-F5344CB8AC3E}">
        <p14:creationId xmlns:p14="http://schemas.microsoft.com/office/powerpoint/2010/main" val="1829297653"/>
      </p:ext>
    </p:extLst>
  </p:cSld>
  <p:clrMapOvr>
    <a:masterClrMapping/>
  </p:clrMapOvr>
</p:notes>
</file>

<file path=ppt/notesSlides/notesSlide10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1072</a:t>
            </a:fld>
            <a:endParaRPr lang="en-US" dirty="0"/>
          </a:p>
        </p:txBody>
      </p:sp>
    </p:spTree>
    <p:extLst>
      <p:ext uri="{BB962C8B-B14F-4D97-AF65-F5344CB8AC3E}">
        <p14:creationId xmlns:p14="http://schemas.microsoft.com/office/powerpoint/2010/main" val="2170169782"/>
      </p:ext>
    </p:extLst>
  </p:cSld>
  <p:clrMapOvr>
    <a:masterClrMapping/>
  </p:clrMapOvr>
</p:notes>
</file>

<file path=ppt/notesSlides/notesSlide10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1073</a:t>
            </a:fld>
            <a:endParaRPr lang="en-US" dirty="0"/>
          </a:p>
        </p:txBody>
      </p:sp>
    </p:spTree>
    <p:extLst>
      <p:ext uri="{BB962C8B-B14F-4D97-AF65-F5344CB8AC3E}">
        <p14:creationId xmlns:p14="http://schemas.microsoft.com/office/powerpoint/2010/main" val="2882132149"/>
      </p:ext>
    </p:extLst>
  </p:cSld>
  <p:clrMapOvr>
    <a:masterClrMapping/>
  </p:clrMapOvr>
</p:notes>
</file>

<file path=ppt/notesSlides/notesSlide10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1074</a:t>
            </a:fld>
            <a:endParaRPr lang="en-US" dirty="0"/>
          </a:p>
        </p:txBody>
      </p:sp>
    </p:spTree>
    <p:extLst>
      <p:ext uri="{BB962C8B-B14F-4D97-AF65-F5344CB8AC3E}">
        <p14:creationId xmlns:p14="http://schemas.microsoft.com/office/powerpoint/2010/main" val="3820507377"/>
      </p:ext>
    </p:extLst>
  </p:cSld>
  <p:clrMapOvr>
    <a:masterClrMapping/>
  </p:clrMapOvr>
</p:notes>
</file>

<file path=ppt/notesSlides/notesSlide10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1075</a:t>
            </a:fld>
            <a:endParaRPr lang="en-US" dirty="0"/>
          </a:p>
        </p:txBody>
      </p:sp>
    </p:spTree>
    <p:extLst>
      <p:ext uri="{BB962C8B-B14F-4D97-AF65-F5344CB8AC3E}">
        <p14:creationId xmlns:p14="http://schemas.microsoft.com/office/powerpoint/2010/main" val="891415736"/>
      </p:ext>
    </p:extLst>
  </p:cSld>
  <p:clrMapOvr>
    <a:masterClrMapping/>
  </p:clrMapOvr>
</p:notes>
</file>

<file path=ppt/notesSlides/notesSlide10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1076</a:t>
            </a:fld>
            <a:endParaRPr lang="en-US" dirty="0"/>
          </a:p>
        </p:txBody>
      </p:sp>
    </p:spTree>
    <p:extLst>
      <p:ext uri="{BB962C8B-B14F-4D97-AF65-F5344CB8AC3E}">
        <p14:creationId xmlns:p14="http://schemas.microsoft.com/office/powerpoint/2010/main" val="777048765"/>
      </p:ext>
    </p:extLst>
  </p:cSld>
  <p:clrMapOvr>
    <a:masterClrMapping/>
  </p:clrMapOvr>
</p:notes>
</file>

<file path=ppt/notesSlides/notesSlide10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1077</a:t>
            </a:fld>
            <a:endParaRPr lang="en-US" dirty="0"/>
          </a:p>
        </p:txBody>
      </p:sp>
    </p:spTree>
    <p:extLst>
      <p:ext uri="{BB962C8B-B14F-4D97-AF65-F5344CB8AC3E}">
        <p14:creationId xmlns:p14="http://schemas.microsoft.com/office/powerpoint/2010/main" val="2265180774"/>
      </p:ext>
    </p:extLst>
  </p:cSld>
  <p:clrMapOvr>
    <a:masterClrMapping/>
  </p:clrMapOvr>
</p:notes>
</file>

<file path=ppt/notesSlides/notesSlide10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1078</a:t>
            </a:fld>
            <a:endParaRPr lang="en-US" dirty="0"/>
          </a:p>
        </p:txBody>
      </p:sp>
    </p:spTree>
    <p:extLst>
      <p:ext uri="{BB962C8B-B14F-4D97-AF65-F5344CB8AC3E}">
        <p14:creationId xmlns:p14="http://schemas.microsoft.com/office/powerpoint/2010/main" val="563545213"/>
      </p:ext>
    </p:extLst>
  </p:cSld>
  <p:clrMapOvr>
    <a:masterClrMapping/>
  </p:clrMapOvr>
</p:notes>
</file>

<file path=ppt/notesSlides/notesSlide10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1079</a:t>
            </a:fld>
            <a:endParaRPr lang="en-US" dirty="0"/>
          </a:p>
        </p:txBody>
      </p:sp>
    </p:spTree>
    <p:extLst>
      <p:ext uri="{BB962C8B-B14F-4D97-AF65-F5344CB8AC3E}">
        <p14:creationId xmlns:p14="http://schemas.microsoft.com/office/powerpoint/2010/main" val="1519084570"/>
      </p:ext>
    </p:extLst>
  </p:cSld>
  <p:clrMapOvr>
    <a:masterClrMapping/>
  </p:clrMapOvr>
</p:notes>
</file>

<file path=ppt/notesSlides/notesSlide10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1080</a:t>
            </a:fld>
            <a:endParaRPr lang="en-US" dirty="0"/>
          </a:p>
        </p:txBody>
      </p:sp>
    </p:spTree>
    <p:extLst>
      <p:ext uri="{BB962C8B-B14F-4D97-AF65-F5344CB8AC3E}">
        <p14:creationId xmlns:p14="http://schemas.microsoft.com/office/powerpoint/2010/main" val="2137609751"/>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109</a:t>
            </a:fld>
            <a:endParaRPr lang="en-US" dirty="0"/>
          </a:p>
        </p:txBody>
      </p:sp>
    </p:spTree>
    <p:extLst>
      <p:ext uri="{BB962C8B-B14F-4D97-AF65-F5344CB8AC3E}">
        <p14:creationId xmlns:p14="http://schemas.microsoft.com/office/powerpoint/2010/main" val="929152937"/>
      </p:ext>
    </p:extLst>
  </p:cSld>
  <p:clrMapOvr>
    <a:masterClrMapping/>
  </p:clrMapOvr>
</p:notes>
</file>

<file path=ppt/notesSlides/notesSlide10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1081</a:t>
            </a:fld>
            <a:endParaRPr lang="en-US" dirty="0"/>
          </a:p>
        </p:txBody>
      </p:sp>
    </p:spTree>
    <p:extLst>
      <p:ext uri="{BB962C8B-B14F-4D97-AF65-F5344CB8AC3E}">
        <p14:creationId xmlns:p14="http://schemas.microsoft.com/office/powerpoint/2010/main" val="464924066"/>
      </p:ext>
    </p:extLst>
  </p:cSld>
  <p:clrMapOvr>
    <a:masterClrMapping/>
  </p:clrMapOvr>
</p:notes>
</file>

<file path=ppt/notesSlides/notesSlide10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1082</a:t>
            </a:fld>
            <a:endParaRPr lang="en-US" dirty="0"/>
          </a:p>
        </p:txBody>
      </p:sp>
    </p:spTree>
    <p:extLst>
      <p:ext uri="{BB962C8B-B14F-4D97-AF65-F5344CB8AC3E}">
        <p14:creationId xmlns:p14="http://schemas.microsoft.com/office/powerpoint/2010/main" val="394749099"/>
      </p:ext>
    </p:extLst>
  </p:cSld>
  <p:clrMapOvr>
    <a:masterClrMapping/>
  </p:clrMapOvr>
</p:notes>
</file>

<file path=ppt/notesSlides/notesSlide10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1083</a:t>
            </a:fld>
            <a:endParaRPr lang="en-US" dirty="0"/>
          </a:p>
        </p:txBody>
      </p:sp>
    </p:spTree>
    <p:extLst>
      <p:ext uri="{BB962C8B-B14F-4D97-AF65-F5344CB8AC3E}">
        <p14:creationId xmlns:p14="http://schemas.microsoft.com/office/powerpoint/2010/main" val="82536823"/>
      </p:ext>
    </p:extLst>
  </p:cSld>
  <p:clrMapOvr>
    <a:masterClrMapping/>
  </p:clrMapOvr>
</p:notes>
</file>

<file path=ppt/notesSlides/notesSlide10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1084</a:t>
            </a:fld>
            <a:endParaRPr lang="en-US" dirty="0"/>
          </a:p>
        </p:txBody>
      </p:sp>
    </p:spTree>
    <p:extLst>
      <p:ext uri="{BB962C8B-B14F-4D97-AF65-F5344CB8AC3E}">
        <p14:creationId xmlns:p14="http://schemas.microsoft.com/office/powerpoint/2010/main" val="1517982777"/>
      </p:ext>
    </p:extLst>
  </p:cSld>
  <p:clrMapOvr>
    <a:masterClrMapping/>
  </p:clrMapOvr>
</p:notes>
</file>

<file path=ppt/notesSlides/notesSlide10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1085</a:t>
            </a:fld>
            <a:endParaRPr lang="en-US" dirty="0"/>
          </a:p>
        </p:txBody>
      </p:sp>
    </p:spTree>
    <p:extLst>
      <p:ext uri="{BB962C8B-B14F-4D97-AF65-F5344CB8AC3E}">
        <p14:creationId xmlns:p14="http://schemas.microsoft.com/office/powerpoint/2010/main" val="2662709153"/>
      </p:ext>
    </p:extLst>
  </p:cSld>
  <p:clrMapOvr>
    <a:masterClrMapping/>
  </p:clrMapOvr>
</p:notes>
</file>

<file path=ppt/notesSlides/notesSlide10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1086</a:t>
            </a:fld>
            <a:endParaRPr lang="en-US" dirty="0"/>
          </a:p>
        </p:txBody>
      </p:sp>
    </p:spTree>
    <p:extLst>
      <p:ext uri="{BB962C8B-B14F-4D97-AF65-F5344CB8AC3E}">
        <p14:creationId xmlns:p14="http://schemas.microsoft.com/office/powerpoint/2010/main" val="1808973084"/>
      </p:ext>
    </p:extLst>
  </p:cSld>
  <p:clrMapOvr>
    <a:masterClrMapping/>
  </p:clrMapOvr>
</p:notes>
</file>

<file path=ppt/notesSlides/notesSlide10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1087</a:t>
            </a:fld>
            <a:endParaRPr lang="en-US" dirty="0"/>
          </a:p>
        </p:txBody>
      </p:sp>
    </p:spTree>
    <p:extLst>
      <p:ext uri="{BB962C8B-B14F-4D97-AF65-F5344CB8AC3E}">
        <p14:creationId xmlns:p14="http://schemas.microsoft.com/office/powerpoint/2010/main" val="346849800"/>
      </p:ext>
    </p:extLst>
  </p:cSld>
  <p:clrMapOvr>
    <a:masterClrMapping/>
  </p:clrMapOvr>
</p:notes>
</file>

<file path=ppt/notesSlides/notesSlide10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1088</a:t>
            </a:fld>
            <a:endParaRPr lang="en-US" dirty="0"/>
          </a:p>
        </p:txBody>
      </p:sp>
    </p:spTree>
    <p:extLst>
      <p:ext uri="{BB962C8B-B14F-4D97-AF65-F5344CB8AC3E}">
        <p14:creationId xmlns:p14="http://schemas.microsoft.com/office/powerpoint/2010/main" val="1636149767"/>
      </p:ext>
    </p:extLst>
  </p:cSld>
  <p:clrMapOvr>
    <a:masterClrMapping/>
  </p:clrMapOvr>
</p:notes>
</file>

<file path=ppt/notesSlides/notesSlide10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1089</a:t>
            </a:fld>
            <a:endParaRPr lang="en-US" dirty="0"/>
          </a:p>
        </p:txBody>
      </p:sp>
    </p:spTree>
    <p:extLst>
      <p:ext uri="{BB962C8B-B14F-4D97-AF65-F5344CB8AC3E}">
        <p14:creationId xmlns:p14="http://schemas.microsoft.com/office/powerpoint/2010/main" val="3841858605"/>
      </p:ext>
    </p:extLst>
  </p:cSld>
  <p:clrMapOvr>
    <a:masterClrMapping/>
  </p:clrMapOvr>
</p:notes>
</file>

<file path=ppt/notesSlides/notesSlide10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1090</a:t>
            </a:fld>
            <a:endParaRPr lang="en-US" dirty="0"/>
          </a:p>
        </p:txBody>
      </p:sp>
    </p:spTree>
    <p:extLst>
      <p:ext uri="{BB962C8B-B14F-4D97-AF65-F5344CB8AC3E}">
        <p14:creationId xmlns:p14="http://schemas.microsoft.com/office/powerpoint/2010/main" val="3237635560"/>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110</a:t>
            </a:fld>
            <a:endParaRPr lang="en-US" dirty="0"/>
          </a:p>
        </p:txBody>
      </p:sp>
    </p:spTree>
    <p:extLst>
      <p:ext uri="{BB962C8B-B14F-4D97-AF65-F5344CB8AC3E}">
        <p14:creationId xmlns:p14="http://schemas.microsoft.com/office/powerpoint/2010/main" val="2127309022"/>
      </p:ext>
    </p:extLst>
  </p:cSld>
  <p:clrMapOvr>
    <a:masterClrMapping/>
  </p:clrMapOvr>
</p:notes>
</file>

<file path=ppt/notesSlides/notesSlide10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1091</a:t>
            </a:fld>
            <a:endParaRPr lang="en-US" dirty="0"/>
          </a:p>
        </p:txBody>
      </p:sp>
    </p:spTree>
    <p:extLst>
      <p:ext uri="{BB962C8B-B14F-4D97-AF65-F5344CB8AC3E}">
        <p14:creationId xmlns:p14="http://schemas.microsoft.com/office/powerpoint/2010/main" val="3198729653"/>
      </p:ext>
    </p:extLst>
  </p:cSld>
  <p:clrMapOvr>
    <a:masterClrMapping/>
  </p:clrMapOvr>
</p:notes>
</file>

<file path=ppt/notesSlides/notesSlide10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1092</a:t>
            </a:fld>
            <a:endParaRPr lang="en-US" dirty="0"/>
          </a:p>
        </p:txBody>
      </p:sp>
    </p:spTree>
    <p:extLst>
      <p:ext uri="{BB962C8B-B14F-4D97-AF65-F5344CB8AC3E}">
        <p14:creationId xmlns:p14="http://schemas.microsoft.com/office/powerpoint/2010/main" val="865712446"/>
      </p:ext>
    </p:extLst>
  </p:cSld>
  <p:clrMapOvr>
    <a:masterClrMapping/>
  </p:clrMapOvr>
</p:notes>
</file>

<file path=ppt/notesSlides/notesSlide10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1093</a:t>
            </a:fld>
            <a:endParaRPr lang="en-US" dirty="0"/>
          </a:p>
        </p:txBody>
      </p:sp>
    </p:spTree>
    <p:extLst>
      <p:ext uri="{BB962C8B-B14F-4D97-AF65-F5344CB8AC3E}">
        <p14:creationId xmlns:p14="http://schemas.microsoft.com/office/powerpoint/2010/main" val="717195689"/>
      </p:ext>
    </p:extLst>
  </p:cSld>
  <p:clrMapOvr>
    <a:masterClrMapping/>
  </p:clrMapOvr>
</p:notes>
</file>

<file path=ppt/notesSlides/notesSlide10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1094</a:t>
            </a:fld>
            <a:endParaRPr lang="en-US" dirty="0"/>
          </a:p>
        </p:txBody>
      </p:sp>
    </p:spTree>
    <p:extLst>
      <p:ext uri="{BB962C8B-B14F-4D97-AF65-F5344CB8AC3E}">
        <p14:creationId xmlns:p14="http://schemas.microsoft.com/office/powerpoint/2010/main" val="2860789353"/>
      </p:ext>
    </p:extLst>
  </p:cSld>
  <p:clrMapOvr>
    <a:masterClrMapping/>
  </p:clrMapOvr>
</p:notes>
</file>

<file path=ppt/notesSlides/notesSlide10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1095</a:t>
            </a:fld>
            <a:endParaRPr lang="en-US" dirty="0"/>
          </a:p>
        </p:txBody>
      </p:sp>
    </p:spTree>
    <p:extLst>
      <p:ext uri="{BB962C8B-B14F-4D97-AF65-F5344CB8AC3E}">
        <p14:creationId xmlns:p14="http://schemas.microsoft.com/office/powerpoint/2010/main" val="2401668119"/>
      </p:ext>
    </p:extLst>
  </p:cSld>
  <p:clrMapOvr>
    <a:masterClrMapping/>
  </p:clrMapOvr>
</p:notes>
</file>

<file path=ppt/notesSlides/notesSlide10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1096</a:t>
            </a:fld>
            <a:endParaRPr lang="en-US" dirty="0"/>
          </a:p>
        </p:txBody>
      </p:sp>
    </p:spTree>
    <p:extLst>
      <p:ext uri="{BB962C8B-B14F-4D97-AF65-F5344CB8AC3E}">
        <p14:creationId xmlns:p14="http://schemas.microsoft.com/office/powerpoint/2010/main" val="1130321876"/>
      </p:ext>
    </p:extLst>
  </p:cSld>
  <p:clrMapOvr>
    <a:masterClrMapping/>
  </p:clrMapOvr>
</p:notes>
</file>

<file path=ppt/notesSlides/notesSlide10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1097</a:t>
            </a:fld>
            <a:endParaRPr lang="en-US" dirty="0"/>
          </a:p>
        </p:txBody>
      </p:sp>
    </p:spTree>
    <p:extLst>
      <p:ext uri="{BB962C8B-B14F-4D97-AF65-F5344CB8AC3E}">
        <p14:creationId xmlns:p14="http://schemas.microsoft.com/office/powerpoint/2010/main" val="4242695985"/>
      </p:ext>
    </p:extLst>
  </p:cSld>
  <p:clrMapOvr>
    <a:masterClrMapping/>
  </p:clrMapOvr>
</p:notes>
</file>

<file path=ppt/notesSlides/notesSlide10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1098</a:t>
            </a:fld>
            <a:endParaRPr lang="en-US" dirty="0"/>
          </a:p>
        </p:txBody>
      </p:sp>
    </p:spTree>
    <p:extLst>
      <p:ext uri="{BB962C8B-B14F-4D97-AF65-F5344CB8AC3E}">
        <p14:creationId xmlns:p14="http://schemas.microsoft.com/office/powerpoint/2010/main" val="171720864"/>
      </p:ext>
    </p:extLst>
  </p:cSld>
  <p:clrMapOvr>
    <a:masterClrMapping/>
  </p:clrMapOvr>
</p:notes>
</file>

<file path=ppt/notesSlides/notesSlide10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1099</a:t>
            </a:fld>
            <a:endParaRPr lang="en-US" dirty="0"/>
          </a:p>
        </p:txBody>
      </p:sp>
    </p:spTree>
    <p:extLst>
      <p:ext uri="{BB962C8B-B14F-4D97-AF65-F5344CB8AC3E}">
        <p14:creationId xmlns:p14="http://schemas.microsoft.com/office/powerpoint/2010/main" val="3460518837"/>
      </p:ext>
    </p:extLst>
  </p:cSld>
  <p:clrMapOvr>
    <a:masterClrMapping/>
  </p:clrMapOvr>
</p:notes>
</file>

<file path=ppt/notesSlides/notesSlide10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1100</a:t>
            </a:fld>
            <a:endParaRPr lang="en-US" dirty="0"/>
          </a:p>
        </p:txBody>
      </p:sp>
    </p:spTree>
    <p:extLst>
      <p:ext uri="{BB962C8B-B14F-4D97-AF65-F5344CB8AC3E}">
        <p14:creationId xmlns:p14="http://schemas.microsoft.com/office/powerpoint/2010/main" val="5353511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a:t>
            </a:fld>
            <a:endParaRPr lang="en-US" dirty="0"/>
          </a:p>
        </p:txBody>
      </p:sp>
    </p:spTree>
    <p:extLst>
      <p:ext uri="{BB962C8B-B14F-4D97-AF65-F5344CB8AC3E}">
        <p14:creationId xmlns:p14="http://schemas.microsoft.com/office/powerpoint/2010/main" val="264590711"/>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111</a:t>
            </a:fld>
            <a:endParaRPr lang="en-US" dirty="0"/>
          </a:p>
        </p:txBody>
      </p:sp>
    </p:spTree>
    <p:extLst>
      <p:ext uri="{BB962C8B-B14F-4D97-AF65-F5344CB8AC3E}">
        <p14:creationId xmlns:p14="http://schemas.microsoft.com/office/powerpoint/2010/main" val="2090071312"/>
      </p:ext>
    </p:extLst>
  </p:cSld>
  <p:clrMapOvr>
    <a:masterClrMapping/>
  </p:clrMapOvr>
</p:notes>
</file>

<file path=ppt/notesSlides/notesSlide1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1101</a:t>
            </a:fld>
            <a:endParaRPr lang="en-US" dirty="0"/>
          </a:p>
        </p:txBody>
      </p:sp>
    </p:spTree>
    <p:extLst>
      <p:ext uri="{BB962C8B-B14F-4D97-AF65-F5344CB8AC3E}">
        <p14:creationId xmlns:p14="http://schemas.microsoft.com/office/powerpoint/2010/main" val="95549937"/>
      </p:ext>
    </p:extLst>
  </p:cSld>
  <p:clrMapOvr>
    <a:masterClrMapping/>
  </p:clrMapOvr>
</p:notes>
</file>

<file path=ppt/notesSlides/notesSlide1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1102</a:t>
            </a:fld>
            <a:endParaRPr lang="en-US" dirty="0"/>
          </a:p>
        </p:txBody>
      </p:sp>
    </p:spTree>
    <p:extLst>
      <p:ext uri="{BB962C8B-B14F-4D97-AF65-F5344CB8AC3E}">
        <p14:creationId xmlns:p14="http://schemas.microsoft.com/office/powerpoint/2010/main" val="1356266392"/>
      </p:ext>
    </p:extLst>
  </p:cSld>
  <p:clrMapOvr>
    <a:masterClrMapping/>
  </p:clrMapOvr>
</p:notes>
</file>

<file path=ppt/notesSlides/notesSlide1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1103</a:t>
            </a:fld>
            <a:endParaRPr lang="en-US" dirty="0"/>
          </a:p>
        </p:txBody>
      </p:sp>
    </p:spTree>
    <p:extLst>
      <p:ext uri="{BB962C8B-B14F-4D97-AF65-F5344CB8AC3E}">
        <p14:creationId xmlns:p14="http://schemas.microsoft.com/office/powerpoint/2010/main" val="3000510367"/>
      </p:ext>
    </p:extLst>
  </p:cSld>
  <p:clrMapOvr>
    <a:masterClrMapping/>
  </p:clrMapOvr>
</p:notes>
</file>

<file path=ppt/notesSlides/notesSlide1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1104</a:t>
            </a:fld>
            <a:endParaRPr lang="en-US" dirty="0"/>
          </a:p>
        </p:txBody>
      </p:sp>
    </p:spTree>
    <p:extLst>
      <p:ext uri="{BB962C8B-B14F-4D97-AF65-F5344CB8AC3E}">
        <p14:creationId xmlns:p14="http://schemas.microsoft.com/office/powerpoint/2010/main" val="3155711582"/>
      </p:ext>
    </p:extLst>
  </p:cSld>
  <p:clrMapOvr>
    <a:masterClrMapping/>
  </p:clrMapOvr>
</p:notes>
</file>

<file path=ppt/notesSlides/notesSlide1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1105</a:t>
            </a:fld>
            <a:endParaRPr lang="en-US" dirty="0"/>
          </a:p>
        </p:txBody>
      </p:sp>
    </p:spTree>
    <p:extLst>
      <p:ext uri="{BB962C8B-B14F-4D97-AF65-F5344CB8AC3E}">
        <p14:creationId xmlns:p14="http://schemas.microsoft.com/office/powerpoint/2010/main" val="2233196343"/>
      </p:ext>
    </p:extLst>
  </p:cSld>
  <p:clrMapOvr>
    <a:masterClrMapping/>
  </p:clrMapOvr>
</p:notes>
</file>

<file path=ppt/notesSlides/notesSlide1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1106</a:t>
            </a:fld>
            <a:endParaRPr lang="en-US" dirty="0"/>
          </a:p>
        </p:txBody>
      </p:sp>
    </p:spTree>
    <p:extLst>
      <p:ext uri="{BB962C8B-B14F-4D97-AF65-F5344CB8AC3E}">
        <p14:creationId xmlns:p14="http://schemas.microsoft.com/office/powerpoint/2010/main" val="2100124645"/>
      </p:ext>
    </p:extLst>
  </p:cSld>
  <p:clrMapOvr>
    <a:masterClrMapping/>
  </p:clrMapOvr>
</p:notes>
</file>

<file path=ppt/notesSlides/notesSlide1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1107</a:t>
            </a:fld>
            <a:endParaRPr lang="en-US" dirty="0"/>
          </a:p>
        </p:txBody>
      </p:sp>
    </p:spTree>
    <p:extLst>
      <p:ext uri="{BB962C8B-B14F-4D97-AF65-F5344CB8AC3E}">
        <p14:creationId xmlns:p14="http://schemas.microsoft.com/office/powerpoint/2010/main" val="11910635"/>
      </p:ext>
    </p:extLst>
  </p:cSld>
  <p:clrMapOvr>
    <a:masterClrMapping/>
  </p:clrMapOvr>
</p:notes>
</file>

<file path=ppt/notesSlides/notesSlide1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1108</a:t>
            </a:fld>
            <a:endParaRPr lang="en-US" dirty="0"/>
          </a:p>
        </p:txBody>
      </p:sp>
    </p:spTree>
    <p:extLst>
      <p:ext uri="{BB962C8B-B14F-4D97-AF65-F5344CB8AC3E}">
        <p14:creationId xmlns:p14="http://schemas.microsoft.com/office/powerpoint/2010/main" val="2224918417"/>
      </p:ext>
    </p:extLst>
  </p:cSld>
  <p:clrMapOvr>
    <a:masterClrMapping/>
  </p:clrMapOvr>
</p:notes>
</file>

<file path=ppt/notesSlides/notesSlide1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1109</a:t>
            </a:fld>
            <a:endParaRPr lang="en-US" dirty="0"/>
          </a:p>
        </p:txBody>
      </p:sp>
    </p:spTree>
    <p:extLst>
      <p:ext uri="{BB962C8B-B14F-4D97-AF65-F5344CB8AC3E}">
        <p14:creationId xmlns:p14="http://schemas.microsoft.com/office/powerpoint/2010/main" val="3340095861"/>
      </p:ext>
    </p:extLst>
  </p:cSld>
  <p:clrMapOvr>
    <a:masterClrMapping/>
  </p:clrMapOvr>
</p:notes>
</file>

<file path=ppt/notesSlides/notesSlide1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1110</a:t>
            </a:fld>
            <a:endParaRPr lang="en-US" dirty="0"/>
          </a:p>
        </p:txBody>
      </p:sp>
    </p:spTree>
    <p:extLst>
      <p:ext uri="{BB962C8B-B14F-4D97-AF65-F5344CB8AC3E}">
        <p14:creationId xmlns:p14="http://schemas.microsoft.com/office/powerpoint/2010/main" val="1022568129"/>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112</a:t>
            </a:fld>
            <a:endParaRPr lang="en-US" dirty="0"/>
          </a:p>
        </p:txBody>
      </p:sp>
    </p:spTree>
    <p:extLst>
      <p:ext uri="{BB962C8B-B14F-4D97-AF65-F5344CB8AC3E}">
        <p14:creationId xmlns:p14="http://schemas.microsoft.com/office/powerpoint/2010/main" val="3562767523"/>
      </p:ext>
    </p:extLst>
  </p:cSld>
  <p:clrMapOvr>
    <a:masterClrMapping/>
  </p:clrMapOvr>
</p:notes>
</file>

<file path=ppt/notesSlides/notesSlide1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1111</a:t>
            </a:fld>
            <a:endParaRPr lang="en-US" dirty="0"/>
          </a:p>
        </p:txBody>
      </p:sp>
    </p:spTree>
    <p:extLst>
      <p:ext uri="{BB962C8B-B14F-4D97-AF65-F5344CB8AC3E}">
        <p14:creationId xmlns:p14="http://schemas.microsoft.com/office/powerpoint/2010/main" val="1351771848"/>
      </p:ext>
    </p:extLst>
  </p:cSld>
  <p:clrMapOvr>
    <a:masterClrMapping/>
  </p:clrMapOvr>
</p:notes>
</file>

<file path=ppt/notesSlides/notesSlide1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1112</a:t>
            </a:fld>
            <a:endParaRPr lang="en-US" dirty="0"/>
          </a:p>
        </p:txBody>
      </p:sp>
    </p:spTree>
    <p:extLst>
      <p:ext uri="{BB962C8B-B14F-4D97-AF65-F5344CB8AC3E}">
        <p14:creationId xmlns:p14="http://schemas.microsoft.com/office/powerpoint/2010/main" val="2517696259"/>
      </p:ext>
    </p:extLst>
  </p:cSld>
  <p:clrMapOvr>
    <a:masterClrMapping/>
  </p:clrMapOvr>
</p:notes>
</file>

<file path=ppt/notesSlides/notesSlide1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1113</a:t>
            </a:fld>
            <a:endParaRPr lang="en-US" dirty="0"/>
          </a:p>
        </p:txBody>
      </p:sp>
    </p:spTree>
    <p:extLst>
      <p:ext uri="{BB962C8B-B14F-4D97-AF65-F5344CB8AC3E}">
        <p14:creationId xmlns:p14="http://schemas.microsoft.com/office/powerpoint/2010/main" val="4016869795"/>
      </p:ext>
    </p:extLst>
  </p:cSld>
  <p:clrMapOvr>
    <a:masterClrMapping/>
  </p:clrMapOvr>
</p:notes>
</file>

<file path=ppt/notesSlides/notesSlide1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1114</a:t>
            </a:fld>
            <a:endParaRPr lang="en-US" dirty="0"/>
          </a:p>
        </p:txBody>
      </p:sp>
    </p:spTree>
    <p:extLst>
      <p:ext uri="{BB962C8B-B14F-4D97-AF65-F5344CB8AC3E}">
        <p14:creationId xmlns:p14="http://schemas.microsoft.com/office/powerpoint/2010/main" val="1290824760"/>
      </p:ext>
    </p:extLst>
  </p:cSld>
  <p:clrMapOvr>
    <a:masterClrMapping/>
  </p:clrMapOvr>
</p:notes>
</file>

<file path=ppt/notesSlides/notesSlide1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1115</a:t>
            </a:fld>
            <a:endParaRPr lang="en-US" dirty="0"/>
          </a:p>
        </p:txBody>
      </p:sp>
    </p:spTree>
    <p:extLst>
      <p:ext uri="{BB962C8B-B14F-4D97-AF65-F5344CB8AC3E}">
        <p14:creationId xmlns:p14="http://schemas.microsoft.com/office/powerpoint/2010/main" val="1956672407"/>
      </p:ext>
    </p:extLst>
  </p:cSld>
  <p:clrMapOvr>
    <a:masterClrMapping/>
  </p:clrMapOvr>
</p:notes>
</file>

<file path=ppt/notesSlides/notesSlide1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1116</a:t>
            </a:fld>
            <a:endParaRPr lang="en-US" dirty="0"/>
          </a:p>
        </p:txBody>
      </p:sp>
    </p:spTree>
    <p:extLst>
      <p:ext uri="{BB962C8B-B14F-4D97-AF65-F5344CB8AC3E}">
        <p14:creationId xmlns:p14="http://schemas.microsoft.com/office/powerpoint/2010/main" val="3642812814"/>
      </p:ext>
    </p:extLst>
  </p:cSld>
  <p:clrMapOvr>
    <a:masterClrMapping/>
  </p:clrMapOvr>
</p:notes>
</file>

<file path=ppt/notesSlides/notesSlide1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1117</a:t>
            </a:fld>
            <a:endParaRPr lang="en-US" dirty="0"/>
          </a:p>
        </p:txBody>
      </p:sp>
    </p:spTree>
    <p:extLst>
      <p:ext uri="{BB962C8B-B14F-4D97-AF65-F5344CB8AC3E}">
        <p14:creationId xmlns:p14="http://schemas.microsoft.com/office/powerpoint/2010/main" val="4169154011"/>
      </p:ext>
    </p:extLst>
  </p:cSld>
  <p:clrMapOvr>
    <a:masterClrMapping/>
  </p:clrMapOvr>
</p:notes>
</file>

<file path=ppt/notesSlides/notesSlide1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1118</a:t>
            </a:fld>
            <a:endParaRPr lang="en-US" dirty="0"/>
          </a:p>
        </p:txBody>
      </p:sp>
    </p:spTree>
    <p:extLst>
      <p:ext uri="{BB962C8B-B14F-4D97-AF65-F5344CB8AC3E}">
        <p14:creationId xmlns:p14="http://schemas.microsoft.com/office/powerpoint/2010/main" val="1759775691"/>
      </p:ext>
    </p:extLst>
  </p:cSld>
  <p:clrMapOvr>
    <a:masterClrMapping/>
  </p:clrMapOvr>
</p:notes>
</file>

<file path=ppt/notesSlides/notesSlide1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1119</a:t>
            </a:fld>
            <a:endParaRPr lang="en-US" dirty="0"/>
          </a:p>
        </p:txBody>
      </p:sp>
    </p:spTree>
    <p:extLst>
      <p:ext uri="{BB962C8B-B14F-4D97-AF65-F5344CB8AC3E}">
        <p14:creationId xmlns:p14="http://schemas.microsoft.com/office/powerpoint/2010/main" val="1982799778"/>
      </p:ext>
    </p:extLst>
  </p:cSld>
  <p:clrMapOvr>
    <a:masterClrMapping/>
  </p:clrMapOvr>
</p:notes>
</file>

<file path=ppt/notesSlides/notesSlide1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1120</a:t>
            </a:fld>
            <a:endParaRPr lang="en-US" dirty="0"/>
          </a:p>
        </p:txBody>
      </p:sp>
    </p:spTree>
    <p:extLst>
      <p:ext uri="{BB962C8B-B14F-4D97-AF65-F5344CB8AC3E}">
        <p14:creationId xmlns:p14="http://schemas.microsoft.com/office/powerpoint/2010/main" val="974590880"/>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113</a:t>
            </a:fld>
            <a:endParaRPr lang="en-US" dirty="0"/>
          </a:p>
        </p:txBody>
      </p:sp>
    </p:spTree>
    <p:extLst>
      <p:ext uri="{BB962C8B-B14F-4D97-AF65-F5344CB8AC3E}">
        <p14:creationId xmlns:p14="http://schemas.microsoft.com/office/powerpoint/2010/main" val="1146709421"/>
      </p:ext>
    </p:extLst>
  </p:cSld>
  <p:clrMapOvr>
    <a:masterClrMapping/>
  </p:clrMapOvr>
</p:notes>
</file>

<file path=ppt/notesSlides/notesSlide1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1121</a:t>
            </a:fld>
            <a:endParaRPr lang="en-US" dirty="0"/>
          </a:p>
        </p:txBody>
      </p:sp>
    </p:spTree>
    <p:extLst>
      <p:ext uri="{BB962C8B-B14F-4D97-AF65-F5344CB8AC3E}">
        <p14:creationId xmlns:p14="http://schemas.microsoft.com/office/powerpoint/2010/main" val="2518274349"/>
      </p:ext>
    </p:extLst>
  </p:cSld>
  <p:clrMapOvr>
    <a:masterClrMapping/>
  </p:clrMapOvr>
</p:notes>
</file>

<file path=ppt/notesSlides/notesSlide1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1122</a:t>
            </a:fld>
            <a:endParaRPr lang="en-US" dirty="0"/>
          </a:p>
        </p:txBody>
      </p:sp>
    </p:spTree>
    <p:extLst>
      <p:ext uri="{BB962C8B-B14F-4D97-AF65-F5344CB8AC3E}">
        <p14:creationId xmlns:p14="http://schemas.microsoft.com/office/powerpoint/2010/main" val="2759748208"/>
      </p:ext>
    </p:extLst>
  </p:cSld>
  <p:clrMapOvr>
    <a:masterClrMapping/>
  </p:clrMapOvr>
</p:notes>
</file>

<file path=ppt/notesSlides/notesSlide1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1123</a:t>
            </a:fld>
            <a:endParaRPr lang="en-US" dirty="0"/>
          </a:p>
        </p:txBody>
      </p:sp>
    </p:spTree>
    <p:extLst>
      <p:ext uri="{BB962C8B-B14F-4D97-AF65-F5344CB8AC3E}">
        <p14:creationId xmlns:p14="http://schemas.microsoft.com/office/powerpoint/2010/main" val="316184191"/>
      </p:ext>
    </p:extLst>
  </p:cSld>
  <p:clrMapOvr>
    <a:masterClrMapping/>
  </p:clrMapOvr>
</p:notes>
</file>

<file path=ppt/notesSlides/notesSlide1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1124</a:t>
            </a:fld>
            <a:endParaRPr lang="en-US" dirty="0"/>
          </a:p>
        </p:txBody>
      </p:sp>
    </p:spTree>
    <p:extLst>
      <p:ext uri="{BB962C8B-B14F-4D97-AF65-F5344CB8AC3E}">
        <p14:creationId xmlns:p14="http://schemas.microsoft.com/office/powerpoint/2010/main" val="1530775969"/>
      </p:ext>
    </p:extLst>
  </p:cSld>
  <p:clrMapOvr>
    <a:masterClrMapping/>
  </p:clrMapOvr>
</p:notes>
</file>

<file path=ppt/notesSlides/notesSlide1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1125</a:t>
            </a:fld>
            <a:endParaRPr lang="en-US" dirty="0"/>
          </a:p>
        </p:txBody>
      </p:sp>
    </p:spTree>
    <p:extLst>
      <p:ext uri="{BB962C8B-B14F-4D97-AF65-F5344CB8AC3E}">
        <p14:creationId xmlns:p14="http://schemas.microsoft.com/office/powerpoint/2010/main" val="2907699803"/>
      </p:ext>
    </p:extLst>
  </p:cSld>
  <p:clrMapOvr>
    <a:masterClrMapping/>
  </p:clrMapOvr>
</p:notes>
</file>

<file path=ppt/notesSlides/notesSlide1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1126</a:t>
            </a:fld>
            <a:endParaRPr lang="en-US" dirty="0"/>
          </a:p>
        </p:txBody>
      </p:sp>
    </p:spTree>
    <p:extLst>
      <p:ext uri="{BB962C8B-B14F-4D97-AF65-F5344CB8AC3E}">
        <p14:creationId xmlns:p14="http://schemas.microsoft.com/office/powerpoint/2010/main" val="51836140"/>
      </p:ext>
    </p:extLst>
  </p:cSld>
  <p:clrMapOvr>
    <a:masterClrMapping/>
  </p:clrMapOvr>
</p:notes>
</file>

<file path=ppt/notesSlides/notesSlide1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1127</a:t>
            </a:fld>
            <a:endParaRPr lang="en-US" dirty="0"/>
          </a:p>
        </p:txBody>
      </p:sp>
    </p:spTree>
    <p:extLst>
      <p:ext uri="{BB962C8B-B14F-4D97-AF65-F5344CB8AC3E}">
        <p14:creationId xmlns:p14="http://schemas.microsoft.com/office/powerpoint/2010/main" val="1666080746"/>
      </p:ext>
    </p:extLst>
  </p:cSld>
  <p:clrMapOvr>
    <a:masterClrMapping/>
  </p:clrMapOvr>
</p:notes>
</file>

<file path=ppt/notesSlides/notesSlide1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1128</a:t>
            </a:fld>
            <a:endParaRPr lang="en-US" dirty="0"/>
          </a:p>
        </p:txBody>
      </p:sp>
    </p:spTree>
    <p:extLst>
      <p:ext uri="{BB962C8B-B14F-4D97-AF65-F5344CB8AC3E}">
        <p14:creationId xmlns:p14="http://schemas.microsoft.com/office/powerpoint/2010/main" val="3051943534"/>
      </p:ext>
    </p:extLst>
  </p:cSld>
  <p:clrMapOvr>
    <a:masterClrMapping/>
  </p:clrMapOvr>
</p:notes>
</file>

<file path=ppt/notesSlides/notesSlide1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1129</a:t>
            </a:fld>
            <a:endParaRPr lang="en-US" dirty="0"/>
          </a:p>
        </p:txBody>
      </p:sp>
    </p:spTree>
    <p:extLst>
      <p:ext uri="{BB962C8B-B14F-4D97-AF65-F5344CB8AC3E}">
        <p14:creationId xmlns:p14="http://schemas.microsoft.com/office/powerpoint/2010/main" val="2450008854"/>
      </p:ext>
    </p:extLst>
  </p:cSld>
  <p:clrMapOvr>
    <a:masterClrMapping/>
  </p:clrMapOvr>
</p:notes>
</file>

<file path=ppt/notesSlides/notesSlide1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1130</a:t>
            </a:fld>
            <a:endParaRPr lang="en-US" dirty="0"/>
          </a:p>
        </p:txBody>
      </p:sp>
    </p:spTree>
    <p:extLst>
      <p:ext uri="{BB962C8B-B14F-4D97-AF65-F5344CB8AC3E}">
        <p14:creationId xmlns:p14="http://schemas.microsoft.com/office/powerpoint/2010/main" val="2561358287"/>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114</a:t>
            </a:fld>
            <a:endParaRPr lang="en-US" dirty="0"/>
          </a:p>
        </p:txBody>
      </p:sp>
    </p:spTree>
    <p:extLst>
      <p:ext uri="{BB962C8B-B14F-4D97-AF65-F5344CB8AC3E}">
        <p14:creationId xmlns:p14="http://schemas.microsoft.com/office/powerpoint/2010/main" val="2606520670"/>
      </p:ext>
    </p:extLst>
  </p:cSld>
  <p:clrMapOvr>
    <a:masterClrMapping/>
  </p:clrMapOvr>
</p:notes>
</file>

<file path=ppt/notesSlides/notesSlide1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1131</a:t>
            </a:fld>
            <a:endParaRPr lang="en-US" dirty="0"/>
          </a:p>
        </p:txBody>
      </p:sp>
    </p:spTree>
    <p:extLst>
      <p:ext uri="{BB962C8B-B14F-4D97-AF65-F5344CB8AC3E}">
        <p14:creationId xmlns:p14="http://schemas.microsoft.com/office/powerpoint/2010/main" val="1403460170"/>
      </p:ext>
    </p:extLst>
  </p:cSld>
  <p:clrMapOvr>
    <a:masterClrMapping/>
  </p:clrMapOvr>
</p:notes>
</file>

<file path=ppt/notesSlides/notesSlide1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1132</a:t>
            </a:fld>
            <a:endParaRPr lang="en-US" dirty="0"/>
          </a:p>
        </p:txBody>
      </p:sp>
    </p:spTree>
    <p:extLst>
      <p:ext uri="{BB962C8B-B14F-4D97-AF65-F5344CB8AC3E}">
        <p14:creationId xmlns:p14="http://schemas.microsoft.com/office/powerpoint/2010/main" val="3195964673"/>
      </p:ext>
    </p:extLst>
  </p:cSld>
  <p:clrMapOvr>
    <a:masterClrMapping/>
  </p:clrMapOvr>
</p:notes>
</file>

<file path=ppt/notesSlides/notesSlide1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1133</a:t>
            </a:fld>
            <a:endParaRPr lang="en-US" dirty="0"/>
          </a:p>
        </p:txBody>
      </p:sp>
    </p:spTree>
    <p:extLst>
      <p:ext uri="{BB962C8B-B14F-4D97-AF65-F5344CB8AC3E}">
        <p14:creationId xmlns:p14="http://schemas.microsoft.com/office/powerpoint/2010/main" val="909901002"/>
      </p:ext>
    </p:extLst>
  </p:cSld>
  <p:clrMapOvr>
    <a:masterClrMapping/>
  </p:clrMapOvr>
</p:notes>
</file>

<file path=ppt/notesSlides/notesSlide1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1134</a:t>
            </a:fld>
            <a:endParaRPr lang="en-US" dirty="0"/>
          </a:p>
        </p:txBody>
      </p:sp>
    </p:spTree>
    <p:extLst>
      <p:ext uri="{BB962C8B-B14F-4D97-AF65-F5344CB8AC3E}">
        <p14:creationId xmlns:p14="http://schemas.microsoft.com/office/powerpoint/2010/main" val="57836386"/>
      </p:ext>
    </p:extLst>
  </p:cSld>
  <p:clrMapOvr>
    <a:masterClrMapping/>
  </p:clrMapOvr>
</p:notes>
</file>

<file path=ppt/notesSlides/notesSlide1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1135</a:t>
            </a:fld>
            <a:endParaRPr lang="en-US" dirty="0"/>
          </a:p>
        </p:txBody>
      </p:sp>
    </p:spTree>
    <p:extLst>
      <p:ext uri="{BB962C8B-B14F-4D97-AF65-F5344CB8AC3E}">
        <p14:creationId xmlns:p14="http://schemas.microsoft.com/office/powerpoint/2010/main" val="4190977181"/>
      </p:ext>
    </p:extLst>
  </p:cSld>
  <p:clrMapOvr>
    <a:masterClrMapping/>
  </p:clrMapOvr>
</p:notes>
</file>

<file path=ppt/notesSlides/notesSlide1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1136</a:t>
            </a:fld>
            <a:endParaRPr lang="en-US" dirty="0"/>
          </a:p>
        </p:txBody>
      </p:sp>
    </p:spTree>
    <p:extLst>
      <p:ext uri="{BB962C8B-B14F-4D97-AF65-F5344CB8AC3E}">
        <p14:creationId xmlns:p14="http://schemas.microsoft.com/office/powerpoint/2010/main" val="3769897068"/>
      </p:ext>
    </p:extLst>
  </p:cSld>
  <p:clrMapOvr>
    <a:masterClrMapping/>
  </p:clrMapOvr>
</p:notes>
</file>

<file path=ppt/notesSlides/notesSlide1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1137</a:t>
            </a:fld>
            <a:endParaRPr lang="en-US" dirty="0"/>
          </a:p>
        </p:txBody>
      </p:sp>
    </p:spTree>
    <p:extLst>
      <p:ext uri="{BB962C8B-B14F-4D97-AF65-F5344CB8AC3E}">
        <p14:creationId xmlns:p14="http://schemas.microsoft.com/office/powerpoint/2010/main" val="1249921716"/>
      </p:ext>
    </p:extLst>
  </p:cSld>
  <p:clrMapOvr>
    <a:masterClrMapping/>
  </p:clrMapOvr>
</p:notes>
</file>

<file path=ppt/notesSlides/notesSlide1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1138</a:t>
            </a:fld>
            <a:endParaRPr lang="en-US" dirty="0"/>
          </a:p>
        </p:txBody>
      </p:sp>
    </p:spTree>
    <p:extLst>
      <p:ext uri="{BB962C8B-B14F-4D97-AF65-F5344CB8AC3E}">
        <p14:creationId xmlns:p14="http://schemas.microsoft.com/office/powerpoint/2010/main" val="3083140256"/>
      </p:ext>
    </p:extLst>
  </p:cSld>
  <p:clrMapOvr>
    <a:masterClrMapping/>
  </p:clrMapOvr>
</p:notes>
</file>

<file path=ppt/notesSlides/notesSlide1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1139</a:t>
            </a:fld>
            <a:endParaRPr lang="en-US" dirty="0"/>
          </a:p>
        </p:txBody>
      </p:sp>
    </p:spTree>
    <p:extLst>
      <p:ext uri="{BB962C8B-B14F-4D97-AF65-F5344CB8AC3E}">
        <p14:creationId xmlns:p14="http://schemas.microsoft.com/office/powerpoint/2010/main" val="3441139106"/>
      </p:ext>
    </p:extLst>
  </p:cSld>
  <p:clrMapOvr>
    <a:masterClrMapping/>
  </p:clrMapOvr>
</p:notes>
</file>

<file path=ppt/notesSlides/notesSlide1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1140</a:t>
            </a:fld>
            <a:endParaRPr lang="en-US" dirty="0"/>
          </a:p>
        </p:txBody>
      </p:sp>
    </p:spTree>
    <p:extLst>
      <p:ext uri="{BB962C8B-B14F-4D97-AF65-F5344CB8AC3E}">
        <p14:creationId xmlns:p14="http://schemas.microsoft.com/office/powerpoint/2010/main" val="222042487"/>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115</a:t>
            </a:fld>
            <a:endParaRPr lang="en-US" dirty="0"/>
          </a:p>
        </p:txBody>
      </p:sp>
    </p:spTree>
    <p:extLst>
      <p:ext uri="{BB962C8B-B14F-4D97-AF65-F5344CB8AC3E}">
        <p14:creationId xmlns:p14="http://schemas.microsoft.com/office/powerpoint/2010/main" val="3181106561"/>
      </p:ext>
    </p:extLst>
  </p:cSld>
  <p:clrMapOvr>
    <a:masterClrMapping/>
  </p:clrMapOvr>
</p:notes>
</file>

<file path=ppt/notesSlides/notesSlide1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1141</a:t>
            </a:fld>
            <a:endParaRPr lang="en-US" dirty="0"/>
          </a:p>
        </p:txBody>
      </p:sp>
    </p:spTree>
    <p:extLst>
      <p:ext uri="{BB962C8B-B14F-4D97-AF65-F5344CB8AC3E}">
        <p14:creationId xmlns:p14="http://schemas.microsoft.com/office/powerpoint/2010/main" val="3957145232"/>
      </p:ext>
    </p:extLst>
  </p:cSld>
  <p:clrMapOvr>
    <a:masterClrMapping/>
  </p:clrMapOvr>
</p:notes>
</file>

<file path=ppt/notesSlides/notesSlide1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1142</a:t>
            </a:fld>
            <a:endParaRPr lang="en-US" dirty="0"/>
          </a:p>
        </p:txBody>
      </p:sp>
    </p:spTree>
    <p:extLst>
      <p:ext uri="{BB962C8B-B14F-4D97-AF65-F5344CB8AC3E}">
        <p14:creationId xmlns:p14="http://schemas.microsoft.com/office/powerpoint/2010/main" val="2036005113"/>
      </p:ext>
    </p:extLst>
  </p:cSld>
  <p:clrMapOvr>
    <a:masterClrMapping/>
  </p:clrMapOvr>
</p:notes>
</file>

<file path=ppt/notesSlides/notesSlide1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1143</a:t>
            </a:fld>
            <a:endParaRPr lang="en-US" dirty="0"/>
          </a:p>
        </p:txBody>
      </p:sp>
    </p:spTree>
    <p:extLst>
      <p:ext uri="{BB962C8B-B14F-4D97-AF65-F5344CB8AC3E}">
        <p14:creationId xmlns:p14="http://schemas.microsoft.com/office/powerpoint/2010/main" val="3566972663"/>
      </p:ext>
    </p:extLst>
  </p:cSld>
  <p:clrMapOvr>
    <a:masterClrMapping/>
  </p:clrMapOvr>
</p:notes>
</file>

<file path=ppt/notesSlides/notesSlide1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1144</a:t>
            </a:fld>
            <a:endParaRPr lang="en-US" dirty="0"/>
          </a:p>
        </p:txBody>
      </p:sp>
    </p:spTree>
    <p:extLst>
      <p:ext uri="{BB962C8B-B14F-4D97-AF65-F5344CB8AC3E}">
        <p14:creationId xmlns:p14="http://schemas.microsoft.com/office/powerpoint/2010/main" val="185584606"/>
      </p:ext>
    </p:extLst>
  </p:cSld>
  <p:clrMapOvr>
    <a:masterClrMapping/>
  </p:clrMapOvr>
</p:notes>
</file>

<file path=ppt/notesSlides/notesSlide1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1145</a:t>
            </a:fld>
            <a:endParaRPr lang="en-US" dirty="0"/>
          </a:p>
        </p:txBody>
      </p:sp>
    </p:spTree>
    <p:extLst>
      <p:ext uri="{BB962C8B-B14F-4D97-AF65-F5344CB8AC3E}">
        <p14:creationId xmlns:p14="http://schemas.microsoft.com/office/powerpoint/2010/main" val="2718527529"/>
      </p:ext>
    </p:extLst>
  </p:cSld>
  <p:clrMapOvr>
    <a:masterClrMapping/>
  </p:clrMapOvr>
</p:notes>
</file>

<file path=ppt/notesSlides/notesSlide1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1146</a:t>
            </a:fld>
            <a:endParaRPr lang="en-US" dirty="0"/>
          </a:p>
        </p:txBody>
      </p:sp>
    </p:spTree>
    <p:extLst>
      <p:ext uri="{BB962C8B-B14F-4D97-AF65-F5344CB8AC3E}">
        <p14:creationId xmlns:p14="http://schemas.microsoft.com/office/powerpoint/2010/main" val="3270249134"/>
      </p:ext>
    </p:extLst>
  </p:cSld>
  <p:clrMapOvr>
    <a:masterClrMapping/>
  </p:clrMapOvr>
</p:notes>
</file>

<file path=ppt/notesSlides/notesSlide1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1147</a:t>
            </a:fld>
            <a:endParaRPr lang="en-US" dirty="0"/>
          </a:p>
        </p:txBody>
      </p:sp>
    </p:spTree>
    <p:extLst>
      <p:ext uri="{BB962C8B-B14F-4D97-AF65-F5344CB8AC3E}">
        <p14:creationId xmlns:p14="http://schemas.microsoft.com/office/powerpoint/2010/main" val="3191346786"/>
      </p:ext>
    </p:extLst>
  </p:cSld>
  <p:clrMapOvr>
    <a:masterClrMapping/>
  </p:clrMapOvr>
</p:notes>
</file>

<file path=ppt/notesSlides/notesSlide1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1148</a:t>
            </a:fld>
            <a:endParaRPr lang="en-US" dirty="0"/>
          </a:p>
        </p:txBody>
      </p:sp>
    </p:spTree>
    <p:extLst>
      <p:ext uri="{BB962C8B-B14F-4D97-AF65-F5344CB8AC3E}">
        <p14:creationId xmlns:p14="http://schemas.microsoft.com/office/powerpoint/2010/main" val="2991585382"/>
      </p:ext>
    </p:extLst>
  </p:cSld>
  <p:clrMapOvr>
    <a:masterClrMapping/>
  </p:clrMapOvr>
</p:notes>
</file>

<file path=ppt/notesSlides/notesSlide1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1149</a:t>
            </a:fld>
            <a:endParaRPr lang="en-US" dirty="0"/>
          </a:p>
        </p:txBody>
      </p:sp>
    </p:spTree>
    <p:extLst>
      <p:ext uri="{BB962C8B-B14F-4D97-AF65-F5344CB8AC3E}">
        <p14:creationId xmlns:p14="http://schemas.microsoft.com/office/powerpoint/2010/main" val="1621527085"/>
      </p:ext>
    </p:extLst>
  </p:cSld>
  <p:clrMapOvr>
    <a:masterClrMapping/>
  </p:clrMapOvr>
</p:notes>
</file>

<file path=ppt/notesSlides/notesSlide1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1150</a:t>
            </a:fld>
            <a:endParaRPr lang="en-US" dirty="0"/>
          </a:p>
        </p:txBody>
      </p:sp>
    </p:spTree>
    <p:extLst>
      <p:ext uri="{BB962C8B-B14F-4D97-AF65-F5344CB8AC3E}">
        <p14:creationId xmlns:p14="http://schemas.microsoft.com/office/powerpoint/2010/main" val="967554484"/>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116</a:t>
            </a:fld>
            <a:endParaRPr lang="en-US" dirty="0"/>
          </a:p>
        </p:txBody>
      </p:sp>
    </p:spTree>
    <p:extLst>
      <p:ext uri="{BB962C8B-B14F-4D97-AF65-F5344CB8AC3E}">
        <p14:creationId xmlns:p14="http://schemas.microsoft.com/office/powerpoint/2010/main" val="394188605"/>
      </p:ext>
    </p:extLst>
  </p:cSld>
  <p:clrMapOvr>
    <a:masterClrMapping/>
  </p:clrMapOvr>
</p:notes>
</file>

<file path=ppt/notesSlides/notesSlide1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1151</a:t>
            </a:fld>
            <a:endParaRPr lang="en-US" dirty="0"/>
          </a:p>
        </p:txBody>
      </p:sp>
    </p:spTree>
    <p:extLst>
      <p:ext uri="{BB962C8B-B14F-4D97-AF65-F5344CB8AC3E}">
        <p14:creationId xmlns:p14="http://schemas.microsoft.com/office/powerpoint/2010/main" val="1301853960"/>
      </p:ext>
    </p:extLst>
  </p:cSld>
  <p:clrMapOvr>
    <a:masterClrMapping/>
  </p:clrMapOvr>
</p:notes>
</file>

<file path=ppt/notesSlides/notesSlide1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1152</a:t>
            </a:fld>
            <a:endParaRPr lang="en-US" dirty="0"/>
          </a:p>
        </p:txBody>
      </p:sp>
    </p:spTree>
    <p:extLst>
      <p:ext uri="{BB962C8B-B14F-4D97-AF65-F5344CB8AC3E}">
        <p14:creationId xmlns:p14="http://schemas.microsoft.com/office/powerpoint/2010/main" val="3858715249"/>
      </p:ext>
    </p:extLst>
  </p:cSld>
  <p:clrMapOvr>
    <a:masterClrMapping/>
  </p:clrMapOvr>
</p:notes>
</file>

<file path=ppt/notesSlides/notesSlide1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1153</a:t>
            </a:fld>
            <a:endParaRPr lang="en-US" dirty="0"/>
          </a:p>
        </p:txBody>
      </p:sp>
    </p:spTree>
    <p:extLst>
      <p:ext uri="{BB962C8B-B14F-4D97-AF65-F5344CB8AC3E}">
        <p14:creationId xmlns:p14="http://schemas.microsoft.com/office/powerpoint/2010/main" val="590973359"/>
      </p:ext>
    </p:extLst>
  </p:cSld>
  <p:clrMapOvr>
    <a:masterClrMapping/>
  </p:clrMapOvr>
</p:notes>
</file>

<file path=ppt/notesSlides/notesSlide1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1154</a:t>
            </a:fld>
            <a:endParaRPr lang="en-US" dirty="0"/>
          </a:p>
        </p:txBody>
      </p:sp>
    </p:spTree>
    <p:extLst>
      <p:ext uri="{BB962C8B-B14F-4D97-AF65-F5344CB8AC3E}">
        <p14:creationId xmlns:p14="http://schemas.microsoft.com/office/powerpoint/2010/main" val="2616711321"/>
      </p:ext>
    </p:extLst>
  </p:cSld>
  <p:clrMapOvr>
    <a:masterClrMapping/>
  </p:clrMapOvr>
</p:notes>
</file>

<file path=ppt/notesSlides/notesSlide1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1155</a:t>
            </a:fld>
            <a:endParaRPr lang="en-US" dirty="0"/>
          </a:p>
        </p:txBody>
      </p:sp>
    </p:spTree>
    <p:extLst>
      <p:ext uri="{BB962C8B-B14F-4D97-AF65-F5344CB8AC3E}">
        <p14:creationId xmlns:p14="http://schemas.microsoft.com/office/powerpoint/2010/main" val="1399044123"/>
      </p:ext>
    </p:extLst>
  </p:cSld>
  <p:clrMapOvr>
    <a:masterClrMapping/>
  </p:clrMapOvr>
</p:notes>
</file>

<file path=ppt/notesSlides/notesSlide1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1156</a:t>
            </a:fld>
            <a:endParaRPr lang="en-US" dirty="0"/>
          </a:p>
        </p:txBody>
      </p:sp>
    </p:spTree>
    <p:extLst>
      <p:ext uri="{BB962C8B-B14F-4D97-AF65-F5344CB8AC3E}">
        <p14:creationId xmlns:p14="http://schemas.microsoft.com/office/powerpoint/2010/main" val="4152462984"/>
      </p:ext>
    </p:extLst>
  </p:cSld>
  <p:clrMapOvr>
    <a:masterClrMapping/>
  </p:clrMapOvr>
</p:notes>
</file>

<file path=ppt/notesSlides/notesSlide1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1157</a:t>
            </a:fld>
            <a:endParaRPr lang="en-US" dirty="0"/>
          </a:p>
        </p:txBody>
      </p:sp>
    </p:spTree>
    <p:extLst>
      <p:ext uri="{BB962C8B-B14F-4D97-AF65-F5344CB8AC3E}">
        <p14:creationId xmlns:p14="http://schemas.microsoft.com/office/powerpoint/2010/main" val="2080820691"/>
      </p:ext>
    </p:extLst>
  </p:cSld>
  <p:clrMapOvr>
    <a:masterClrMapping/>
  </p:clrMapOvr>
</p:notes>
</file>

<file path=ppt/notesSlides/notesSlide1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1158</a:t>
            </a:fld>
            <a:endParaRPr lang="en-US" dirty="0"/>
          </a:p>
        </p:txBody>
      </p:sp>
    </p:spTree>
    <p:extLst>
      <p:ext uri="{BB962C8B-B14F-4D97-AF65-F5344CB8AC3E}">
        <p14:creationId xmlns:p14="http://schemas.microsoft.com/office/powerpoint/2010/main" val="677057976"/>
      </p:ext>
    </p:extLst>
  </p:cSld>
  <p:clrMapOvr>
    <a:masterClrMapping/>
  </p:clrMapOvr>
</p:notes>
</file>

<file path=ppt/notesSlides/notesSlide1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1159</a:t>
            </a:fld>
            <a:endParaRPr lang="en-US" dirty="0"/>
          </a:p>
        </p:txBody>
      </p:sp>
    </p:spTree>
    <p:extLst>
      <p:ext uri="{BB962C8B-B14F-4D97-AF65-F5344CB8AC3E}">
        <p14:creationId xmlns:p14="http://schemas.microsoft.com/office/powerpoint/2010/main" val="2114785418"/>
      </p:ext>
    </p:extLst>
  </p:cSld>
  <p:clrMapOvr>
    <a:masterClrMapping/>
  </p:clrMapOvr>
</p:notes>
</file>

<file path=ppt/notesSlides/notesSlide1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1160</a:t>
            </a:fld>
            <a:endParaRPr lang="en-US" dirty="0"/>
          </a:p>
        </p:txBody>
      </p:sp>
    </p:spTree>
    <p:extLst>
      <p:ext uri="{BB962C8B-B14F-4D97-AF65-F5344CB8AC3E}">
        <p14:creationId xmlns:p14="http://schemas.microsoft.com/office/powerpoint/2010/main" val="4248079341"/>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117</a:t>
            </a:fld>
            <a:endParaRPr lang="en-US" dirty="0"/>
          </a:p>
        </p:txBody>
      </p:sp>
    </p:spTree>
    <p:extLst>
      <p:ext uri="{BB962C8B-B14F-4D97-AF65-F5344CB8AC3E}">
        <p14:creationId xmlns:p14="http://schemas.microsoft.com/office/powerpoint/2010/main" val="929152937"/>
      </p:ext>
    </p:extLst>
  </p:cSld>
  <p:clrMapOvr>
    <a:masterClrMapping/>
  </p:clrMapOvr>
</p:notes>
</file>

<file path=ppt/notesSlides/notesSlide1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1161</a:t>
            </a:fld>
            <a:endParaRPr lang="en-US" dirty="0"/>
          </a:p>
        </p:txBody>
      </p:sp>
    </p:spTree>
    <p:extLst>
      <p:ext uri="{BB962C8B-B14F-4D97-AF65-F5344CB8AC3E}">
        <p14:creationId xmlns:p14="http://schemas.microsoft.com/office/powerpoint/2010/main" val="3043556949"/>
      </p:ext>
    </p:extLst>
  </p:cSld>
  <p:clrMapOvr>
    <a:masterClrMapping/>
  </p:clrMapOvr>
</p:notes>
</file>

<file path=ppt/notesSlides/notesSlide1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1162</a:t>
            </a:fld>
            <a:endParaRPr lang="en-US" dirty="0"/>
          </a:p>
        </p:txBody>
      </p:sp>
    </p:spTree>
    <p:extLst>
      <p:ext uri="{BB962C8B-B14F-4D97-AF65-F5344CB8AC3E}">
        <p14:creationId xmlns:p14="http://schemas.microsoft.com/office/powerpoint/2010/main" val="1873616018"/>
      </p:ext>
    </p:extLst>
  </p:cSld>
  <p:clrMapOvr>
    <a:masterClrMapping/>
  </p:clrMapOvr>
</p:notes>
</file>

<file path=ppt/notesSlides/notesSlide1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1163</a:t>
            </a:fld>
            <a:endParaRPr lang="en-US" dirty="0"/>
          </a:p>
        </p:txBody>
      </p:sp>
    </p:spTree>
    <p:extLst>
      <p:ext uri="{BB962C8B-B14F-4D97-AF65-F5344CB8AC3E}">
        <p14:creationId xmlns:p14="http://schemas.microsoft.com/office/powerpoint/2010/main" val="294284445"/>
      </p:ext>
    </p:extLst>
  </p:cSld>
  <p:clrMapOvr>
    <a:masterClrMapping/>
  </p:clrMapOvr>
</p:notes>
</file>

<file path=ppt/notesSlides/notesSlide1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1164</a:t>
            </a:fld>
            <a:endParaRPr lang="en-US" dirty="0"/>
          </a:p>
        </p:txBody>
      </p:sp>
    </p:spTree>
    <p:extLst>
      <p:ext uri="{BB962C8B-B14F-4D97-AF65-F5344CB8AC3E}">
        <p14:creationId xmlns:p14="http://schemas.microsoft.com/office/powerpoint/2010/main" val="221464747"/>
      </p:ext>
    </p:extLst>
  </p:cSld>
  <p:clrMapOvr>
    <a:masterClrMapping/>
  </p:clrMapOvr>
</p:notes>
</file>

<file path=ppt/notesSlides/notesSlide1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1165</a:t>
            </a:fld>
            <a:endParaRPr lang="en-US" dirty="0"/>
          </a:p>
        </p:txBody>
      </p:sp>
    </p:spTree>
    <p:extLst>
      <p:ext uri="{BB962C8B-B14F-4D97-AF65-F5344CB8AC3E}">
        <p14:creationId xmlns:p14="http://schemas.microsoft.com/office/powerpoint/2010/main" val="1596005009"/>
      </p:ext>
    </p:extLst>
  </p:cSld>
  <p:clrMapOvr>
    <a:masterClrMapping/>
  </p:clrMapOvr>
</p:notes>
</file>

<file path=ppt/notesSlides/notesSlide1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1166</a:t>
            </a:fld>
            <a:endParaRPr lang="en-US" dirty="0"/>
          </a:p>
        </p:txBody>
      </p:sp>
    </p:spTree>
    <p:extLst>
      <p:ext uri="{BB962C8B-B14F-4D97-AF65-F5344CB8AC3E}">
        <p14:creationId xmlns:p14="http://schemas.microsoft.com/office/powerpoint/2010/main" val="1283840423"/>
      </p:ext>
    </p:extLst>
  </p:cSld>
  <p:clrMapOvr>
    <a:masterClrMapping/>
  </p:clrMapOvr>
</p:notes>
</file>

<file path=ppt/notesSlides/notesSlide1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1167</a:t>
            </a:fld>
            <a:endParaRPr lang="en-US" dirty="0"/>
          </a:p>
        </p:txBody>
      </p:sp>
    </p:spTree>
    <p:extLst>
      <p:ext uri="{BB962C8B-B14F-4D97-AF65-F5344CB8AC3E}">
        <p14:creationId xmlns:p14="http://schemas.microsoft.com/office/powerpoint/2010/main" val="1506387203"/>
      </p:ext>
    </p:extLst>
  </p:cSld>
  <p:clrMapOvr>
    <a:masterClrMapping/>
  </p:clrMapOvr>
</p:notes>
</file>

<file path=ppt/notesSlides/notesSlide1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1168</a:t>
            </a:fld>
            <a:endParaRPr lang="en-US" dirty="0"/>
          </a:p>
        </p:txBody>
      </p:sp>
    </p:spTree>
    <p:extLst>
      <p:ext uri="{BB962C8B-B14F-4D97-AF65-F5344CB8AC3E}">
        <p14:creationId xmlns:p14="http://schemas.microsoft.com/office/powerpoint/2010/main" val="3149167220"/>
      </p:ext>
    </p:extLst>
  </p:cSld>
  <p:clrMapOvr>
    <a:masterClrMapping/>
  </p:clrMapOvr>
</p:notes>
</file>

<file path=ppt/notesSlides/notesSlide1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1169</a:t>
            </a:fld>
            <a:endParaRPr lang="en-US" dirty="0"/>
          </a:p>
        </p:txBody>
      </p:sp>
    </p:spTree>
    <p:extLst>
      <p:ext uri="{BB962C8B-B14F-4D97-AF65-F5344CB8AC3E}">
        <p14:creationId xmlns:p14="http://schemas.microsoft.com/office/powerpoint/2010/main" val="750556813"/>
      </p:ext>
    </p:extLst>
  </p:cSld>
  <p:clrMapOvr>
    <a:masterClrMapping/>
  </p:clrMapOvr>
</p:notes>
</file>

<file path=ppt/notesSlides/notesSlide1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1170</a:t>
            </a:fld>
            <a:endParaRPr lang="en-US" dirty="0"/>
          </a:p>
        </p:txBody>
      </p:sp>
    </p:spTree>
    <p:extLst>
      <p:ext uri="{BB962C8B-B14F-4D97-AF65-F5344CB8AC3E}">
        <p14:creationId xmlns:p14="http://schemas.microsoft.com/office/powerpoint/2010/main" val="1189034383"/>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118</a:t>
            </a:fld>
            <a:endParaRPr lang="en-US" dirty="0"/>
          </a:p>
        </p:txBody>
      </p:sp>
    </p:spTree>
    <p:extLst>
      <p:ext uri="{BB962C8B-B14F-4D97-AF65-F5344CB8AC3E}">
        <p14:creationId xmlns:p14="http://schemas.microsoft.com/office/powerpoint/2010/main" val="2127309022"/>
      </p:ext>
    </p:extLst>
  </p:cSld>
  <p:clrMapOvr>
    <a:masterClrMapping/>
  </p:clrMapOvr>
</p:notes>
</file>

<file path=ppt/notesSlides/notesSlide1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1171</a:t>
            </a:fld>
            <a:endParaRPr lang="en-US" dirty="0"/>
          </a:p>
        </p:txBody>
      </p:sp>
    </p:spTree>
    <p:extLst>
      <p:ext uri="{BB962C8B-B14F-4D97-AF65-F5344CB8AC3E}">
        <p14:creationId xmlns:p14="http://schemas.microsoft.com/office/powerpoint/2010/main" val="259011144"/>
      </p:ext>
    </p:extLst>
  </p:cSld>
  <p:clrMapOvr>
    <a:masterClrMapping/>
  </p:clrMapOvr>
</p:notes>
</file>

<file path=ppt/notesSlides/notesSlide1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1172</a:t>
            </a:fld>
            <a:endParaRPr lang="en-US" dirty="0"/>
          </a:p>
        </p:txBody>
      </p:sp>
    </p:spTree>
    <p:extLst>
      <p:ext uri="{BB962C8B-B14F-4D97-AF65-F5344CB8AC3E}">
        <p14:creationId xmlns:p14="http://schemas.microsoft.com/office/powerpoint/2010/main" val="210941809"/>
      </p:ext>
    </p:extLst>
  </p:cSld>
  <p:clrMapOvr>
    <a:masterClrMapping/>
  </p:clrMapOvr>
</p:notes>
</file>

<file path=ppt/notesSlides/notesSlide1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1173</a:t>
            </a:fld>
            <a:endParaRPr lang="en-US" dirty="0"/>
          </a:p>
        </p:txBody>
      </p:sp>
    </p:spTree>
    <p:extLst>
      <p:ext uri="{BB962C8B-B14F-4D97-AF65-F5344CB8AC3E}">
        <p14:creationId xmlns:p14="http://schemas.microsoft.com/office/powerpoint/2010/main" val="251994394"/>
      </p:ext>
    </p:extLst>
  </p:cSld>
  <p:clrMapOvr>
    <a:masterClrMapping/>
  </p:clrMapOvr>
</p:notes>
</file>

<file path=ppt/notesSlides/notesSlide1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1174</a:t>
            </a:fld>
            <a:endParaRPr lang="en-US" dirty="0"/>
          </a:p>
        </p:txBody>
      </p:sp>
    </p:spTree>
    <p:extLst>
      <p:ext uri="{BB962C8B-B14F-4D97-AF65-F5344CB8AC3E}">
        <p14:creationId xmlns:p14="http://schemas.microsoft.com/office/powerpoint/2010/main" val="2650737745"/>
      </p:ext>
    </p:extLst>
  </p:cSld>
  <p:clrMapOvr>
    <a:masterClrMapping/>
  </p:clrMapOvr>
</p:notes>
</file>

<file path=ppt/notesSlides/notesSlide1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1175</a:t>
            </a:fld>
            <a:endParaRPr lang="en-US" dirty="0"/>
          </a:p>
        </p:txBody>
      </p:sp>
    </p:spTree>
    <p:extLst>
      <p:ext uri="{BB962C8B-B14F-4D97-AF65-F5344CB8AC3E}">
        <p14:creationId xmlns:p14="http://schemas.microsoft.com/office/powerpoint/2010/main" val="2239323797"/>
      </p:ext>
    </p:extLst>
  </p:cSld>
  <p:clrMapOvr>
    <a:masterClrMapping/>
  </p:clrMapOvr>
</p:notes>
</file>

<file path=ppt/notesSlides/notesSlide1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1176</a:t>
            </a:fld>
            <a:endParaRPr lang="en-US" dirty="0"/>
          </a:p>
        </p:txBody>
      </p:sp>
    </p:spTree>
    <p:extLst>
      <p:ext uri="{BB962C8B-B14F-4D97-AF65-F5344CB8AC3E}">
        <p14:creationId xmlns:p14="http://schemas.microsoft.com/office/powerpoint/2010/main" val="908456243"/>
      </p:ext>
    </p:extLst>
  </p:cSld>
  <p:clrMapOvr>
    <a:masterClrMapping/>
  </p:clrMapOvr>
</p:notes>
</file>

<file path=ppt/notesSlides/notesSlide1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1177</a:t>
            </a:fld>
            <a:endParaRPr lang="en-US" dirty="0"/>
          </a:p>
        </p:txBody>
      </p:sp>
    </p:spTree>
    <p:extLst>
      <p:ext uri="{BB962C8B-B14F-4D97-AF65-F5344CB8AC3E}">
        <p14:creationId xmlns:p14="http://schemas.microsoft.com/office/powerpoint/2010/main" val="1697129132"/>
      </p:ext>
    </p:extLst>
  </p:cSld>
  <p:clrMapOvr>
    <a:masterClrMapping/>
  </p:clrMapOvr>
</p:notes>
</file>

<file path=ppt/notesSlides/notesSlide1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1178</a:t>
            </a:fld>
            <a:endParaRPr lang="en-US" dirty="0"/>
          </a:p>
        </p:txBody>
      </p:sp>
    </p:spTree>
    <p:extLst>
      <p:ext uri="{BB962C8B-B14F-4D97-AF65-F5344CB8AC3E}">
        <p14:creationId xmlns:p14="http://schemas.microsoft.com/office/powerpoint/2010/main" val="2031031875"/>
      </p:ext>
    </p:extLst>
  </p:cSld>
  <p:clrMapOvr>
    <a:masterClrMapping/>
  </p:clrMapOvr>
</p:notes>
</file>

<file path=ppt/notesSlides/notesSlide1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1179</a:t>
            </a:fld>
            <a:endParaRPr lang="en-US" dirty="0"/>
          </a:p>
        </p:txBody>
      </p:sp>
    </p:spTree>
    <p:extLst>
      <p:ext uri="{BB962C8B-B14F-4D97-AF65-F5344CB8AC3E}">
        <p14:creationId xmlns:p14="http://schemas.microsoft.com/office/powerpoint/2010/main" val="1523053498"/>
      </p:ext>
    </p:extLst>
  </p:cSld>
  <p:clrMapOvr>
    <a:masterClrMapping/>
  </p:clrMapOvr>
</p:notes>
</file>

<file path=ppt/notesSlides/notesSlide1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1180</a:t>
            </a:fld>
            <a:endParaRPr lang="en-US" dirty="0"/>
          </a:p>
        </p:txBody>
      </p:sp>
    </p:spTree>
    <p:extLst>
      <p:ext uri="{BB962C8B-B14F-4D97-AF65-F5344CB8AC3E}">
        <p14:creationId xmlns:p14="http://schemas.microsoft.com/office/powerpoint/2010/main" val="2118295688"/>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119</a:t>
            </a:fld>
            <a:endParaRPr lang="en-US" dirty="0"/>
          </a:p>
        </p:txBody>
      </p:sp>
    </p:spTree>
    <p:extLst>
      <p:ext uri="{BB962C8B-B14F-4D97-AF65-F5344CB8AC3E}">
        <p14:creationId xmlns:p14="http://schemas.microsoft.com/office/powerpoint/2010/main" val="2090071312"/>
      </p:ext>
    </p:extLst>
  </p:cSld>
  <p:clrMapOvr>
    <a:masterClrMapping/>
  </p:clrMapOvr>
</p:notes>
</file>

<file path=ppt/notesSlides/notesSlide1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1181</a:t>
            </a:fld>
            <a:endParaRPr lang="en-US" dirty="0"/>
          </a:p>
        </p:txBody>
      </p:sp>
    </p:spTree>
    <p:extLst>
      <p:ext uri="{BB962C8B-B14F-4D97-AF65-F5344CB8AC3E}">
        <p14:creationId xmlns:p14="http://schemas.microsoft.com/office/powerpoint/2010/main" val="1131339870"/>
      </p:ext>
    </p:extLst>
  </p:cSld>
  <p:clrMapOvr>
    <a:masterClrMapping/>
  </p:clrMapOvr>
</p:notes>
</file>

<file path=ppt/notesSlides/notesSlide1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1182</a:t>
            </a:fld>
            <a:endParaRPr lang="en-US" dirty="0"/>
          </a:p>
        </p:txBody>
      </p:sp>
    </p:spTree>
    <p:extLst>
      <p:ext uri="{BB962C8B-B14F-4D97-AF65-F5344CB8AC3E}">
        <p14:creationId xmlns:p14="http://schemas.microsoft.com/office/powerpoint/2010/main" val="3100320665"/>
      </p:ext>
    </p:extLst>
  </p:cSld>
  <p:clrMapOvr>
    <a:masterClrMapping/>
  </p:clrMapOvr>
</p:notes>
</file>

<file path=ppt/notesSlides/notesSlide1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1183</a:t>
            </a:fld>
            <a:endParaRPr lang="en-US" dirty="0"/>
          </a:p>
        </p:txBody>
      </p:sp>
    </p:spTree>
    <p:extLst>
      <p:ext uri="{BB962C8B-B14F-4D97-AF65-F5344CB8AC3E}">
        <p14:creationId xmlns:p14="http://schemas.microsoft.com/office/powerpoint/2010/main" val="3783203278"/>
      </p:ext>
    </p:extLst>
  </p:cSld>
  <p:clrMapOvr>
    <a:masterClrMapping/>
  </p:clrMapOvr>
</p:notes>
</file>

<file path=ppt/notesSlides/notesSlide1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1184</a:t>
            </a:fld>
            <a:endParaRPr lang="en-US" dirty="0"/>
          </a:p>
        </p:txBody>
      </p:sp>
    </p:spTree>
    <p:extLst>
      <p:ext uri="{BB962C8B-B14F-4D97-AF65-F5344CB8AC3E}">
        <p14:creationId xmlns:p14="http://schemas.microsoft.com/office/powerpoint/2010/main" val="2030272158"/>
      </p:ext>
    </p:extLst>
  </p:cSld>
  <p:clrMapOvr>
    <a:masterClrMapping/>
  </p:clrMapOvr>
</p:notes>
</file>

<file path=ppt/notesSlides/notesSlide1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1185</a:t>
            </a:fld>
            <a:endParaRPr lang="en-US" dirty="0"/>
          </a:p>
        </p:txBody>
      </p:sp>
    </p:spTree>
    <p:extLst>
      <p:ext uri="{BB962C8B-B14F-4D97-AF65-F5344CB8AC3E}">
        <p14:creationId xmlns:p14="http://schemas.microsoft.com/office/powerpoint/2010/main" val="2185286701"/>
      </p:ext>
    </p:extLst>
  </p:cSld>
  <p:clrMapOvr>
    <a:masterClrMapping/>
  </p:clrMapOvr>
</p:notes>
</file>

<file path=ppt/notesSlides/notesSlide1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1186</a:t>
            </a:fld>
            <a:endParaRPr lang="en-US" dirty="0"/>
          </a:p>
        </p:txBody>
      </p:sp>
    </p:spTree>
    <p:extLst>
      <p:ext uri="{BB962C8B-B14F-4D97-AF65-F5344CB8AC3E}">
        <p14:creationId xmlns:p14="http://schemas.microsoft.com/office/powerpoint/2010/main" val="3726825835"/>
      </p:ext>
    </p:extLst>
  </p:cSld>
  <p:clrMapOvr>
    <a:masterClrMapping/>
  </p:clrMapOvr>
</p:notes>
</file>

<file path=ppt/notesSlides/notesSlide1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1187</a:t>
            </a:fld>
            <a:endParaRPr lang="en-US" dirty="0"/>
          </a:p>
        </p:txBody>
      </p:sp>
    </p:spTree>
    <p:extLst>
      <p:ext uri="{BB962C8B-B14F-4D97-AF65-F5344CB8AC3E}">
        <p14:creationId xmlns:p14="http://schemas.microsoft.com/office/powerpoint/2010/main" val="1906489680"/>
      </p:ext>
    </p:extLst>
  </p:cSld>
  <p:clrMapOvr>
    <a:masterClrMapping/>
  </p:clrMapOvr>
</p:notes>
</file>

<file path=ppt/notesSlides/notesSlide1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1188</a:t>
            </a:fld>
            <a:endParaRPr lang="en-US" dirty="0"/>
          </a:p>
        </p:txBody>
      </p:sp>
    </p:spTree>
    <p:extLst>
      <p:ext uri="{BB962C8B-B14F-4D97-AF65-F5344CB8AC3E}">
        <p14:creationId xmlns:p14="http://schemas.microsoft.com/office/powerpoint/2010/main" val="3359801270"/>
      </p:ext>
    </p:extLst>
  </p:cSld>
  <p:clrMapOvr>
    <a:masterClrMapping/>
  </p:clrMapOvr>
</p:notes>
</file>

<file path=ppt/notesSlides/notesSlide1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1189</a:t>
            </a:fld>
            <a:endParaRPr lang="en-US" dirty="0"/>
          </a:p>
        </p:txBody>
      </p:sp>
    </p:spTree>
    <p:extLst>
      <p:ext uri="{BB962C8B-B14F-4D97-AF65-F5344CB8AC3E}">
        <p14:creationId xmlns:p14="http://schemas.microsoft.com/office/powerpoint/2010/main" val="2837673658"/>
      </p:ext>
    </p:extLst>
  </p:cSld>
  <p:clrMapOvr>
    <a:masterClrMapping/>
  </p:clrMapOvr>
</p:notes>
</file>

<file path=ppt/notesSlides/notesSlide1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1190</a:t>
            </a:fld>
            <a:endParaRPr lang="en-US" dirty="0"/>
          </a:p>
        </p:txBody>
      </p:sp>
    </p:spTree>
    <p:extLst>
      <p:ext uri="{BB962C8B-B14F-4D97-AF65-F5344CB8AC3E}">
        <p14:creationId xmlns:p14="http://schemas.microsoft.com/office/powerpoint/2010/main" val="3111811687"/>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120</a:t>
            </a:fld>
            <a:endParaRPr lang="en-US" dirty="0"/>
          </a:p>
        </p:txBody>
      </p:sp>
    </p:spTree>
    <p:extLst>
      <p:ext uri="{BB962C8B-B14F-4D97-AF65-F5344CB8AC3E}">
        <p14:creationId xmlns:p14="http://schemas.microsoft.com/office/powerpoint/2010/main" val="3562767523"/>
      </p:ext>
    </p:extLst>
  </p:cSld>
  <p:clrMapOvr>
    <a:masterClrMapping/>
  </p:clrMapOvr>
</p:notes>
</file>

<file path=ppt/notesSlides/notesSlide1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1191</a:t>
            </a:fld>
            <a:endParaRPr lang="en-US" dirty="0"/>
          </a:p>
        </p:txBody>
      </p:sp>
    </p:spTree>
    <p:extLst>
      <p:ext uri="{BB962C8B-B14F-4D97-AF65-F5344CB8AC3E}">
        <p14:creationId xmlns:p14="http://schemas.microsoft.com/office/powerpoint/2010/main" val="1304359820"/>
      </p:ext>
    </p:extLst>
  </p:cSld>
  <p:clrMapOvr>
    <a:masterClrMapping/>
  </p:clrMapOvr>
</p:notes>
</file>

<file path=ppt/notesSlides/notesSlide1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1192</a:t>
            </a:fld>
            <a:endParaRPr lang="en-US" dirty="0"/>
          </a:p>
        </p:txBody>
      </p:sp>
    </p:spTree>
    <p:extLst>
      <p:ext uri="{BB962C8B-B14F-4D97-AF65-F5344CB8AC3E}">
        <p14:creationId xmlns:p14="http://schemas.microsoft.com/office/powerpoint/2010/main" val="3306348571"/>
      </p:ext>
    </p:extLst>
  </p:cSld>
  <p:clrMapOvr>
    <a:masterClrMapping/>
  </p:clrMapOvr>
</p:notes>
</file>

<file path=ppt/notesSlides/notesSlide1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1193</a:t>
            </a:fld>
            <a:endParaRPr lang="en-US" dirty="0"/>
          </a:p>
        </p:txBody>
      </p:sp>
    </p:spTree>
    <p:extLst>
      <p:ext uri="{BB962C8B-B14F-4D97-AF65-F5344CB8AC3E}">
        <p14:creationId xmlns:p14="http://schemas.microsoft.com/office/powerpoint/2010/main" val="283648099"/>
      </p:ext>
    </p:extLst>
  </p:cSld>
  <p:clrMapOvr>
    <a:masterClrMapping/>
  </p:clrMapOvr>
</p:notes>
</file>

<file path=ppt/notesSlides/notesSlide1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1194</a:t>
            </a:fld>
            <a:endParaRPr lang="en-US" dirty="0"/>
          </a:p>
        </p:txBody>
      </p:sp>
    </p:spTree>
    <p:extLst>
      <p:ext uri="{BB962C8B-B14F-4D97-AF65-F5344CB8AC3E}">
        <p14:creationId xmlns:p14="http://schemas.microsoft.com/office/powerpoint/2010/main" val="3378122027"/>
      </p:ext>
    </p:extLst>
  </p:cSld>
  <p:clrMapOvr>
    <a:masterClrMapping/>
  </p:clrMapOvr>
</p:notes>
</file>

<file path=ppt/notesSlides/notesSlide1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1195</a:t>
            </a:fld>
            <a:endParaRPr lang="en-US" dirty="0"/>
          </a:p>
        </p:txBody>
      </p:sp>
    </p:spTree>
    <p:extLst>
      <p:ext uri="{BB962C8B-B14F-4D97-AF65-F5344CB8AC3E}">
        <p14:creationId xmlns:p14="http://schemas.microsoft.com/office/powerpoint/2010/main" val="716188774"/>
      </p:ext>
    </p:extLst>
  </p:cSld>
  <p:clrMapOvr>
    <a:masterClrMapping/>
  </p:clrMapOvr>
</p:notes>
</file>

<file path=ppt/notesSlides/notesSlide1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1196</a:t>
            </a:fld>
            <a:endParaRPr lang="en-US" dirty="0"/>
          </a:p>
        </p:txBody>
      </p:sp>
    </p:spTree>
    <p:extLst>
      <p:ext uri="{BB962C8B-B14F-4D97-AF65-F5344CB8AC3E}">
        <p14:creationId xmlns:p14="http://schemas.microsoft.com/office/powerpoint/2010/main" val="1162500046"/>
      </p:ext>
    </p:extLst>
  </p:cSld>
  <p:clrMapOvr>
    <a:masterClrMapping/>
  </p:clrMapOvr>
</p:notes>
</file>

<file path=ppt/notesSlides/notesSlide1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1197</a:t>
            </a:fld>
            <a:endParaRPr lang="en-US" dirty="0"/>
          </a:p>
        </p:txBody>
      </p:sp>
    </p:spTree>
    <p:extLst>
      <p:ext uri="{BB962C8B-B14F-4D97-AF65-F5344CB8AC3E}">
        <p14:creationId xmlns:p14="http://schemas.microsoft.com/office/powerpoint/2010/main" val="3859528652"/>
      </p:ext>
    </p:extLst>
  </p:cSld>
  <p:clrMapOvr>
    <a:masterClrMapping/>
  </p:clrMapOvr>
</p:notes>
</file>

<file path=ppt/notesSlides/notesSlide1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1198</a:t>
            </a:fld>
            <a:endParaRPr lang="en-US" dirty="0"/>
          </a:p>
        </p:txBody>
      </p:sp>
    </p:spTree>
    <p:extLst>
      <p:ext uri="{BB962C8B-B14F-4D97-AF65-F5344CB8AC3E}">
        <p14:creationId xmlns:p14="http://schemas.microsoft.com/office/powerpoint/2010/main" val="148887133"/>
      </p:ext>
    </p:extLst>
  </p:cSld>
  <p:clrMapOvr>
    <a:masterClrMapping/>
  </p:clrMapOvr>
</p:notes>
</file>

<file path=ppt/notesSlides/notesSlide1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1199</a:t>
            </a:fld>
            <a:endParaRPr lang="en-US" dirty="0"/>
          </a:p>
        </p:txBody>
      </p:sp>
    </p:spTree>
    <p:extLst>
      <p:ext uri="{BB962C8B-B14F-4D97-AF65-F5344CB8AC3E}">
        <p14:creationId xmlns:p14="http://schemas.microsoft.com/office/powerpoint/2010/main" val="1116626860"/>
      </p:ext>
    </p:extLst>
  </p:cSld>
  <p:clrMapOvr>
    <a:masterClrMapping/>
  </p:clrMapOvr>
</p:notes>
</file>

<file path=ppt/notesSlides/notesSlide1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1200</a:t>
            </a:fld>
            <a:endParaRPr lang="en-US" dirty="0"/>
          </a:p>
        </p:txBody>
      </p:sp>
    </p:spTree>
    <p:extLst>
      <p:ext uri="{BB962C8B-B14F-4D97-AF65-F5344CB8AC3E}">
        <p14:creationId xmlns:p14="http://schemas.microsoft.com/office/powerpoint/2010/main" val="39145954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a:t>
            </a:fld>
            <a:endParaRPr lang="en-US" dirty="0"/>
          </a:p>
        </p:txBody>
      </p:sp>
    </p:spTree>
    <p:extLst>
      <p:ext uri="{BB962C8B-B14F-4D97-AF65-F5344CB8AC3E}">
        <p14:creationId xmlns:p14="http://schemas.microsoft.com/office/powerpoint/2010/main" val="2162473070"/>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121</a:t>
            </a:fld>
            <a:endParaRPr lang="en-US" dirty="0"/>
          </a:p>
        </p:txBody>
      </p:sp>
    </p:spTree>
    <p:extLst>
      <p:ext uri="{BB962C8B-B14F-4D97-AF65-F5344CB8AC3E}">
        <p14:creationId xmlns:p14="http://schemas.microsoft.com/office/powerpoint/2010/main" val="1146709421"/>
      </p:ext>
    </p:extLst>
  </p:cSld>
  <p:clrMapOvr>
    <a:masterClrMapping/>
  </p:clrMapOvr>
</p:notes>
</file>

<file path=ppt/notesSlides/notesSlide1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1201</a:t>
            </a:fld>
            <a:endParaRPr lang="en-US" dirty="0"/>
          </a:p>
        </p:txBody>
      </p:sp>
    </p:spTree>
    <p:extLst>
      <p:ext uri="{BB962C8B-B14F-4D97-AF65-F5344CB8AC3E}">
        <p14:creationId xmlns:p14="http://schemas.microsoft.com/office/powerpoint/2010/main" val="3015463069"/>
      </p:ext>
    </p:extLst>
  </p:cSld>
  <p:clrMapOvr>
    <a:masterClrMapping/>
  </p:clrMapOvr>
</p:notes>
</file>

<file path=ppt/notesSlides/notesSlide1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1202</a:t>
            </a:fld>
            <a:endParaRPr lang="en-US" dirty="0"/>
          </a:p>
        </p:txBody>
      </p:sp>
    </p:spTree>
    <p:extLst>
      <p:ext uri="{BB962C8B-B14F-4D97-AF65-F5344CB8AC3E}">
        <p14:creationId xmlns:p14="http://schemas.microsoft.com/office/powerpoint/2010/main" val="700361071"/>
      </p:ext>
    </p:extLst>
  </p:cSld>
  <p:clrMapOvr>
    <a:masterClrMapping/>
  </p:clrMapOvr>
</p:notes>
</file>

<file path=ppt/notesSlides/notesSlide1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1203</a:t>
            </a:fld>
            <a:endParaRPr lang="en-US" dirty="0"/>
          </a:p>
        </p:txBody>
      </p:sp>
    </p:spTree>
    <p:extLst>
      <p:ext uri="{BB962C8B-B14F-4D97-AF65-F5344CB8AC3E}">
        <p14:creationId xmlns:p14="http://schemas.microsoft.com/office/powerpoint/2010/main" val="4274698432"/>
      </p:ext>
    </p:extLst>
  </p:cSld>
  <p:clrMapOvr>
    <a:masterClrMapping/>
  </p:clrMapOvr>
</p:notes>
</file>

<file path=ppt/notesSlides/notesSlide1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1204</a:t>
            </a:fld>
            <a:endParaRPr lang="en-US" dirty="0"/>
          </a:p>
        </p:txBody>
      </p:sp>
    </p:spTree>
    <p:extLst>
      <p:ext uri="{BB962C8B-B14F-4D97-AF65-F5344CB8AC3E}">
        <p14:creationId xmlns:p14="http://schemas.microsoft.com/office/powerpoint/2010/main" val="2344843896"/>
      </p:ext>
    </p:extLst>
  </p:cSld>
  <p:clrMapOvr>
    <a:masterClrMapping/>
  </p:clrMapOvr>
</p:notes>
</file>

<file path=ppt/notesSlides/notesSlide1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1205</a:t>
            </a:fld>
            <a:endParaRPr lang="en-US" dirty="0"/>
          </a:p>
        </p:txBody>
      </p:sp>
    </p:spTree>
    <p:extLst>
      <p:ext uri="{BB962C8B-B14F-4D97-AF65-F5344CB8AC3E}">
        <p14:creationId xmlns:p14="http://schemas.microsoft.com/office/powerpoint/2010/main" val="3211530667"/>
      </p:ext>
    </p:extLst>
  </p:cSld>
  <p:clrMapOvr>
    <a:masterClrMapping/>
  </p:clrMapOvr>
</p:notes>
</file>

<file path=ppt/notesSlides/notesSlide1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1206</a:t>
            </a:fld>
            <a:endParaRPr lang="en-US" dirty="0"/>
          </a:p>
        </p:txBody>
      </p:sp>
    </p:spTree>
    <p:extLst>
      <p:ext uri="{BB962C8B-B14F-4D97-AF65-F5344CB8AC3E}">
        <p14:creationId xmlns:p14="http://schemas.microsoft.com/office/powerpoint/2010/main" val="996971981"/>
      </p:ext>
    </p:extLst>
  </p:cSld>
  <p:clrMapOvr>
    <a:masterClrMapping/>
  </p:clrMapOvr>
</p:notes>
</file>

<file path=ppt/notesSlides/notesSlide1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1207</a:t>
            </a:fld>
            <a:endParaRPr lang="en-US" dirty="0"/>
          </a:p>
        </p:txBody>
      </p:sp>
    </p:spTree>
    <p:extLst>
      <p:ext uri="{BB962C8B-B14F-4D97-AF65-F5344CB8AC3E}">
        <p14:creationId xmlns:p14="http://schemas.microsoft.com/office/powerpoint/2010/main" val="3132065931"/>
      </p:ext>
    </p:extLst>
  </p:cSld>
  <p:clrMapOvr>
    <a:masterClrMapping/>
  </p:clrMapOvr>
</p:notes>
</file>

<file path=ppt/notesSlides/notesSlide1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1208</a:t>
            </a:fld>
            <a:endParaRPr lang="en-US" dirty="0"/>
          </a:p>
        </p:txBody>
      </p:sp>
    </p:spTree>
    <p:extLst>
      <p:ext uri="{BB962C8B-B14F-4D97-AF65-F5344CB8AC3E}">
        <p14:creationId xmlns:p14="http://schemas.microsoft.com/office/powerpoint/2010/main" val="14879404"/>
      </p:ext>
    </p:extLst>
  </p:cSld>
  <p:clrMapOvr>
    <a:masterClrMapping/>
  </p:clrMapOvr>
</p:notes>
</file>

<file path=ppt/notesSlides/notesSlide1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1209</a:t>
            </a:fld>
            <a:endParaRPr lang="en-US" dirty="0"/>
          </a:p>
        </p:txBody>
      </p:sp>
    </p:spTree>
    <p:extLst>
      <p:ext uri="{BB962C8B-B14F-4D97-AF65-F5344CB8AC3E}">
        <p14:creationId xmlns:p14="http://schemas.microsoft.com/office/powerpoint/2010/main" val="2609844227"/>
      </p:ext>
    </p:extLst>
  </p:cSld>
  <p:clrMapOvr>
    <a:masterClrMapping/>
  </p:clrMapOvr>
</p:notes>
</file>

<file path=ppt/notesSlides/notesSlide1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1210</a:t>
            </a:fld>
            <a:endParaRPr lang="en-US" dirty="0"/>
          </a:p>
        </p:txBody>
      </p:sp>
    </p:spTree>
    <p:extLst>
      <p:ext uri="{BB962C8B-B14F-4D97-AF65-F5344CB8AC3E}">
        <p14:creationId xmlns:p14="http://schemas.microsoft.com/office/powerpoint/2010/main" val="1948151105"/>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122</a:t>
            </a:fld>
            <a:endParaRPr lang="en-US" dirty="0"/>
          </a:p>
        </p:txBody>
      </p:sp>
    </p:spTree>
    <p:extLst>
      <p:ext uri="{BB962C8B-B14F-4D97-AF65-F5344CB8AC3E}">
        <p14:creationId xmlns:p14="http://schemas.microsoft.com/office/powerpoint/2010/main" val="2606520670"/>
      </p:ext>
    </p:extLst>
  </p:cSld>
  <p:clrMapOvr>
    <a:masterClrMapping/>
  </p:clrMapOvr>
</p:notes>
</file>

<file path=ppt/notesSlides/notesSlide1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1211</a:t>
            </a:fld>
            <a:endParaRPr lang="en-US" dirty="0"/>
          </a:p>
        </p:txBody>
      </p:sp>
    </p:spTree>
    <p:extLst>
      <p:ext uri="{BB962C8B-B14F-4D97-AF65-F5344CB8AC3E}">
        <p14:creationId xmlns:p14="http://schemas.microsoft.com/office/powerpoint/2010/main" val="2549959458"/>
      </p:ext>
    </p:extLst>
  </p:cSld>
  <p:clrMapOvr>
    <a:masterClrMapping/>
  </p:clrMapOvr>
</p:notes>
</file>

<file path=ppt/notesSlides/notesSlide1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1212</a:t>
            </a:fld>
            <a:endParaRPr lang="en-US" dirty="0"/>
          </a:p>
        </p:txBody>
      </p:sp>
    </p:spTree>
    <p:extLst>
      <p:ext uri="{BB962C8B-B14F-4D97-AF65-F5344CB8AC3E}">
        <p14:creationId xmlns:p14="http://schemas.microsoft.com/office/powerpoint/2010/main" val="4071055439"/>
      </p:ext>
    </p:extLst>
  </p:cSld>
  <p:clrMapOvr>
    <a:masterClrMapping/>
  </p:clrMapOvr>
</p:notes>
</file>

<file path=ppt/notesSlides/notesSlide1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1213</a:t>
            </a:fld>
            <a:endParaRPr lang="en-US" dirty="0"/>
          </a:p>
        </p:txBody>
      </p:sp>
    </p:spTree>
    <p:extLst>
      <p:ext uri="{BB962C8B-B14F-4D97-AF65-F5344CB8AC3E}">
        <p14:creationId xmlns:p14="http://schemas.microsoft.com/office/powerpoint/2010/main" val="550256443"/>
      </p:ext>
    </p:extLst>
  </p:cSld>
  <p:clrMapOvr>
    <a:masterClrMapping/>
  </p:clrMapOvr>
</p:notes>
</file>

<file path=ppt/notesSlides/notesSlide1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1214</a:t>
            </a:fld>
            <a:endParaRPr lang="en-US" dirty="0"/>
          </a:p>
        </p:txBody>
      </p:sp>
    </p:spTree>
    <p:extLst>
      <p:ext uri="{BB962C8B-B14F-4D97-AF65-F5344CB8AC3E}">
        <p14:creationId xmlns:p14="http://schemas.microsoft.com/office/powerpoint/2010/main" val="521565227"/>
      </p:ext>
    </p:extLst>
  </p:cSld>
  <p:clrMapOvr>
    <a:masterClrMapping/>
  </p:clrMapOvr>
</p:notes>
</file>

<file path=ppt/notesSlides/notesSlide1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1215</a:t>
            </a:fld>
            <a:endParaRPr lang="en-US" dirty="0"/>
          </a:p>
        </p:txBody>
      </p:sp>
    </p:spTree>
    <p:extLst>
      <p:ext uri="{BB962C8B-B14F-4D97-AF65-F5344CB8AC3E}">
        <p14:creationId xmlns:p14="http://schemas.microsoft.com/office/powerpoint/2010/main" val="1118939801"/>
      </p:ext>
    </p:extLst>
  </p:cSld>
  <p:clrMapOvr>
    <a:masterClrMapping/>
  </p:clrMapOvr>
</p:notes>
</file>

<file path=ppt/notesSlides/notesSlide1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1216</a:t>
            </a:fld>
            <a:endParaRPr lang="en-US" dirty="0"/>
          </a:p>
        </p:txBody>
      </p:sp>
    </p:spTree>
    <p:extLst>
      <p:ext uri="{BB962C8B-B14F-4D97-AF65-F5344CB8AC3E}">
        <p14:creationId xmlns:p14="http://schemas.microsoft.com/office/powerpoint/2010/main" val="872843955"/>
      </p:ext>
    </p:extLst>
  </p:cSld>
  <p:clrMapOvr>
    <a:masterClrMapping/>
  </p:clrMapOvr>
</p:notes>
</file>

<file path=ppt/notesSlides/notesSlide1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1217</a:t>
            </a:fld>
            <a:endParaRPr lang="en-US" dirty="0"/>
          </a:p>
        </p:txBody>
      </p:sp>
    </p:spTree>
    <p:extLst>
      <p:ext uri="{BB962C8B-B14F-4D97-AF65-F5344CB8AC3E}">
        <p14:creationId xmlns:p14="http://schemas.microsoft.com/office/powerpoint/2010/main" val="3951039366"/>
      </p:ext>
    </p:extLst>
  </p:cSld>
  <p:clrMapOvr>
    <a:masterClrMapping/>
  </p:clrMapOvr>
</p:notes>
</file>

<file path=ppt/notesSlides/notesSlide1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1218</a:t>
            </a:fld>
            <a:endParaRPr lang="en-US" dirty="0"/>
          </a:p>
        </p:txBody>
      </p:sp>
    </p:spTree>
    <p:extLst>
      <p:ext uri="{BB962C8B-B14F-4D97-AF65-F5344CB8AC3E}">
        <p14:creationId xmlns:p14="http://schemas.microsoft.com/office/powerpoint/2010/main" val="873449093"/>
      </p:ext>
    </p:extLst>
  </p:cSld>
  <p:clrMapOvr>
    <a:masterClrMapping/>
  </p:clrMapOvr>
</p:notes>
</file>

<file path=ppt/notesSlides/notesSlide1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1219</a:t>
            </a:fld>
            <a:endParaRPr lang="en-US" dirty="0"/>
          </a:p>
        </p:txBody>
      </p:sp>
    </p:spTree>
    <p:extLst>
      <p:ext uri="{BB962C8B-B14F-4D97-AF65-F5344CB8AC3E}">
        <p14:creationId xmlns:p14="http://schemas.microsoft.com/office/powerpoint/2010/main" val="3894708171"/>
      </p:ext>
    </p:extLst>
  </p:cSld>
  <p:clrMapOvr>
    <a:masterClrMapping/>
  </p:clrMapOvr>
</p:notes>
</file>

<file path=ppt/notesSlides/notesSlide1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1220</a:t>
            </a:fld>
            <a:endParaRPr lang="en-US" dirty="0"/>
          </a:p>
        </p:txBody>
      </p:sp>
    </p:spTree>
    <p:extLst>
      <p:ext uri="{BB962C8B-B14F-4D97-AF65-F5344CB8AC3E}">
        <p14:creationId xmlns:p14="http://schemas.microsoft.com/office/powerpoint/2010/main" val="40897650"/>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123</a:t>
            </a:fld>
            <a:endParaRPr lang="en-US" dirty="0"/>
          </a:p>
        </p:txBody>
      </p:sp>
    </p:spTree>
    <p:extLst>
      <p:ext uri="{BB962C8B-B14F-4D97-AF65-F5344CB8AC3E}">
        <p14:creationId xmlns:p14="http://schemas.microsoft.com/office/powerpoint/2010/main" val="3181106561"/>
      </p:ext>
    </p:extLst>
  </p:cSld>
  <p:clrMapOvr>
    <a:masterClrMapping/>
  </p:clrMapOvr>
</p:notes>
</file>

<file path=ppt/notesSlides/notesSlide1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1221</a:t>
            </a:fld>
            <a:endParaRPr lang="en-US" dirty="0"/>
          </a:p>
        </p:txBody>
      </p:sp>
    </p:spTree>
    <p:extLst>
      <p:ext uri="{BB962C8B-B14F-4D97-AF65-F5344CB8AC3E}">
        <p14:creationId xmlns:p14="http://schemas.microsoft.com/office/powerpoint/2010/main" val="1861035071"/>
      </p:ext>
    </p:extLst>
  </p:cSld>
  <p:clrMapOvr>
    <a:masterClrMapping/>
  </p:clrMapOvr>
</p:notes>
</file>

<file path=ppt/notesSlides/notesSlide1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1222</a:t>
            </a:fld>
            <a:endParaRPr lang="en-US" dirty="0"/>
          </a:p>
        </p:txBody>
      </p:sp>
    </p:spTree>
    <p:extLst>
      <p:ext uri="{BB962C8B-B14F-4D97-AF65-F5344CB8AC3E}">
        <p14:creationId xmlns:p14="http://schemas.microsoft.com/office/powerpoint/2010/main" val="854657086"/>
      </p:ext>
    </p:extLst>
  </p:cSld>
  <p:clrMapOvr>
    <a:masterClrMapping/>
  </p:clrMapOvr>
</p:notes>
</file>

<file path=ppt/notesSlides/notesSlide1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1223</a:t>
            </a:fld>
            <a:endParaRPr lang="en-US" dirty="0"/>
          </a:p>
        </p:txBody>
      </p:sp>
    </p:spTree>
    <p:extLst>
      <p:ext uri="{BB962C8B-B14F-4D97-AF65-F5344CB8AC3E}">
        <p14:creationId xmlns:p14="http://schemas.microsoft.com/office/powerpoint/2010/main" val="3508524664"/>
      </p:ext>
    </p:extLst>
  </p:cSld>
  <p:clrMapOvr>
    <a:masterClrMapping/>
  </p:clrMapOvr>
</p:notes>
</file>

<file path=ppt/notesSlides/notesSlide1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1224</a:t>
            </a:fld>
            <a:endParaRPr lang="en-US" dirty="0"/>
          </a:p>
        </p:txBody>
      </p:sp>
    </p:spTree>
    <p:extLst>
      <p:ext uri="{BB962C8B-B14F-4D97-AF65-F5344CB8AC3E}">
        <p14:creationId xmlns:p14="http://schemas.microsoft.com/office/powerpoint/2010/main" val="3259746505"/>
      </p:ext>
    </p:extLst>
  </p:cSld>
  <p:clrMapOvr>
    <a:masterClrMapping/>
  </p:clrMapOvr>
</p:notes>
</file>

<file path=ppt/notesSlides/notesSlide1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1225</a:t>
            </a:fld>
            <a:endParaRPr lang="en-US" dirty="0"/>
          </a:p>
        </p:txBody>
      </p:sp>
    </p:spTree>
    <p:extLst>
      <p:ext uri="{BB962C8B-B14F-4D97-AF65-F5344CB8AC3E}">
        <p14:creationId xmlns:p14="http://schemas.microsoft.com/office/powerpoint/2010/main" val="980855029"/>
      </p:ext>
    </p:extLst>
  </p:cSld>
  <p:clrMapOvr>
    <a:masterClrMapping/>
  </p:clrMapOvr>
</p:notes>
</file>

<file path=ppt/notesSlides/notesSlide1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1226</a:t>
            </a:fld>
            <a:endParaRPr lang="en-US" dirty="0"/>
          </a:p>
        </p:txBody>
      </p:sp>
    </p:spTree>
    <p:extLst>
      <p:ext uri="{BB962C8B-B14F-4D97-AF65-F5344CB8AC3E}">
        <p14:creationId xmlns:p14="http://schemas.microsoft.com/office/powerpoint/2010/main" val="2138740507"/>
      </p:ext>
    </p:extLst>
  </p:cSld>
  <p:clrMapOvr>
    <a:masterClrMapping/>
  </p:clrMapOvr>
</p:notes>
</file>

<file path=ppt/notesSlides/notesSlide1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1227</a:t>
            </a:fld>
            <a:endParaRPr lang="en-US" dirty="0"/>
          </a:p>
        </p:txBody>
      </p:sp>
    </p:spTree>
    <p:extLst>
      <p:ext uri="{BB962C8B-B14F-4D97-AF65-F5344CB8AC3E}">
        <p14:creationId xmlns:p14="http://schemas.microsoft.com/office/powerpoint/2010/main" val="4105346986"/>
      </p:ext>
    </p:extLst>
  </p:cSld>
  <p:clrMapOvr>
    <a:masterClrMapping/>
  </p:clrMapOvr>
</p:notes>
</file>

<file path=ppt/notesSlides/notesSlide1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1228</a:t>
            </a:fld>
            <a:endParaRPr lang="en-US" dirty="0"/>
          </a:p>
        </p:txBody>
      </p:sp>
    </p:spTree>
    <p:extLst>
      <p:ext uri="{BB962C8B-B14F-4D97-AF65-F5344CB8AC3E}">
        <p14:creationId xmlns:p14="http://schemas.microsoft.com/office/powerpoint/2010/main" val="1422101902"/>
      </p:ext>
    </p:extLst>
  </p:cSld>
  <p:clrMapOvr>
    <a:masterClrMapping/>
  </p:clrMapOvr>
</p:notes>
</file>

<file path=ppt/notesSlides/notesSlide1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1229</a:t>
            </a:fld>
            <a:endParaRPr lang="en-US" dirty="0"/>
          </a:p>
        </p:txBody>
      </p:sp>
    </p:spTree>
    <p:extLst>
      <p:ext uri="{BB962C8B-B14F-4D97-AF65-F5344CB8AC3E}">
        <p14:creationId xmlns:p14="http://schemas.microsoft.com/office/powerpoint/2010/main" val="329843428"/>
      </p:ext>
    </p:extLst>
  </p:cSld>
  <p:clrMapOvr>
    <a:masterClrMapping/>
  </p:clrMapOvr>
</p:notes>
</file>

<file path=ppt/notesSlides/notesSlide1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1230</a:t>
            </a:fld>
            <a:endParaRPr lang="en-US" dirty="0"/>
          </a:p>
        </p:txBody>
      </p:sp>
    </p:spTree>
    <p:extLst>
      <p:ext uri="{BB962C8B-B14F-4D97-AF65-F5344CB8AC3E}">
        <p14:creationId xmlns:p14="http://schemas.microsoft.com/office/powerpoint/2010/main" val="410561043"/>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124</a:t>
            </a:fld>
            <a:endParaRPr lang="en-US" dirty="0"/>
          </a:p>
        </p:txBody>
      </p:sp>
    </p:spTree>
    <p:extLst>
      <p:ext uri="{BB962C8B-B14F-4D97-AF65-F5344CB8AC3E}">
        <p14:creationId xmlns:p14="http://schemas.microsoft.com/office/powerpoint/2010/main" val="394188605"/>
      </p:ext>
    </p:extLst>
  </p:cSld>
  <p:clrMapOvr>
    <a:masterClrMapping/>
  </p:clrMapOvr>
</p:notes>
</file>

<file path=ppt/notesSlides/notesSlide1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1231</a:t>
            </a:fld>
            <a:endParaRPr lang="en-US" dirty="0"/>
          </a:p>
        </p:txBody>
      </p:sp>
    </p:spTree>
    <p:extLst>
      <p:ext uri="{BB962C8B-B14F-4D97-AF65-F5344CB8AC3E}">
        <p14:creationId xmlns:p14="http://schemas.microsoft.com/office/powerpoint/2010/main" val="1721741615"/>
      </p:ext>
    </p:extLst>
  </p:cSld>
  <p:clrMapOvr>
    <a:masterClrMapping/>
  </p:clrMapOvr>
</p:notes>
</file>

<file path=ppt/notesSlides/notesSlide12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1232</a:t>
            </a:fld>
            <a:endParaRPr lang="en-US" dirty="0"/>
          </a:p>
        </p:txBody>
      </p:sp>
    </p:spTree>
    <p:extLst>
      <p:ext uri="{BB962C8B-B14F-4D97-AF65-F5344CB8AC3E}">
        <p14:creationId xmlns:p14="http://schemas.microsoft.com/office/powerpoint/2010/main" val="2228135617"/>
      </p:ext>
    </p:extLst>
  </p:cSld>
  <p:clrMapOvr>
    <a:masterClrMapping/>
  </p:clrMapOvr>
</p:notes>
</file>

<file path=ppt/notesSlides/notesSlide12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1233</a:t>
            </a:fld>
            <a:endParaRPr lang="en-US" dirty="0"/>
          </a:p>
        </p:txBody>
      </p:sp>
    </p:spTree>
    <p:extLst>
      <p:ext uri="{BB962C8B-B14F-4D97-AF65-F5344CB8AC3E}">
        <p14:creationId xmlns:p14="http://schemas.microsoft.com/office/powerpoint/2010/main" val="4270189313"/>
      </p:ext>
    </p:extLst>
  </p:cSld>
  <p:clrMapOvr>
    <a:masterClrMapping/>
  </p:clrMapOvr>
</p:notes>
</file>

<file path=ppt/notesSlides/notesSlide12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1234</a:t>
            </a:fld>
            <a:endParaRPr lang="en-US" dirty="0"/>
          </a:p>
        </p:txBody>
      </p:sp>
    </p:spTree>
    <p:extLst>
      <p:ext uri="{BB962C8B-B14F-4D97-AF65-F5344CB8AC3E}">
        <p14:creationId xmlns:p14="http://schemas.microsoft.com/office/powerpoint/2010/main" val="1498665379"/>
      </p:ext>
    </p:extLst>
  </p:cSld>
  <p:clrMapOvr>
    <a:masterClrMapping/>
  </p:clrMapOvr>
</p:notes>
</file>

<file path=ppt/notesSlides/notesSlide12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1235</a:t>
            </a:fld>
            <a:endParaRPr lang="en-US" dirty="0"/>
          </a:p>
        </p:txBody>
      </p:sp>
    </p:spTree>
    <p:extLst>
      <p:ext uri="{BB962C8B-B14F-4D97-AF65-F5344CB8AC3E}">
        <p14:creationId xmlns:p14="http://schemas.microsoft.com/office/powerpoint/2010/main" val="1225480640"/>
      </p:ext>
    </p:extLst>
  </p:cSld>
  <p:clrMapOvr>
    <a:masterClrMapping/>
  </p:clrMapOvr>
</p:notes>
</file>

<file path=ppt/notesSlides/notesSlide12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1236</a:t>
            </a:fld>
            <a:endParaRPr lang="en-US" dirty="0"/>
          </a:p>
        </p:txBody>
      </p:sp>
    </p:spTree>
    <p:extLst>
      <p:ext uri="{BB962C8B-B14F-4D97-AF65-F5344CB8AC3E}">
        <p14:creationId xmlns:p14="http://schemas.microsoft.com/office/powerpoint/2010/main" val="1413588716"/>
      </p:ext>
    </p:extLst>
  </p:cSld>
  <p:clrMapOvr>
    <a:masterClrMapping/>
  </p:clrMapOvr>
</p:notes>
</file>

<file path=ppt/notesSlides/notesSlide12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1237</a:t>
            </a:fld>
            <a:endParaRPr lang="en-US" dirty="0"/>
          </a:p>
        </p:txBody>
      </p:sp>
    </p:spTree>
    <p:extLst>
      <p:ext uri="{BB962C8B-B14F-4D97-AF65-F5344CB8AC3E}">
        <p14:creationId xmlns:p14="http://schemas.microsoft.com/office/powerpoint/2010/main" val="1923922634"/>
      </p:ext>
    </p:extLst>
  </p:cSld>
  <p:clrMapOvr>
    <a:masterClrMapping/>
  </p:clrMapOvr>
</p:notes>
</file>

<file path=ppt/notesSlides/notesSlide12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1238</a:t>
            </a:fld>
            <a:endParaRPr lang="en-US" dirty="0"/>
          </a:p>
        </p:txBody>
      </p:sp>
    </p:spTree>
    <p:extLst>
      <p:ext uri="{BB962C8B-B14F-4D97-AF65-F5344CB8AC3E}">
        <p14:creationId xmlns:p14="http://schemas.microsoft.com/office/powerpoint/2010/main" val="471151289"/>
      </p:ext>
    </p:extLst>
  </p:cSld>
  <p:clrMapOvr>
    <a:masterClrMapping/>
  </p:clrMapOvr>
</p:notes>
</file>

<file path=ppt/notesSlides/notesSlide12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1239</a:t>
            </a:fld>
            <a:endParaRPr lang="en-US" dirty="0"/>
          </a:p>
        </p:txBody>
      </p:sp>
    </p:spTree>
    <p:extLst>
      <p:ext uri="{BB962C8B-B14F-4D97-AF65-F5344CB8AC3E}">
        <p14:creationId xmlns:p14="http://schemas.microsoft.com/office/powerpoint/2010/main" val="510318632"/>
      </p:ext>
    </p:extLst>
  </p:cSld>
  <p:clrMapOvr>
    <a:masterClrMapping/>
  </p:clrMapOvr>
</p:notes>
</file>

<file path=ppt/notesSlides/notesSlide12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1240</a:t>
            </a:fld>
            <a:endParaRPr lang="en-US" dirty="0"/>
          </a:p>
        </p:txBody>
      </p:sp>
    </p:spTree>
    <p:extLst>
      <p:ext uri="{BB962C8B-B14F-4D97-AF65-F5344CB8AC3E}">
        <p14:creationId xmlns:p14="http://schemas.microsoft.com/office/powerpoint/2010/main" val="1289469302"/>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125</a:t>
            </a:fld>
            <a:endParaRPr lang="en-US" dirty="0"/>
          </a:p>
        </p:txBody>
      </p:sp>
    </p:spTree>
    <p:extLst>
      <p:ext uri="{BB962C8B-B14F-4D97-AF65-F5344CB8AC3E}">
        <p14:creationId xmlns:p14="http://schemas.microsoft.com/office/powerpoint/2010/main" val="929152937"/>
      </p:ext>
    </p:extLst>
  </p:cSld>
  <p:clrMapOvr>
    <a:masterClrMapping/>
  </p:clrMapOvr>
</p:notes>
</file>

<file path=ppt/notesSlides/notesSlide12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1241</a:t>
            </a:fld>
            <a:endParaRPr lang="en-US" dirty="0"/>
          </a:p>
        </p:txBody>
      </p:sp>
    </p:spTree>
    <p:extLst>
      <p:ext uri="{BB962C8B-B14F-4D97-AF65-F5344CB8AC3E}">
        <p14:creationId xmlns:p14="http://schemas.microsoft.com/office/powerpoint/2010/main" val="2655137774"/>
      </p:ext>
    </p:extLst>
  </p:cSld>
  <p:clrMapOvr>
    <a:masterClrMapping/>
  </p:clrMapOvr>
</p:notes>
</file>

<file path=ppt/notesSlides/notesSlide12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1242</a:t>
            </a:fld>
            <a:endParaRPr lang="en-US" dirty="0"/>
          </a:p>
        </p:txBody>
      </p:sp>
    </p:spTree>
    <p:extLst>
      <p:ext uri="{BB962C8B-B14F-4D97-AF65-F5344CB8AC3E}">
        <p14:creationId xmlns:p14="http://schemas.microsoft.com/office/powerpoint/2010/main" val="2939022576"/>
      </p:ext>
    </p:extLst>
  </p:cSld>
  <p:clrMapOvr>
    <a:masterClrMapping/>
  </p:clrMapOvr>
</p:notes>
</file>

<file path=ppt/notesSlides/notesSlide12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1243</a:t>
            </a:fld>
            <a:endParaRPr lang="en-US" dirty="0"/>
          </a:p>
        </p:txBody>
      </p:sp>
    </p:spTree>
    <p:extLst>
      <p:ext uri="{BB962C8B-B14F-4D97-AF65-F5344CB8AC3E}">
        <p14:creationId xmlns:p14="http://schemas.microsoft.com/office/powerpoint/2010/main" val="1847990598"/>
      </p:ext>
    </p:extLst>
  </p:cSld>
  <p:clrMapOvr>
    <a:masterClrMapping/>
  </p:clrMapOvr>
</p:notes>
</file>

<file path=ppt/notesSlides/notesSlide12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1244</a:t>
            </a:fld>
            <a:endParaRPr lang="en-US" dirty="0"/>
          </a:p>
        </p:txBody>
      </p:sp>
    </p:spTree>
    <p:extLst>
      <p:ext uri="{BB962C8B-B14F-4D97-AF65-F5344CB8AC3E}">
        <p14:creationId xmlns:p14="http://schemas.microsoft.com/office/powerpoint/2010/main" val="80866064"/>
      </p:ext>
    </p:extLst>
  </p:cSld>
  <p:clrMapOvr>
    <a:masterClrMapping/>
  </p:clrMapOvr>
</p:notes>
</file>

<file path=ppt/notesSlides/notesSlide12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1245</a:t>
            </a:fld>
            <a:endParaRPr lang="en-US" dirty="0"/>
          </a:p>
        </p:txBody>
      </p:sp>
    </p:spTree>
    <p:extLst>
      <p:ext uri="{BB962C8B-B14F-4D97-AF65-F5344CB8AC3E}">
        <p14:creationId xmlns:p14="http://schemas.microsoft.com/office/powerpoint/2010/main" val="693853880"/>
      </p:ext>
    </p:extLst>
  </p:cSld>
  <p:clrMapOvr>
    <a:masterClrMapping/>
  </p:clrMapOvr>
</p:notes>
</file>

<file path=ppt/notesSlides/notesSlide12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1246</a:t>
            </a:fld>
            <a:endParaRPr lang="en-US" dirty="0"/>
          </a:p>
        </p:txBody>
      </p:sp>
    </p:spTree>
    <p:extLst>
      <p:ext uri="{BB962C8B-B14F-4D97-AF65-F5344CB8AC3E}">
        <p14:creationId xmlns:p14="http://schemas.microsoft.com/office/powerpoint/2010/main" val="934480070"/>
      </p:ext>
    </p:extLst>
  </p:cSld>
  <p:clrMapOvr>
    <a:masterClrMapping/>
  </p:clrMapOvr>
</p:notes>
</file>

<file path=ppt/notesSlides/notesSlide12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1247</a:t>
            </a:fld>
            <a:endParaRPr lang="en-US" dirty="0"/>
          </a:p>
        </p:txBody>
      </p:sp>
    </p:spTree>
    <p:extLst>
      <p:ext uri="{BB962C8B-B14F-4D97-AF65-F5344CB8AC3E}">
        <p14:creationId xmlns:p14="http://schemas.microsoft.com/office/powerpoint/2010/main" val="3953691391"/>
      </p:ext>
    </p:extLst>
  </p:cSld>
  <p:clrMapOvr>
    <a:masterClrMapping/>
  </p:clrMapOvr>
</p:notes>
</file>

<file path=ppt/notesSlides/notesSlide12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1248</a:t>
            </a:fld>
            <a:endParaRPr lang="en-US" dirty="0"/>
          </a:p>
        </p:txBody>
      </p:sp>
    </p:spTree>
    <p:extLst>
      <p:ext uri="{BB962C8B-B14F-4D97-AF65-F5344CB8AC3E}">
        <p14:creationId xmlns:p14="http://schemas.microsoft.com/office/powerpoint/2010/main" val="2039062774"/>
      </p:ext>
    </p:extLst>
  </p:cSld>
  <p:clrMapOvr>
    <a:masterClrMapping/>
  </p:clrMapOvr>
</p:notes>
</file>

<file path=ppt/notesSlides/notesSlide12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1249</a:t>
            </a:fld>
            <a:endParaRPr lang="en-US" dirty="0"/>
          </a:p>
        </p:txBody>
      </p:sp>
    </p:spTree>
    <p:extLst>
      <p:ext uri="{BB962C8B-B14F-4D97-AF65-F5344CB8AC3E}">
        <p14:creationId xmlns:p14="http://schemas.microsoft.com/office/powerpoint/2010/main" val="2266355015"/>
      </p:ext>
    </p:extLst>
  </p:cSld>
  <p:clrMapOvr>
    <a:masterClrMapping/>
  </p:clrMapOvr>
</p:notes>
</file>

<file path=ppt/notesSlides/notesSlide12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1250</a:t>
            </a:fld>
            <a:endParaRPr lang="en-US" dirty="0"/>
          </a:p>
        </p:txBody>
      </p:sp>
    </p:spTree>
    <p:extLst>
      <p:ext uri="{BB962C8B-B14F-4D97-AF65-F5344CB8AC3E}">
        <p14:creationId xmlns:p14="http://schemas.microsoft.com/office/powerpoint/2010/main" val="910591634"/>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126</a:t>
            </a:fld>
            <a:endParaRPr lang="en-US" dirty="0"/>
          </a:p>
        </p:txBody>
      </p:sp>
    </p:spTree>
    <p:extLst>
      <p:ext uri="{BB962C8B-B14F-4D97-AF65-F5344CB8AC3E}">
        <p14:creationId xmlns:p14="http://schemas.microsoft.com/office/powerpoint/2010/main" val="2127309022"/>
      </p:ext>
    </p:extLst>
  </p:cSld>
  <p:clrMapOvr>
    <a:masterClrMapping/>
  </p:clrMapOvr>
</p:notes>
</file>

<file path=ppt/notesSlides/notesSlide12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1251</a:t>
            </a:fld>
            <a:endParaRPr lang="en-US" dirty="0"/>
          </a:p>
        </p:txBody>
      </p:sp>
    </p:spTree>
    <p:extLst>
      <p:ext uri="{BB962C8B-B14F-4D97-AF65-F5344CB8AC3E}">
        <p14:creationId xmlns:p14="http://schemas.microsoft.com/office/powerpoint/2010/main" val="2647704914"/>
      </p:ext>
    </p:extLst>
  </p:cSld>
  <p:clrMapOvr>
    <a:masterClrMapping/>
  </p:clrMapOvr>
</p:notes>
</file>

<file path=ppt/notesSlides/notesSlide12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1252</a:t>
            </a:fld>
            <a:endParaRPr lang="en-US" dirty="0"/>
          </a:p>
        </p:txBody>
      </p:sp>
    </p:spTree>
    <p:extLst>
      <p:ext uri="{BB962C8B-B14F-4D97-AF65-F5344CB8AC3E}">
        <p14:creationId xmlns:p14="http://schemas.microsoft.com/office/powerpoint/2010/main" val="2118866338"/>
      </p:ext>
    </p:extLst>
  </p:cSld>
  <p:clrMapOvr>
    <a:masterClrMapping/>
  </p:clrMapOvr>
</p:notes>
</file>

<file path=ppt/notesSlides/notesSlide12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1253</a:t>
            </a:fld>
            <a:endParaRPr lang="en-US" dirty="0"/>
          </a:p>
        </p:txBody>
      </p:sp>
    </p:spTree>
    <p:extLst>
      <p:ext uri="{BB962C8B-B14F-4D97-AF65-F5344CB8AC3E}">
        <p14:creationId xmlns:p14="http://schemas.microsoft.com/office/powerpoint/2010/main" val="3207595823"/>
      </p:ext>
    </p:extLst>
  </p:cSld>
  <p:clrMapOvr>
    <a:masterClrMapping/>
  </p:clrMapOvr>
</p:notes>
</file>

<file path=ppt/notesSlides/notesSlide12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1254</a:t>
            </a:fld>
            <a:endParaRPr lang="en-US" dirty="0"/>
          </a:p>
        </p:txBody>
      </p:sp>
    </p:spTree>
    <p:extLst>
      <p:ext uri="{BB962C8B-B14F-4D97-AF65-F5344CB8AC3E}">
        <p14:creationId xmlns:p14="http://schemas.microsoft.com/office/powerpoint/2010/main" val="4252829669"/>
      </p:ext>
    </p:extLst>
  </p:cSld>
  <p:clrMapOvr>
    <a:masterClrMapping/>
  </p:clrMapOvr>
</p:notes>
</file>

<file path=ppt/notesSlides/notesSlide12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1255</a:t>
            </a:fld>
            <a:endParaRPr lang="en-US" dirty="0"/>
          </a:p>
        </p:txBody>
      </p:sp>
    </p:spTree>
    <p:extLst>
      <p:ext uri="{BB962C8B-B14F-4D97-AF65-F5344CB8AC3E}">
        <p14:creationId xmlns:p14="http://schemas.microsoft.com/office/powerpoint/2010/main" val="3834842314"/>
      </p:ext>
    </p:extLst>
  </p:cSld>
  <p:clrMapOvr>
    <a:masterClrMapping/>
  </p:clrMapOvr>
</p:notes>
</file>

<file path=ppt/notesSlides/notesSlide12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1256</a:t>
            </a:fld>
            <a:endParaRPr lang="en-US" dirty="0"/>
          </a:p>
        </p:txBody>
      </p:sp>
    </p:spTree>
    <p:extLst>
      <p:ext uri="{BB962C8B-B14F-4D97-AF65-F5344CB8AC3E}">
        <p14:creationId xmlns:p14="http://schemas.microsoft.com/office/powerpoint/2010/main" val="438095276"/>
      </p:ext>
    </p:extLst>
  </p:cSld>
  <p:clrMapOvr>
    <a:masterClrMapping/>
  </p:clrMapOvr>
</p:notes>
</file>

<file path=ppt/notesSlides/notesSlide12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1257</a:t>
            </a:fld>
            <a:endParaRPr lang="en-US" dirty="0"/>
          </a:p>
        </p:txBody>
      </p:sp>
    </p:spTree>
    <p:extLst>
      <p:ext uri="{BB962C8B-B14F-4D97-AF65-F5344CB8AC3E}">
        <p14:creationId xmlns:p14="http://schemas.microsoft.com/office/powerpoint/2010/main" val="1474756542"/>
      </p:ext>
    </p:extLst>
  </p:cSld>
  <p:clrMapOvr>
    <a:masterClrMapping/>
  </p:clrMapOvr>
</p:notes>
</file>

<file path=ppt/notesSlides/notesSlide12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1258</a:t>
            </a:fld>
            <a:endParaRPr lang="en-US" dirty="0"/>
          </a:p>
        </p:txBody>
      </p:sp>
    </p:spTree>
    <p:extLst>
      <p:ext uri="{BB962C8B-B14F-4D97-AF65-F5344CB8AC3E}">
        <p14:creationId xmlns:p14="http://schemas.microsoft.com/office/powerpoint/2010/main" val="2975350272"/>
      </p:ext>
    </p:extLst>
  </p:cSld>
  <p:clrMapOvr>
    <a:masterClrMapping/>
  </p:clrMapOvr>
</p:notes>
</file>

<file path=ppt/notesSlides/notesSlide12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1259</a:t>
            </a:fld>
            <a:endParaRPr lang="en-US" dirty="0"/>
          </a:p>
        </p:txBody>
      </p:sp>
    </p:spTree>
    <p:extLst>
      <p:ext uri="{BB962C8B-B14F-4D97-AF65-F5344CB8AC3E}">
        <p14:creationId xmlns:p14="http://schemas.microsoft.com/office/powerpoint/2010/main" val="4122124843"/>
      </p:ext>
    </p:extLst>
  </p:cSld>
  <p:clrMapOvr>
    <a:masterClrMapping/>
  </p:clrMapOvr>
</p:notes>
</file>

<file path=ppt/notesSlides/notesSlide12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1260</a:t>
            </a:fld>
            <a:endParaRPr lang="en-US" dirty="0"/>
          </a:p>
        </p:txBody>
      </p:sp>
    </p:spTree>
    <p:extLst>
      <p:ext uri="{BB962C8B-B14F-4D97-AF65-F5344CB8AC3E}">
        <p14:creationId xmlns:p14="http://schemas.microsoft.com/office/powerpoint/2010/main" val="2970069374"/>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127</a:t>
            </a:fld>
            <a:endParaRPr lang="en-US" dirty="0"/>
          </a:p>
        </p:txBody>
      </p:sp>
    </p:spTree>
    <p:extLst>
      <p:ext uri="{BB962C8B-B14F-4D97-AF65-F5344CB8AC3E}">
        <p14:creationId xmlns:p14="http://schemas.microsoft.com/office/powerpoint/2010/main" val="2090071312"/>
      </p:ext>
    </p:extLst>
  </p:cSld>
  <p:clrMapOvr>
    <a:masterClrMapping/>
  </p:clrMapOvr>
</p:notes>
</file>

<file path=ppt/notesSlides/notesSlide12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1261</a:t>
            </a:fld>
            <a:endParaRPr lang="en-US" dirty="0"/>
          </a:p>
        </p:txBody>
      </p:sp>
    </p:spTree>
    <p:extLst>
      <p:ext uri="{BB962C8B-B14F-4D97-AF65-F5344CB8AC3E}">
        <p14:creationId xmlns:p14="http://schemas.microsoft.com/office/powerpoint/2010/main" val="3720644047"/>
      </p:ext>
    </p:extLst>
  </p:cSld>
  <p:clrMapOvr>
    <a:masterClrMapping/>
  </p:clrMapOvr>
</p:notes>
</file>

<file path=ppt/notesSlides/notesSlide12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1262</a:t>
            </a:fld>
            <a:endParaRPr lang="en-US" dirty="0"/>
          </a:p>
        </p:txBody>
      </p:sp>
    </p:spTree>
    <p:extLst>
      <p:ext uri="{BB962C8B-B14F-4D97-AF65-F5344CB8AC3E}">
        <p14:creationId xmlns:p14="http://schemas.microsoft.com/office/powerpoint/2010/main" val="2665611393"/>
      </p:ext>
    </p:extLst>
  </p:cSld>
  <p:clrMapOvr>
    <a:masterClrMapping/>
  </p:clrMapOvr>
</p:notes>
</file>

<file path=ppt/notesSlides/notesSlide12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1263</a:t>
            </a:fld>
            <a:endParaRPr lang="en-US" dirty="0"/>
          </a:p>
        </p:txBody>
      </p:sp>
    </p:spTree>
    <p:extLst>
      <p:ext uri="{BB962C8B-B14F-4D97-AF65-F5344CB8AC3E}">
        <p14:creationId xmlns:p14="http://schemas.microsoft.com/office/powerpoint/2010/main" val="711626274"/>
      </p:ext>
    </p:extLst>
  </p:cSld>
  <p:clrMapOvr>
    <a:masterClrMapping/>
  </p:clrMapOvr>
</p:notes>
</file>

<file path=ppt/notesSlides/notesSlide12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1264</a:t>
            </a:fld>
            <a:endParaRPr lang="en-US" dirty="0"/>
          </a:p>
        </p:txBody>
      </p:sp>
    </p:spTree>
    <p:extLst>
      <p:ext uri="{BB962C8B-B14F-4D97-AF65-F5344CB8AC3E}">
        <p14:creationId xmlns:p14="http://schemas.microsoft.com/office/powerpoint/2010/main" val="4186150722"/>
      </p:ext>
    </p:extLst>
  </p:cSld>
  <p:clrMapOvr>
    <a:masterClrMapping/>
  </p:clrMapOvr>
</p:notes>
</file>

<file path=ppt/notesSlides/notesSlide12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1265</a:t>
            </a:fld>
            <a:endParaRPr lang="en-US" dirty="0"/>
          </a:p>
        </p:txBody>
      </p:sp>
    </p:spTree>
    <p:extLst>
      <p:ext uri="{BB962C8B-B14F-4D97-AF65-F5344CB8AC3E}">
        <p14:creationId xmlns:p14="http://schemas.microsoft.com/office/powerpoint/2010/main" val="1906657877"/>
      </p:ext>
    </p:extLst>
  </p:cSld>
  <p:clrMapOvr>
    <a:masterClrMapping/>
  </p:clrMapOvr>
</p:notes>
</file>

<file path=ppt/notesSlides/notesSlide12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1266</a:t>
            </a:fld>
            <a:endParaRPr lang="en-US" dirty="0"/>
          </a:p>
        </p:txBody>
      </p:sp>
    </p:spTree>
    <p:extLst>
      <p:ext uri="{BB962C8B-B14F-4D97-AF65-F5344CB8AC3E}">
        <p14:creationId xmlns:p14="http://schemas.microsoft.com/office/powerpoint/2010/main" val="981234344"/>
      </p:ext>
    </p:extLst>
  </p:cSld>
  <p:clrMapOvr>
    <a:masterClrMapping/>
  </p:clrMapOvr>
</p:notes>
</file>

<file path=ppt/notesSlides/notesSlide12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1267</a:t>
            </a:fld>
            <a:endParaRPr lang="en-US" dirty="0"/>
          </a:p>
        </p:txBody>
      </p:sp>
    </p:spTree>
    <p:extLst>
      <p:ext uri="{BB962C8B-B14F-4D97-AF65-F5344CB8AC3E}">
        <p14:creationId xmlns:p14="http://schemas.microsoft.com/office/powerpoint/2010/main" val="1454802707"/>
      </p:ext>
    </p:extLst>
  </p:cSld>
  <p:clrMapOvr>
    <a:masterClrMapping/>
  </p:clrMapOvr>
</p:notes>
</file>

<file path=ppt/notesSlides/notesSlide12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1268</a:t>
            </a:fld>
            <a:endParaRPr lang="en-US" dirty="0"/>
          </a:p>
        </p:txBody>
      </p:sp>
    </p:spTree>
    <p:extLst>
      <p:ext uri="{BB962C8B-B14F-4D97-AF65-F5344CB8AC3E}">
        <p14:creationId xmlns:p14="http://schemas.microsoft.com/office/powerpoint/2010/main" val="609544381"/>
      </p:ext>
    </p:extLst>
  </p:cSld>
  <p:clrMapOvr>
    <a:masterClrMapping/>
  </p:clrMapOvr>
</p:notes>
</file>

<file path=ppt/notesSlides/notesSlide12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1269</a:t>
            </a:fld>
            <a:endParaRPr lang="en-US" dirty="0"/>
          </a:p>
        </p:txBody>
      </p:sp>
    </p:spTree>
    <p:extLst>
      <p:ext uri="{BB962C8B-B14F-4D97-AF65-F5344CB8AC3E}">
        <p14:creationId xmlns:p14="http://schemas.microsoft.com/office/powerpoint/2010/main" val="3158951321"/>
      </p:ext>
    </p:extLst>
  </p:cSld>
  <p:clrMapOvr>
    <a:masterClrMapping/>
  </p:clrMapOvr>
</p:notes>
</file>

<file path=ppt/notesSlides/notesSlide12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1270</a:t>
            </a:fld>
            <a:endParaRPr lang="en-US" dirty="0"/>
          </a:p>
        </p:txBody>
      </p:sp>
    </p:spTree>
    <p:extLst>
      <p:ext uri="{BB962C8B-B14F-4D97-AF65-F5344CB8AC3E}">
        <p14:creationId xmlns:p14="http://schemas.microsoft.com/office/powerpoint/2010/main" val="2345828341"/>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128</a:t>
            </a:fld>
            <a:endParaRPr lang="en-US" dirty="0"/>
          </a:p>
        </p:txBody>
      </p:sp>
    </p:spTree>
    <p:extLst>
      <p:ext uri="{BB962C8B-B14F-4D97-AF65-F5344CB8AC3E}">
        <p14:creationId xmlns:p14="http://schemas.microsoft.com/office/powerpoint/2010/main" val="3562767523"/>
      </p:ext>
    </p:extLst>
  </p:cSld>
  <p:clrMapOvr>
    <a:masterClrMapping/>
  </p:clrMapOvr>
</p:notes>
</file>

<file path=ppt/notesSlides/notesSlide12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1271</a:t>
            </a:fld>
            <a:endParaRPr lang="en-US" dirty="0"/>
          </a:p>
        </p:txBody>
      </p:sp>
    </p:spTree>
    <p:extLst>
      <p:ext uri="{BB962C8B-B14F-4D97-AF65-F5344CB8AC3E}">
        <p14:creationId xmlns:p14="http://schemas.microsoft.com/office/powerpoint/2010/main" val="4156775488"/>
      </p:ext>
    </p:extLst>
  </p:cSld>
  <p:clrMapOvr>
    <a:masterClrMapping/>
  </p:clrMapOvr>
</p:notes>
</file>

<file path=ppt/notesSlides/notesSlide12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1272</a:t>
            </a:fld>
            <a:endParaRPr lang="en-US" dirty="0"/>
          </a:p>
        </p:txBody>
      </p:sp>
    </p:spTree>
    <p:extLst>
      <p:ext uri="{BB962C8B-B14F-4D97-AF65-F5344CB8AC3E}">
        <p14:creationId xmlns:p14="http://schemas.microsoft.com/office/powerpoint/2010/main" val="2158310845"/>
      </p:ext>
    </p:extLst>
  </p:cSld>
  <p:clrMapOvr>
    <a:masterClrMapping/>
  </p:clrMapOvr>
</p:notes>
</file>

<file path=ppt/notesSlides/notesSlide12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1273</a:t>
            </a:fld>
            <a:endParaRPr lang="en-US" dirty="0"/>
          </a:p>
        </p:txBody>
      </p:sp>
    </p:spTree>
    <p:extLst>
      <p:ext uri="{BB962C8B-B14F-4D97-AF65-F5344CB8AC3E}">
        <p14:creationId xmlns:p14="http://schemas.microsoft.com/office/powerpoint/2010/main" val="1652993924"/>
      </p:ext>
    </p:extLst>
  </p:cSld>
  <p:clrMapOvr>
    <a:masterClrMapping/>
  </p:clrMapOvr>
</p:notes>
</file>

<file path=ppt/notesSlides/notesSlide12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1274</a:t>
            </a:fld>
            <a:endParaRPr lang="en-US" dirty="0"/>
          </a:p>
        </p:txBody>
      </p:sp>
    </p:spTree>
    <p:extLst>
      <p:ext uri="{BB962C8B-B14F-4D97-AF65-F5344CB8AC3E}">
        <p14:creationId xmlns:p14="http://schemas.microsoft.com/office/powerpoint/2010/main" val="3630712987"/>
      </p:ext>
    </p:extLst>
  </p:cSld>
  <p:clrMapOvr>
    <a:masterClrMapping/>
  </p:clrMapOvr>
</p:notes>
</file>

<file path=ppt/notesSlides/notesSlide12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1275</a:t>
            </a:fld>
            <a:endParaRPr lang="en-US" dirty="0"/>
          </a:p>
        </p:txBody>
      </p:sp>
    </p:spTree>
    <p:extLst>
      <p:ext uri="{BB962C8B-B14F-4D97-AF65-F5344CB8AC3E}">
        <p14:creationId xmlns:p14="http://schemas.microsoft.com/office/powerpoint/2010/main" val="4154919691"/>
      </p:ext>
    </p:extLst>
  </p:cSld>
  <p:clrMapOvr>
    <a:masterClrMapping/>
  </p:clrMapOvr>
</p:notes>
</file>

<file path=ppt/notesSlides/notesSlide12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1276</a:t>
            </a:fld>
            <a:endParaRPr lang="en-US" dirty="0"/>
          </a:p>
        </p:txBody>
      </p:sp>
    </p:spTree>
    <p:extLst>
      <p:ext uri="{BB962C8B-B14F-4D97-AF65-F5344CB8AC3E}">
        <p14:creationId xmlns:p14="http://schemas.microsoft.com/office/powerpoint/2010/main" val="3787480255"/>
      </p:ext>
    </p:extLst>
  </p:cSld>
  <p:clrMapOvr>
    <a:masterClrMapping/>
  </p:clrMapOvr>
</p:notes>
</file>

<file path=ppt/notesSlides/notesSlide12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1277</a:t>
            </a:fld>
            <a:endParaRPr lang="en-US" dirty="0"/>
          </a:p>
        </p:txBody>
      </p:sp>
    </p:spTree>
    <p:extLst>
      <p:ext uri="{BB962C8B-B14F-4D97-AF65-F5344CB8AC3E}">
        <p14:creationId xmlns:p14="http://schemas.microsoft.com/office/powerpoint/2010/main" val="2019396009"/>
      </p:ext>
    </p:extLst>
  </p:cSld>
  <p:clrMapOvr>
    <a:masterClrMapping/>
  </p:clrMapOvr>
</p:notes>
</file>

<file path=ppt/notesSlides/notesSlide12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1278</a:t>
            </a:fld>
            <a:endParaRPr lang="en-US" dirty="0"/>
          </a:p>
        </p:txBody>
      </p:sp>
    </p:spTree>
    <p:extLst>
      <p:ext uri="{BB962C8B-B14F-4D97-AF65-F5344CB8AC3E}">
        <p14:creationId xmlns:p14="http://schemas.microsoft.com/office/powerpoint/2010/main" val="3251883087"/>
      </p:ext>
    </p:extLst>
  </p:cSld>
  <p:clrMapOvr>
    <a:masterClrMapping/>
  </p:clrMapOvr>
</p:notes>
</file>

<file path=ppt/notesSlides/notesSlide12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1279</a:t>
            </a:fld>
            <a:endParaRPr lang="en-US" dirty="0"/>
          </a:p>
        </p:txBody>
      </p:sp>
    </p:spTree>
    <p:extLst>
      <p:ext uri="{BB962C8B-B14F-4D97-AF65-F5344CB8AC3E}">
        <p14:creationId xmlns:p14="http://schemas.microsoft.com/office/powerpoint/2010/main" val="1282723441"/>
      </p:ext>
    </p:extLst>
  </p:cSld>
  <p:clrMapOvr>
    <a:masterClrMapping/>
  </p:clrMapOvr>
</p:notes>
</file>

<file path=ppt/notesSlides/notesSlide12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1280</a:t>
            </a:fld>
            <a:endParaRPr lang="en-US" dirty="0"/>
          </a:p>
        </p:txBody>
      </p:sp>
    </p:spTree>
    <p:extLst>
      <p:ext uri="{BB962C8B-B14F-4D97-AF65-F5344CB8AC3E}">
        <p14:creationId xmlns:p14="http://schemas.microsoft.com/office/powerpoint/2010/main" val="1481202727"/>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129</a:t>
            </a:fld>
            <a:endParaRPr lang="en-US" dirty="0"/>
          </a:p>
        </p:txBody>
      </p:sp>
    </p:spTree>
    <p:extLst>
      <p:ext uri="{BB962C8B-B14F-4D97-AF65-F5344CB8AC3E}">
        <p14:creationId xmlns:p14="http://schemas.microsoft.com/office/powerpoint/2010/main" val="1146709421"/>
      </p:ext>
    </p:extLst>
  </p:cSld>
  <p:clrMapOvr>
    <a:masterClrMapping/>
  </p:clrMapOvr>
</p:notes>
</file>

<file path=ppt/notesSlides/notesSlide12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1281</a:t>
            </a:fld>
            <a:endParaRPr lang="en-US" dirty="0"/>
          </a:p>
        </p:txBody>
      </p:sp>
    </p:spTree>
    <p:extLst>
      <p:ext uri="{BB962C8B-B14F-4D97-AF65-F5344CB8AC3E}">
        <p14:creationId xmlns:p14="http://schemas.microsoft.com/office/powerpoint/2010/main" val="1901209749"/>
      </p:ext>
    </p:extLst>
  </p:cSld>
  <p:clrMapOvr>
    <a:masterClrMapping/>
  </p:clrMapOvr>
</p:notes>
</file>

<file path=ppt/notesSlides/notesSlide12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1282</a:t>
            </a:fld>
            <a:endParaRPr lang="en-US" dirty="0"/>
          </a:p>
        </p:txBody>
      </p:sp>
    </p:spTree>
    <p:extLst>
      <p:ext uri="{BB962C8B-B14F-4D97-AF65-F5344CB8AC3E}">
        <p14:creationId xmlns:p14="http://schemas.microsoft.com/office/powerpoint/2010/main" val="859197572"/>
      </p:ext>
    </p:extLst>
  </p:cSld>
  <p:clrMapOvr>
    <a:masterClrMapping/>
  </p:clrMapOvr>
</p:notes>
</file>

<file path=ppt/notesSlides/notesSlide12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1283</a:t>
            </a:fld>
            <a:endParaRPr lang="en-US" dirty="0"/>
          </a:p>
        </p:txBody>
      </p:sp>
    </p:spTree>
    <p:extLst>
      <p:ext uri="{BB962C8B-B14F-4D97-AF65-F5344CB8AC3E}">
        <p14:creationId xmlns:p14="http://schemas.microsoft.com/office/powerpoint/2010/main" val="1293423583"/>
      </p:ext>
    </p:extLst>
  </p:cSld>
  <p:clrMapOvr>
    <a:masterClrMapping/>
  </p:clrMapOvr>
</p:notes>
</file>

<file path=ppt/notesSlides/notesSlide12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1284</a:t>
            </a:fld>
            <a:endParaRPr lang="en-US" dirty="0"/>
          </a:p>
        </p:txBody>
      </p:sp>
    </p:spTree>
    <p:extLst>
      <p:ext uri="{BB962C8B-B14F-4D97-AF65-F5344CB8AC3E}">
        <p14:creationId xmlns:p14="http://schemas.microsoft.com/office/powerpoint/2010/main" val="3199688370"/>
      </p:ext>
    </p:extLst>
  </p:cSld>
  <p:clrMapOvr>
    <a:masterClrMapping/>
  </p:clrMapOvr>
</p:notes>
</file>

<file path=ppt/notesSlides/notesSlide12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1285</a:t>
            </a:fld>
            <a:endParaRPr lang="en-US" dirty="0"/>
          </a:p>
        </p:txBody>
      </p:sp>
    </p:spTree>
    <p:extLst>
      <p:ext uri="{BB962C8B-B14F-4D97-AF65-F5344CB8AC3E}">
        <p14:creationId xmlns:p14="http://schemas.microsoft.com/office/powerpoint/2010/main" val="3096497002"/>
      </p:ext>
    </p:extLst>
  </p:cSld>
  <p:clrMapOvr>
    <a:masterClrMapping/>
  </p:clrMapOvr>
</p:notes>
</file>

<file path=ppt/notesSlides/notesSlide12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1286</a:t>
            </a:fld>
            <a:endParaRPr lang="en-US" dirty="0"/>
          </a:p>
        </p:txBody>
      </p:sp>
    </p:spTree>
    <p:extLst>
      <p:ext uri="{BB962C8B-B14F-4D97-AF65-F5344CB8AC3E}">
        <p14:creationId xmlns:p14="http://schemas.microsoft.com/office/powerpoint/2010/main" val="194254743"/>
      </p:ext>
    </p:extLst>
  </p:cSld>
  <p:clrMapOvr>
    <a:masterClrMapping/>
  </p:clrMapOvr>
</p:notes>
</file>

<file path=ppt/notesSlides/notesSlide12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1287</a:t>
            </a:fld>
            <a:endParaRPr lang="en-US" dirty="0"/>
          </a:p>
        </p:txBody>
      </p:sp>
    </p:spTree>
    <p:extLst>
      <p:ext uri="{BB962C8B-B14F-4D97-AF65-F5344CB8AC3E}">
        <p14:creationId xmlns:p14="http://schemas.microsoft.com/office/powerpoint/2010/main" val="2364353613"/>
      </p:ext>
    </p:extLst>
  </p:cSld>
  <p:clrMapOvr>
    <a:masterClrMapping/>
  </p:clrMapOvr>
</p:notes>
</file>

<file path=ppt/notesSlides/notesSlide12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1288</a:t>
            </a:fld>
            <a:endParaRPr lang="en-US" dirty="0"/>
          </a:p>
        </p:txBody>
      </p:sp>
    </p:spTree>
    <p:extLst>
      <p:ext uri="{BB962C8B-B14F-4D97-AF65-F5344CB8AC3E}">
        <p14:creationId xmlns:p14="http://schemas.microsoft.com/office/powerpoint/2010/main" val="316933761"/>
      </p:ext>
    </p:extLst>
  </p:cSld>
  <p:clrMapOvr>
    <a:masterClrMapping/>
  </p:clrMapOvr>
</p:notes>
</file>

<file path=ppt/notesSlides/notesSlide12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1289</a:t>
            </a:fld>
            <a:endParaRPr lang="en-US" dirty="0"/>
          </a:p>
        </p:txBody>
      </p:sp>
    </p:spTree>
    <p:extLst>
      <p:ext uri="{BB962C8B-B14F-4D97-AF65-F5344CB8AC3E}">
        <p14:creationId xmlns:p14="http://schemas.microsoft.com/office/powerpoint/2010/main" val="3874874121"/>
      </p:ext>
    </p:extLst>
  </p:cSld>
  <p:clrMapOvr>
    <a:masterClrMapping/>
  </p:clrMapOvr>
</p:notes>
</file>

<file path=ppt/notesSlides/notesSlide12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1290</a:t>
            </a:fld>
            <a:endParaRPr lang="en-US" dirty="0"/>
          </a:p>
        </p:txBody>
      </p:sp>
    </p:spTree>
    <p:extLst>
      <p:ext uri="{BB962C8B-B14F-4D97-AF65-F5344CB8AC3E}">
        <p14:creationId xmlns:p14="http://schemas.microsoft.com/office/powerpoint/2010/main" val="2482602549"/>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130</a:t>
            </a:fld>
            <a:endParaRPr lang="en-US" dirty="0"/>
          </a:p>
        </p:txBody>
      </p:sp>
    </p:spTree>
    <p:extLst>
      <p:ext uri="{BB962C8B-B14F-4D97-AF65-F5344CB8AC3E}">
        <p14:creationId xmlns:p14="http://schemas.microsoft.com/office/powerpoint/2010/main" val="2606520670"/>
      </p:ext>
    </p:extLst>
  </p:cSld>
  <p:clrMapOvr>
    <a:masterClrMapping/>
  </p:clrMapOvr>
</p:notes>
</file>

<file path=ppt/notesSlides/notesSlide12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1291</a:t>
            </a:fld>
            <a:endParaRPr lang="en-US" dirty="0"/>
          </a:p>
        </p:txBody>
      </p:sp>
    </p:spTree>
    <p:extLst>
      <p:ext uri="{BB962C8B-B14F-4D97-AF65-F5344CB8AC3E}">
        <p14:creationId xmlns:p14="http://schemas.microsoft.com/office/powerpoint/2010/main" val="2903078175"/>
      </p:ext>
    </p:extLst>
  </p:cSld>
  <p:clrMapOvr>
    <a:masterClrMapping/>
  </p:clrMapOvr>
</p:notes>
</file>

<file path=ppt/notesSlides/notesSlide12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1292</a:t>
            </a:fld>
            <a:endParaRPr lang="en-US" dirty="0"/>
          </a:p>
        </p:txBody>
      </p:sp>
    </p:spTree>
    <p:extLst>
      <p:ext uri="{BB962C8B-B14F-4D97-AF65-F5344CB8AC3E}">
        <p14:creationId xmlns:p14="http://schemas.microsoft.com/office/powerpoint/2010/main" val="1727944932"/>
      </p:ext>
    </p:extLst>
  </p:cSld>
  <p:clrMapOvr>
    <a:masterClrMapping/>
  </p:clrMapOvr>
</p:notes>
</file>

<file path=ppt/notesSlides/notesSlide12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1293</a:t>
            </a:fld>
            <a:endParaRPr lang="en-US" dirty="0"/>
          </a:p>
        </p:txBody>
      </p:sp>
    </p:spTree>
    <p:extLst>
      <p:ext uri="{BB962C8B-B14F-4D97-AF65-F5344CB8AC3E}">
        <p14:creationId xmlns:p14="http://schemas.microsoft.com/office/powerpoint/2010/main" val="3705425889"/>
      </p:ext>
    </p:extLst>
  </p:cSld>
  <p:clrMapOvr>
    <a:masterClrMapping/>
  </p:clrMapOvr>
</p:notes>
</file>

<file path=ppt/notesSlides/notesSlide12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1294</a:t>
            </a:fld>
            <a:endParaRPr lang="en-US" dirty="0"/>
          </a:p>
        </p:txBody>
      </p:sp>
    </p:spTree>
    <p:extLst>
      <p:ext uri="{BB962C8B-B14F-4D97-AF65-F5344CB8AC3E}">
        <p14:creationId xmlns:p14="http://schemas.microsoft.com/office/powerpoint/2010/main" val="2961440557"/>
      </p:ext>
    </p:extLst>
  </p:cSld>
  <p:clrMapOvr>
    <a:masterClrMapping/>
  </p:clrMapOvr>
</p:notes>
</file>

<file path=ppt/notesSlides/notesSlide12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1295</a:t>
            </a:fld>
            <a:endParaRPr lang="en-US" dirty="0"/>
          </a:p>
        </p:txBody>
      </p:sp>
    </p:spTree>
    <p:extLst>
      <p:ext uri="{BB962C8B-B14F-4D97-AF65-F5344CB8AC3E}">
        <p14:creationId xmlns:p14="http://schemas.microsoft.com/office/powerpoint/2010/main" val="1133976534"/>
      </p:ext>
    </p:extLst>
  </p:cSld>
  <p:clrMapOvr>
    <a:masterClrMapping/>
  </p:clrMapOvr>
</p:notes>
</file>

<file path=ppt/notesSlides/notesSlide12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1296</a:t>
            </a:fld>
            <a:endParaRPr lang="en-US" dirty="0"/>
          </a:p>
        </p:txBody>
      </p:sp>
    </p:spTree>
    <p:extLst>
      <p:ext uri="{BB962C8B-B14F-4D97-AF65-F5344CB8AC3E}">
        <p14:creationId xmlns:p14="http://schemas.microsoft.com/office/powerpoint/2010/main" val="3080618303"/>
      </p:ext>
    </p:extLst>
  </p:cSld>
  <p:clrMapOvr>
    <a:masterClrMapping/>
  </p:clrMapOvr>
</p:notes>
</file>

<file path=ppt/notesSlides/notesSlide12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1297</a:t>
            </a:fld>
            <a:endParaRPr lang="en-US" dirty="0"/>
          </a:p>
        </p:txBody>
      </p:sp>
    </p:spTree>
    <p:extLst>
      <p:ext uri="{BB962C8B-B14F-4D97-AF65-F5344CB8AC3E}">
        <p14:creationId xmlns:p14="http://schemas.microsoft.com/office/powerpoint/2010/main" val="2516754098"/>
      </p:ext>
    </p:extLst>
  </p:cSld>
  <p:clrMapOvr>
    <a:masterClrMapping/>
  </p:clrMapOvr>
</p:notes>
</file>

<file path=ppt/notesSlides/notesSlide12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1298</a:t>
            </a:fld>
            <a:endParaRPr lang="en-US" dirty="0"/>
          </a:p>
        </p:txBody>
      </p:sp>
    </p:spTree>
    <p:extLst>
      <p:ext uri="{BB962C8B-B14F-4D97-AF65-F5344CB8AC3E}">
        <p14:creationId xmlns:p14="http://schemas.microsoft.com/office/powerpoint/2010/main" val="1907534576"/>
      </p:ext>
    </p:extLst>
  </p:cSld>
  <p:clrMapOvr>
    <a:masterClrMapping/>
  </p:clrMapOvr>
</p:notes>
</file>

<file path=ppt/notesSlides/notesSlide12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1299</a:t>
            </a:fld>
            <a:endParaRPr lang="en-US" dirty="0"/>
          </a:p>
        </p:txBody>
      </p:sp>
    </p:spTree>
    <p:extLst>
      <p:ext uri="{BB962C8B-B14F-4D97-AF65-F5344CB8AC3E}">
        <p14:creationId xmlns:p14="http://schemas.microsoft.com/office/powerpoint/2010/main" val="763815416"/>
      </p:ext>
    </p:extLst>
  </p:cSld>
  <p:clrMapOvr>
    <a:masterClrMapping/>
  </p:clrMapOvr>
</p:notes>
</file>

<file path=ppt/notesSlides/notesSlide12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1300</a:t>
            </a:fld>
            <a:endParaRPr lang="en-US" dirty="0"/>
          </a:p>
        </p:txBody>
      </p:sp>
    </p:spTree>
    <p:extLst>
      <p:ext uri="{BB962C8B-B14F-4D97-AF65-F5344CB8AC3E}">
        <p14:creationId xmlns:p14="http://schemas.microsoft.com/office/powerpoint/2010/main" val="40874768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a:t>
            </a:fld>
            <a:endParaRPr lang="en-US" dirty="0"/>
          </a:p>
        </p:txBody>
      </p:sp>
    </p:spTree>
    <p:extLst>
      <p:ext uri="{BB962C8B-B14F-4D97-AF65-F5344CB8AC3E}">
        <p14:creationId xmlns:p14="http://schemas.microsoft.com/office/powerpoint/2010/main" val="1180010195"/>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131</a:t>
            </a:fld>
            <a:endParaRPr lang="en-US" dirty="0"/>
          </a:p>
        </p:txBody>
      </p:sp>
    </p:spTree>
    <p:extLst>
      <p:ext uri="{BB962C8B-B14F-4D97-AF65-F5344CB8AC3E}">
        <p14:creationId xmlns:p14="http://schemas.microsoft.com/office/powerpoint/2010/main" val="3181106561"/>
      </p:ext>
    </p:extLst>
  </p:cSld>
  <p:clrMapOvr>
    <a:masterClrMapping/>
  </p:clrMapOvr>
</p:notes>
</file>

<file path=ppt/notesSlides/notesSlide13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1301</a:t>
            </a:fld>
            <a:endParaRPr lang="en-US" dirty="0"/>
          </a:p>
        </p:txBody>
      </p:sp>
    </p:spTree>
    <p:extLst>
      <p:ext uri="{BB962C8B-B14F-4D97-AF65-F5344CB8AC3E}">
        <p14:creationId xmlns:p14="http://schemas.microsoft.com/office/powerpoint/2010/main" val="3117151583"/>
      </p:ext>
    </p:extLst>
  </p:cSld>
  <p:clrMapOvr>
    <a:masterClrMapping/>
  </p:clrMapOvr>
</p:notes>
</file>

<file path=ppt/notesSlides/notesSlide13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1302</a:t>
            </a:fld>
            <a:endParaRPr lang="en-US" dirty="0"/>
          </a:p>
        </p:txBody>
      </p:sp>
    </p:spTree>
    <p:extLst>
      <p:ext uri="{BB962C8B-B14F-4D97-AF65-F5344CB8AC3E}">
        <p14:creationId xmlns:p14="http://schemas.microsoft.com/office/powerpoint/2010/main" val="2561789835"/>
      </p:ext>
    </p:extLst>
  </p:cSld>
  <p:clrMapOvr>
    <a:masterClrMapping/>
  </p:clrMapOvr>
</p:notes>
</file>

<file path=ppt/notesSlides/notesSlide13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1303</a:t>
            </a:fld>
            <a:endParaRPr lang="en-US" dirty="0"/>
          </a:p>
        </p:txBody>
      </p:sp>
    </p:spTree>
    <p:extLst>
      <p:ext uri="{BB962C8B-B14F-4D97-AF65-F5344CB8AC3E}">
        <p14:creationId xmlns:p14="http://schemas.microsoft.com/office/powerpoint/2010/main" val="1629686546"/>
      </p:ext>
    </p:extLst>
  </p:cSld>
  <p:clrMapOvr>
    <a:masterClrMapping/>
  </p:clrMapOvr>
</p:notes>
</file>

<file path=ppt/notesSlides/notesSlide13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1304</a:t>
            </a:fld>
            <a:endParaRPr lang="en-US" dirty="0"/>
          </a:p>
        </p:txBody>
      </p:sp>
    </p:spTree>
    <p:extLst>
      <p:ext uri="{BB962C8B-B14F-4D97-AF65-F5344CB8AC3E}">
        <p14:creationId xmlns:p14="http://schemas.microsoft.com/office/powerpoint/2010/main" val="272310967"/>
      </p:ext>
    </p:extLst>
  </p:cSld>
  <p:clrMapOvr>
    <a:masterClrMapping/>
  </p:clrMapOvr>
</p:notes>
</file>

<file path=ppt/notesSlides/notesSlide13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1305</a:t>
            </a:fld>
            <a:endParaRPr lang="en-US" dirty="0"/>
          </a:p>
        </p:txBody>
      </p:sp>
    </p:spTree>
    <p:extLst>
      <p:ext uri="{BB962C8B-B14F-4D97-AF65-F5344CB8AC3E}">
        <p14:creationId xmlns:p14="http://schemas.microsoft.com/office/powerpoint/2010/main" val="519925033"/>
      </p:ext>
    </p:extLst>
  </p:cSld>
  <p:clrMapOvr>
    <a:masterClrMapping/>
  </p:clrMapOvr>
</p:notes>
</file>

<file path=ppt/notesSlides/notesSlide13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1306</a:t>
            </a:fld>
            <a:endParaRPr lang="en-US" dirty="0"/>
          </a:p>
        </p:txBody>
      </p:sp>
    </p:spTree>
    <p:extLst>
      <p:ext uri="{BB962C8B-B14F-4D97-AF65-F5344CB8AC3E}">
        <p14:creationId xmlns:p14="http://schemas.microsoft.com/office/powerpoint/2010/main" val="3068282469"/>
      </p:ext>
    </p:extLst>
  </p:cSld>
  <p:clrMapOvr>
    <a:masterClrMapping/>
  </p:clrMapOvr>
</p:notes>
</file>

<file path=ppt/notesSlides/notesSlide13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1307</a:t>
            </a:fld>
            <a:endParaRPr lang="en-US" dirty="0"/>
          </a:p>
        </p:txBody>
      </p:sp>
    </p:spTree>
    <p:extLst>
      <p:ext uri="{BB962C8B-B14F-4D97-AF65-F5344CB8AC3E}">
        <p14:creationId xmlns:p14="http://schemas.microsoft.com/office/powerpoint/2010/main" val="1808441272"/>
      </p:ext>
    </p:extLst>
  </p:cSld>
  <p:clrMapOvr>
    <a:masterClrMapping/>
  </p:clrMapOvr>
</p:notes>
</file>

<file path=ppt/notesSlides/notesSlide13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1308</a:t>
            </a:fld>
            <a:endParaRPr lang="en-US" dirty="0"/>
          </a:p>
        </p:txBody>
      </p:sp>
    </p:spTree>
    <p:extLst>
      <p:ext uri="{BB962C8B-B14F-4D97-AF65-F5344CB8AC3E}">
        <p14:creationId xmlns:p14="http://schemas.microsoft.com/office/powerpoint/2010/main" val="2727618105"/>
      </p:ext>
    </p:extLst>
  </p:cSld>
  <p:clrMapOvr>
    <a:masterClrMapping/>
  </p:clrMapOvr>
</p:notes>
</file>

<file path=ppt/notesSlides/notesSlide13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1309</a:t>
            </a:fld>
            <a:endParaRPr lang="en-US" dirty="0"/>
          </a:p>
        </p:txBody>
      </p:sp>
    </p:spTree>
    <p:extLst>
      <p:ext uri="{BB962C8B-B14F-4D97-AF65-F5344CB8AC3E}">
        <p14:creationId xmlns:p14="http://schemas.microsoft.com/office/powerpoint/2010/main" val="2650080242"/>
      </p:ext>
    </p:extLst>
  </p:cSld>
  <p:clrMapOvr>
    <a:masterClrMapping/>
  </p:clrMapOvr>
</p:notes>
</file>

<file path=ppt/notesSlides/notesSlide13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1310</a:t>
            </a:fld>
            <a:endParaRPr lang="en-US" dirty="0"/>
          </a:p>
        </p:txBody>
      </p:sp>
    </p:spTree>
    <p:extLst>
      <p:ext uri="{BB962C8B-B14F-4D97-AF65-F5344CB8AC3E}">
        <p14:creationId xmlns:p14="http://schemas.microsoft.com/office/powerpoint/2010/main" val="4172020970"/>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132</a:t>
            </a:fld>
            <a:endParaRPr lang="en-US" dirty="0"/>
          </a:p>
        </p:txBody>
      </p:sp>
    </p:spTree>
    <p:extLst>
      <p:ext uri="{BB962C8B-B14F-4D97-AF65-F5344CB8AC3E}">
        <p14:creationId xmlns:p14="http://schemas.microsoft.com/office/powerpoint/2010/main" val="394188605"/>
      </p:ext>
    </p:extLst>
  </p:cSld>
  <p:clrMapOvr>
    <a:masterClrMapping/>
  </p:clrMapOvr>
</p:notes>
</file>

<file path=ppt/notesSlides/notesSlide13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1311</a:t>
            </a:fld>
            <a:endParaRPr lang="en-US" dirty="0"/>
          </a:p>
        </p:txBody>
      </p:sp>
    </p:spTree>
    <p:extLst>
      <p:ext uri="{BB962C8B-B14F-4D97-AF65-F5344CB8AC3E}">
        <p14:creationId xmlns:p14="http://schemas.microsoft.com/office/powerpoint/2010/main" val="648422399"/>
      </p:ext>
    </p:extLst>
  </p:cSld>
  <p:clrMapOvr>
    <a:masterClrMapping/>
  </p:clrMapOvr>
</p:notes>
</file>

<file path=ppt/notesSlides/notesSlide13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1312</a:t>
            </a:fld>
            <a:endParaRPr lang="en-US" dirty="0"/>
          </a:p>
        </p:txBody>
      </p:sp>
    </p:spTree>
    <p:extLst>
      <p:ext uri="{BB962C8B-B14F-4D97-AF65-F5344CB8AC3E}">
        <p14:creationId xmlns:p14="http://schemas.microsoft.com/office/powerpoint/2010/main" val="1903222088"/>
      </p:ext>
    </p:extLst>
  </p:cSld>
  <p:clrMapOvr>
    <a:masterClrMapping/>
  </p:clrMapOvr>
</p:notes>
</file>

<file path=ppt/notesSlides/notesSlide13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1313</a:t>
            </a:fld>
            <a:endParaRPr lang="en-US" dirty="0"/>
          </a:p>
        </p:txBody>
      </p:sp>
    </p:spTree>
    <p:extLst>
      <p:ext uri="{BB962C8B-B14F-4D97-AF65-F5344CB8AC3E}">
        <p14:creationId xmlns:p14="http://schemas.microsoft.com/office/powerpoint/2010/main" val="3669375734"/>
      </p:ext>
    </p:extLst>
  </p:cSld>
  <p:clrMapOvr>
    <a:masterClrMapping/>
  </p:clrMapOvr>
</p:notes>
</file>

<file path=ppt/notesSlides/notesSlide13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1314</a:t>
            </a:fld>
            <a:endParaRPr lang="en-US" dirty="0"/>
          </a:p>
        </p:txBody>
      </p:sp>
    </p:spTree>
    <p:extLst>
      <p:ext uri="{BB962C8B-B14F-4D97-AF65-F5344CB8AC3E}">
        <p14:creationId xmlns:p14="http://schemas.microsoft.com/office/powerpoint/2010/main" val="3598465262"/>
      </p:ext>
    </p:extLst>
  </p:cSld>
  <p:clrMapOvr>
    <a:masterClrMapping/>
  </p:clrMapOvr>
</p:notes>
</file>

<file path=ppt/notesSlides/notesSlide13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1315</a:t>
            </a:fld>
            <a:endParaRPr lang="en-US" dirty="0"/>
          </a:p>
        </p:txBody>
      </p:sp>
    </p:spTree>
    <p:extLst>
      <p:ext uri="{BB962C8B-B14F-4D97-AF65-F5344CB8AC3E}">
        <p14:creationId xmlns:p14="http://schemas.microsoft.com/office/powerpoint/2010/main" val="1839357328"/>
      </p:ext>
    </p:extLst>
  </p:cSld>
  <p:clrMapOvr>
    <a:masterClrMapping/>
  </p:clrMapOvr>
</p:notes>
</file>

<file path=ppt/notesSlides/notesSlide13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1316</a:t>
            </a:fld>
            <a:endParaRPr lang="en-US" dirty="0"/>
          </a:p>
        </p:txBody>
      </p:sp>
    </p:spTree>
    <p:extLst>
      <p:ext uri="{BB962C8B-B14F-4D97-AF65-F5344CB8AC3E}">
        <p14:creationId xmlns:p14="http://schemas.microsoft.com/office/powerpoint/2010/main" val="1926220056"/>
      </p:ext>
    </p:extLst>
  </p:cSld>
  <p:clrMapOvr>
    <a:masterClrMapping/>
  </p:clrMapOvr>
</p:notes>
</file>

<file path=ppt/notesSlides/notesSlide13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1317</a:t>
            </a:fld>
            <a:endParaRPr lang="en-US" dirty="0"/>
          </a:p>
        </p:txBody>
      </p:sp>
    </p:spTree>
    <p:extLst>
      <p:ext uri="{BB962C8B-B14F-4D97-AF65-F5344CB8AC3E}">
        <p14:creationId xmlns:p14="http://schemas.microsoft.com/office/powerpoint/2010/main" val="4083161239"/>
      </p:ext>
    </p:extLst>
  </p:cSld>
  <p:clrMapOvr>
    <a:masterClrMapping/>
  </p:clrMapOvr>
</p:notes>
</file>

<file path=ppt/notesSlides/notesSlide13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1318</a:t>
            </a:fld>
            <a:endParaRPr lang="en-US" dirty="0"/>
          </a:p>
        </p:txBody>
      </p:sp>
    </p:spTree>
    <p:extLst>
      <p:ext uri="{BB962C8B-B14F-4D97-AF65-F5344CB8AC3E}">
        <p14:creationId xmlns:p14="http://schemas.microsoft.com/office/powerpoint/2010/main" val="3632838780"/>
      </p:ext>
    </p:extLst>
  </p:cSld>
  <p:clrMapOvr>
    <a:masterClrMapping/>
  </p:clrMapOvr>
</p:notes>
</file>

<file path=ppt/notesSlides/notesSlide13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1319</a:t>
            </a:fld>
            <a:endParaRPr lang="en-US" dirty="0"/>
          </a:p>
        </p:txBody>
      </p:sp>
    </p:spTree>
    <p:extLst>
      <p:ext uri="{BB962C8B-B14F-4D97-AF65-F5344CB8AC3E}">
        <p14:creationId xmlns:p14="http://schemas.microsoft.com/office/powerpoint/2010/main" val="3720553808"/>
      </p:ext>
    </p:extLst>
  </p:cSld>
  <p:clrMapOvr>
    <a:masterClrMapping/>
  </p:clrMapOvr>
</p:notes>
</file>

<file path=ppt/notesSlides/notesSlide13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1320</a:t>
            </a:fld>
            <a:endParaRPr lang="en-US" dirty="0"/>
          </a:p>
        </p:txBody>
      </p:sp>
    </p:spTree>
    <p:extLst>
      <p:ext uri="{BB962C8B-B14F-4D97-AF65-F5344CB8AC3E}">
        <p14:creationId xmlns:p14="http://schemas.microsoft.com/office/powerpoint/2010/main" val="2167575302"/>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133</a:t>
            </a:fld>
            <a:endParaRPr lang="en-US" dirty="0"/>
          </a:p>
        </p:txBody>
      </p:sp>
    </p:spTree>
    <p:extLst>
      <p:ext uri="{BB962C8B-B14F-4D97-AF65-F5344CB8AC3E}">
        <p14:creationId xmlns:p14="http://schemas.microsoft.com/office/powerpoint/2010/main" val="929152937"/>
      </p:ext>
    </p:extLst>
  </p:cSld>
  <p:clrMapOvr>
    <a:masterClrMapping/>
  </p:clrMapOvr>
</p:notes>
</file>

<file path=ppt/notesSlides/notesSlide13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1321</a:t>
            </a:fld>
            <a:endParaRPr lang="en-US" dirty="0"/>
          </a:p>
        </p:txBody>
      </p:sp>
    </p:spTree>
    <p:extLst>
      <p:ext uri="{BB962C8B-B14F-4D97-AF65-F5344CB8AC3E}">
        <p14:creationId xmlns:p14="http://schemas.microsoft.com/office/powerpoint/2010/main" val="1700904503"/>
      </p:ext>
    </p:extLst>
  </p:cSld>
  <p:clrMapOvr>
    <a:masterClrMapping/>
  </p:clrMapOvr>
</p:notes>
</file>

<file path=ppt/notesSlides/notesSlide13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1322</a:t>
            </a:fld>
            <a:endParaRPr lang="en-US" dirty="0"/>
          </a:p>
        </p:txBody>
      </p:sp>
    </p:spTree>
    <p:extLst>
      <p:ext uri="{BB962C8B-B14F-4D97-AF65-F5344CB8AC3E}">
        <p14:creationId xmlns:p14="http://schemas.microsoft.com/office/powerpoint/2010/main" val="384738505"/>
      </p:ext>
    </p:extLst>
  </p:cSld>
  <p:clrMapOvr>
    <a:masterClrMapping/>
  </p:clrMapOvr>
</p:notes>
</file>

<file path=ppt/notesSlides/notesSlide13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1323</a:t>
            </a:fld>
            <a:endParaRPr lang="en-US" dirty="0"/>
          </a:p>
        </p:txBody>
      </p:sp>
    </p:spTree>
    <p:extLst>
      <p:ext uri="{BB962C8B-B14F-4D97-AF65-F5344CB8AC3E}">
        <p14:creationId xmlns:p14="http://schemas.microsoft.com/office/powerpoint/2010/main" val="4273321956"/>
      </p:ext>
    </p:extLst>
  </p:cSld>
  <p:clrMapOvr>
    <a:masterClrMapping/>
  </p:clrMapOvr>
</p:notes>
</file>

<file path=ppt/notesSlides/notesSlide13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1324</a:t>
            </a:fld>
            <a:endParaRPr lang="en-US" dirty="0"/>
          </a:p>
        </p:txBody>
      </p:sp>
    </p:spTree>
    <p:extLst>
      <p:ext uri="{BB962C8B-B14F-4D97-AF65-F5344CB8AC3E}">
        <p14:creationId xmlns:p14="http://schemas.microsoft.com/office/powerpoint/2010/main" val="432908481"/>
      </p:ext>
    </p:extLst>
  </p:cSld>
  <p:clrMapOvr>
    <a:masterClrMapping/>
  </p:clrMapOvr>
</p:notes>
</file>

<file path=ppt/notesSlides/notesSlide13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1325</a:t>
            </a:fld>
            <a:endParaRPr lang="en-US" dirty="0"/>
          </a:p>
        </p:txBody>
      </p:sp>
    </p:spTree>
    <p:extLst>
      <p:ext uri="{BB962C8B-B14F-4D97-AF65-F5344CB8AC3E}">
        <p14:creationId xmlns:p14="http://schemas.microsoft.com/office/powerpoint/2010/main" val="3236580398"/>
      </p:ext>
    </p:extLst>
  </p:cSld>
  <p:clrMapOvr>
    <a:masterClrMapping/>
  </p:clrMapOvr>
</p:notes>
</file>

<file path=ppt/notesSlides/notesSlide13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1326</a:t>
            </a:fld>
            <a:endParaRPr lang="en-US" dirty="0"/>
          </a:p>
        </p:txBody>
      </p:sp>
    </p:spTree>
    <p:extLst>
      <p:ext uri="{BB962C8B-B14F-4D97-AF65-F5344CB8AC3E}">
        <p14:creationId xmlns:p14="http://schemas.microsoft.com/office/powerpoint/2010/main" val="1181749136"/>
      </p:ext>
    </p:extLst>
  </p:cSld>
  <p:clrMapOvr>
    <a:masterClrMapping/>
  </p:clrMapOvr>
</p:notes>
</file>

<file path=ppt/notesSlides/notesSlide13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1327</a:t>
            </a:fld>
            <a:endParaRPr lang="en-US" dirty="0"/>
          </a:p>
        </p:txBody>
      </p:sp>
    </p:spTree>
    <p:extLst>
      <p:ext uri="{BB962C8B-B14F-4D97-AF65-F5344CB8AC3E}">
        <p14:creationId xmlns:p14="http://schemas.microsoft.com/office/powerpoint/2010/main" val="3351468844"/>
      </p:ext>
    </p:extLst>
  </p:cSld>
  <p:clrMapOvr>
    <a:masterClrMapping/>
  </p:clrMapOvr>
</p:notes>
</file>

<file path=ppt/notesSlides/notesSlide13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1328</a:t>
            </a:fld>
            <a:endParaRPr lang="en-US" dirty="0"/>
          </a:p>
        </p:txBody>
      </p:sp>
    </p:spTree>
    <p:extLst>
      <p:ext uri="{BB962C8B-B14F-4D97-AF65-F5344CB8AC3E}">
        <p14:creationId xmlns:p14="http://schemas.microsoft.com/office/powerpoint/2010/main" val="1554721254"/>
      </p:ext>
    </p:extLst>
  </p:cSld>
  <p:clrMapOvr>
    <a:masterClrMapping/>
  </p:clrMapOvr>
</p:notes>
</file>

<file path=ppt/notesSlides/notesSlide13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1329</a:t>
            </a:fld>
            <a:endParaRPr lang="en-US" dirty="0"/>
          </a:p>
        </p:txBody>
      </p:sp>
    </p:spTree>
    <p:extLst>
      <p:ext uri="{BB962C8B-B14F-4D97-AF65-F5344CB8AC3E}">
        <p14:creationId xmlns:p14="http://schemas.microsoft.com/office/powerpoint/2010/main" val="2693852018"/>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134</a:t>
            </a:fld>
            <a:endParaRPr lang="en-US" dirty="0"/>
          </a:p>
        </p:txBody>
      </p:sp>
    </p:spTree>
    <p:extLst>
      <p:ext uri="{BB962C8B-B14F-4D97-AF65-F5344CB8AC3E}">
        <p14:creationId xmlns:p14="http://schemas.microsoft.com/office/powerpoint/2010/main" val="2127309022"/>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135</a:t>
            </a:fld>
            <a:endParaRPr lang="en-US" dirty="0"/>
          </a:p>
        </p:txBody>
      </p:sp>
    </p:spTree>
    <p:extLst>
      <p:ext uri="{BB962C8B-B14F-4D97-AF65-F5344CB8AC3E}">
        <p14:creationId xmlns:p14="http://schemas.microsoft.com/office/powerpoint/2010/main" val="2090071312"/>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136</a:t>
            </a:fld>
            <a:endParaRPr lang="en-US" dirty="0"/>
          </a:p>
        </p:txBody>
      </p:sp>
    </p:spTree>
    <p:extLst>
      <p:ext uri="{BB962C8B-B14F-4D97-AF65-F5344CB8AC3E}">
        <p14:creationId xmlns:p14="http://schemas.microsoft.com/office/powerpoint/2010/main" val="3562767523"/>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137</a:t>
            </a:fld>
            <a:endParaRPr lang="en-US" dirty="0"/>
          </a:p>
        </p:txBody>
      </p:sp>
    </p:spTree>
    <p:extLst>
      <p:ext uri="{BB962C8B-B14F-4D97-AF65-F5344CB8AC3E}">
        <p14:creationId xmlns:p14="http://schemas.microsoft.com/office/powerpoint/2010/main" val="1146709421"/>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138</a:t>
            </a:fld>
            <a:endParaRPr lang="en-US" dirty="0"/>
          </a:p>
        </p:txBody>
      </p:sp>
    </p:spTree>
    <p:extLst>
      <p:ext uri="{BB962C8B-B14F-4D97-AF65-F5344CB8AC3E}">
        <p14:creationId xmlns:p14="http://schemas.microsoft.com/office/powerpoint/2010/main" val="2606520670"/>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139</a:t>
            </a:fld>
            <a:endParaRPr lang="en-US" dirty="0"/>
          </a:p>
        </p:txBody>
      </p:sp>
    </p:spTree>
    <p:extLst>
      <p:ext uri="{BB962C8B-B14F-4D97-AF65-F5344CB8AC3E}">
        <p14:creationId xmlns:p14="http://schemas.microsoft.com/office/powerpoint/2010/main" val="3181106561"/>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140</a:t>
            </a:fld>
            <a:endParaRPr lang="en-US" dirty="0"/>
          </a:p>
        </p:txBody>
      </p:sp>
    </p:spTree>
    <p:extLst>
      <p:ext uri="{BB962C8B-B14F-4D97-AF65-F5344CB8AC3E}">
        <p14:creationId xmlns:p14="http://schemas.microsoft.com/office/powerpoint/2010/main" val="3941886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14</a:t>
            </a:fld>
            <a:endParaRPr lang="en-US" dirty="0"/>
          </a:p>
        </p:txBody>
      </p:sp>
    </p:spTree>
    <p:extLst>
      <p:ext uri="{BB962C8B-B14F-4D97-AF65-F5344CB8AC3E}">
        <p14:creationId xmlns:p14="http://schemas.microsoft.com/office/powerpoint/2010/main" val="1968382686"/>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141</a:t>
            </a:fld>
            <a:endParaRPr lang="en-US" dirty="0"/>
          </a:p>
        </p:txBody>
      </p:sp>
    </p:spTree>
    <p:extLst>
      <p:ext uri="{BB962C8B-B14F-4D97-AF65-F5344CB8AC3E}">
        <p14:creationId xmlns:p14="http://schemas.microsoft.com/office/powerpoint/2010/main" val="929152937"/>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142</a:t>
            </a:fld>
            <a:endParaRPr lang="en-US" dirty="0"/>
          </a:p>
        </p:txBody>
      </p:sp>
    </p:spTree>
    <p:extLst>
      <p:ext uri="{BB962C8B-B14F-4D97-AF65-F5344CB8AC3E}">
        <p14:creationId xmlns:p14="http://schemas.microsoft.com/office/powerpoint/2010/main" val="2127309022"/>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143</a:t>
            </a:fld>
            <a:endParaRPr lang="en-US" dirty="0"/>
          </a:p>
        </p:txBody>
      </p:sp>
    </p:spTree>
    <p:extLst>
      <p:ext uri="{BB962C8B-B14F-4D97-AF65-F5344CB8AC3E}">
        <p14:creationId xmlns:p14="http://schemas.microsoft.com/office/powerpoint/2010/main" val="2090071312"/>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144</a:t>
            </a:fld>
            <a:endParaRPr lang="en-US" dirty="0"/>
          </a:p>
        </p:txBody>
      </p:sp>
    </p:spTree>
    <p:extLst>
      <p:ext uri="{BB962C8B-B14F-4D97-AF65-F5344CB8AC3E}">
        <p14:creationId xmlns:p14="http://schemas.microsoft.com/office/powerpoint/2010/main" val="3562767523"/>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145</a:t>
            </a:fld>
            <a:endParaRPr lang="en-US" dirty="0"/>
          </a:p>
        </p:txBody>
      </p:sp>
    </p:spTree>
    <p:extLst>
      <p:ext uri="{BB962C8B-B14F-4D97-AF65-F5344CB8AC3E}">
        <p14:creationId xmlns:p14="http://schemas.microsoft.com/office/powerpoint/2010/main" val="1146709421"/>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146</a:t>
            </a:fld>
            <a:endParaRPr lang="en-US" dirty="0"/>
          </a:p>
        </p:txBody>
      </p:sp>
    </p:spTree>
    <p:extLst>
      <p:ext uri="{BB962C8B-B14F-4D97-AF65-F5344CB8AC3E}">
        <p14:creationId xmlns:p14="http://schemas.microsoft.com/office/powerpoint/2010/main" val="2606520670"/>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147</a:t>
            </a:fld>
            <a:endParaRPr lang="en-US" dirty="0"/>
          </a:p>
        </p:txBody>
      </p:sp>
    </p:spTree>
    <p:extLst>
      <p:ext uri="{BB962C8B-B14F-4D97-AF65-F5344CB8AC3E}">
        <p14:creationId xmlns:p14="http://schemas.microsoft.com/office/powerpoint/2010/main" val="3181106561"/>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148</a:t>
            </a:fld>
            <a:endParaRPr lang="en-US" dirty="0"/>
          </a:p>
        </p:txBody>
      </p:sp>
    </p:spTree>
    <p:extLst>
      <p:ext uri="{BB962C8B-B14F-4D97-AF65-F5344CB8AC3E}">
        <p14:creationId xmlns:p14="http://schemas.microsoft.com/office/powerpoint/2010/main" val="2466792976"/>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149</a:t>
            </a:fld>
            <a:endParaRPr lang="en-US" dirty="0"/>
          </a:p>
        </p:txBody>
      </p:sp>
    </p:spTree>
    <p:extLst>
      <p:ext uri="{BB962C8B-B14F-4D97-AF65-F5344CB8AC3E}">
        <p14:creationId xmlns:p14="http://schemas.microsoft.com/office/powerpoint/2010/main" val="3738235978"/>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150</a:t>
            </a:fld>
            <a:endParaRPr lang="en-US" dirty="0"/>
          </a:p>
        </p:txBody>
      </p:sp>
    </p:spTree>
    <p:extLst>
      <p:ext uri="{BB962C8B-B14F-4D97-AF65-F5344CB8AC3E}">
        <p14:creationId xmlns:p14="http://schemas.microsoft.com/office/powerpoint/2010/main" val="3698579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15</a:t>
            </a:fld>
            <a:endParaRPr lang="en-US" dirty="0"/>
          </a:p>
        </p:txBody>
      </p:sp>
    </p:spTree>
    <p:extLst>
      <p:ext uri="{BB962C8B-B14F-4D97-AF65-F5344CB8AC3E}">
        <p14:creationId xmlns:p14="http://schemas.microsoft.com/office/powerpoint/2010/main" val="3915589006"/>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151</a:t>
            </a:fld>
            <a:endParaRPr lang="en-US" dirty="0"/>
          </a:p>
        </p:txBody>
      </p:sp>
    </p:spTree>
    <p:extLst>
      <p:ext uri="{BB962C8B-B14F-4D97-AF65-F5344CB8AC3E}">
        <p14:creationId xmlns:p14="http://schemas.microsoft.com/office/powerpoint/2010/main" val="3812116991"/>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152</a:t>
            </a:fld>
            <a:endParaRPr lang="en-US" dirty="0"/>
          </a:p>
        </p:txBody>
      </p:sp>
    </p:spTree>
    <p:extLst>
      <p:ext uri="{BB962C8B-B14F-4D97-AF65-F5344CB8AC3E}">
        <p14:creationId xmlns:p14="http://schemas.microsoft.com/office/powerpoint/2010/main" val="2180422916"/>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153</a:t>
            </a:fld>
            <a:endParaRPr lang="en-US" dirty="0"/>
          </a:p>
        </p:txBody>
      </p:sp>
    </p:spTree>
    <p:extLst>
      <p:ext uri="{BB962C8B-B14F-4D97-AF65-F5344CB8AC3E}">
        <p14:creationId xmlns:p14="http://schemas.microsoft.com/office/powerpoint/2010/main" val="1571854399"/>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154</a:t>
            </a:fld>
            <a:endParaRPr lang="en-US" dirty="0"/>
          </a:p>
        </p:txBody>
      </p:sp>
    </p:spTree>
    <p:extLst>
      <p:ext uri="{BB962C8B-B14F-4D97-AF65-F5344CB8AC3E}">
        <p14:creationId xmlns:p14="http://schemas.microsoft.com/office/powerpoint/2010/main" val="1522605981"/>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155</a:t>
            </a:fld>
            <a:endParaRPr lang="en-US" dirty="0"/>
          </a:p>
        </p:txBody>
      </p:sp>
    </p:spTree>
    <p:extLst>
      <p:ext uri="{BB962C8B-B14F-4D97-AF65-F5344CB8AC3E}">
        <p14:creationId xmlns:p14="http://schemas.microsoft.com/office/powerpoint/2010/main" val="2561769247"/>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156</a:t>
            </a:fld>
            <a:endParaRPr lang="en-US" dirty="0"/>
          </a:p>
        </p:txBody>
      </p:sp>
    </p:spTree>
    <p:extLst>
      <p:ext uri="{BB962C8B-B14F-4D97-AF65-F5344CB8AC3E}">
        <p14:creationId xmlns:p14="http://schemas.microsoft.com/office/powerpoint/2010/main" val="2528897880"/>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157</a:t>
            </a:fld>
            <a:endParaRPr lang="en-US" dirty="0"/>
          </a:p>
        </p:txBody>
      </p:sp>
    </p:spTree>
    <p:extLst>
      <p:ext uri="{BB962C8B-B14F-4D97-AF65-F5344CB8AC3E}">
        <p14:creationId xmlns:p14="http://schemas.microsoft.com/office/powerpoint/2010/main" val="2127928903"/>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158</a:t>
            </a:fld>
            <a:endParaRPr lang="en-US" dirty="0"/>
          </a:p>
        </p:txBody>
      </p:sp>
    </p:spTree>
    <p:extLst>
      <p:ext uri="{BB962C8B-B14F-4D97-AF65-F5344CB8AC3E}">
        <p14:creationId xmlns:p14="http://schemas.microsoft.com/office/powerpoint/2010/main" val="2611013380"/>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159</a:t>
            </a:fld>
            <a:endParaRPr lang="en-US" dirty="0"/>
          </a:p>
        </p:txBody>
      </p:sp>
    </p:spTree>
    <p:extLst>
      <p:ext uri="{BB962C8B-B14F-4D97-AF65-F5344CB8AC3E}">
        <p14:creationId xmlns:p14="http://schemas.microsoft.com/office/powerpoint/2010/main" val="3200423711"/>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160</a:t>
            </a:fld>
            <a:endParaRPr lang="en-US" dirty="0"/>
          </a:p>
        </p:txBody>
      </p:sp>
    </p:spTree>
    <p:extLst>
      <p:ext uri="{BB962C8B-B14F-4D97-AF65-F5344CB8AC3E}">
        <p14:creationId xmlns:p14="http://schemas.microsoft.com/office/powerpoint/2010/main" val="42384726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16</a:t>
            </a:fld>
            <a:endParaRPr lang="en-US" dirty="0"/>
          </a:p>
        </p:txBody>
      </p:sp>
    </p:spTree>
    <p:extLst>
      <p:ext uri="{BB962C8B-B14F-4D97-AF65-F5344CB8AC3E}">
        <p14:creationId xmlns:p14="http://schemas.microsoft.com/office/powerpoint/2010/main" val="957266113"/>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161</a:t>
            </a:fld>
            <a:endParaRPr lang="en-US" dirty="0"/>
          </a:p>
        </p:txBody>
      </p:sp>
    </p:spTree>
    <p:extLst>
      <p:ext uri="{BB962C8B-B14F-4D97-AF65-F5344CB8AC3E}">
        <p14:creationId xmlns:p14="http://schemas.microsoft.com/office/powerpoint/2010/main" val="725601071"/>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162</a:t>
            </a:fld>
            <a:endParaRPr lang="en-US" dirty="0"/>
          </a:p>
        </p:txBody>
      </p:sp>
    </p:spTree>
    <p:extLst>
      <p:ext uri="{BB962C8B-B14F-4D97-AF65-F5344CB8AC3E}">
        <p14:creationId xmlns:p14="http://schemas.microsoft.com/office/powerpoint/2010/main" val="3286893195"/>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163</a:t>
            </a:fld>
            <a:endParaRPr lang="en-US" dirty="0"/>
          </a:p>
        </p:txBody>
      </p:sp>
    </p:spTree>
    <p:extLst>
      <p:ext uri="{BB962C8B-B14F-4D97-AF65-F5344CB8AC3E}">
        <p14:creationId xmlns:p14="http://schemas.microsoft.com/office/powerpoint/2010/main" val="390723380"/>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164</a:t>
            </a:fld>
            <a:endParaRPr lang="en-US" dirty="0"/>
          </a:p>
        </p:txBody>
      </p:sp>
    </p:spTree>
    <p:extLst>
      <p:ext uri="{BB962C8B-B14F-4D97-AF65-F5344CB8AC3E}">
        <p14:creationId xmlns:p14="http://schemas.microsoft.com/office/powerpoint/2010/main" val="4002433725"/>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165</a:t>
            </a:fld>
            <a:endParaRPr lang="en-US" dirty="0"/>
          </a:p>
        </p:txBody>
      </p:sp>
    </p:spTree>
    <p:extLst>
      <p:ext uri="{BB962C8B-B14F-4D97-AF65-F5344CB8AC3E}">
        <p14:creationId xmlns:p14="http://schemas.microsoft.com/office/powerpoint/2010/main" val="1318648592"/>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166</a:t>
            </a:fld>
            <a:endParaRPr lang="en-US" dirty="0"/>
          </a:p>
        </p:txBody>
      </p:sp>
    </p:spTree>
    <p:extLst>
      <p:ext uri="{BB962C8B-B14F-4D97-AF65-F5344CB8AC3E}">
        <p14:creationId xmlns:p14="http://schemas.microsoft.com/office/powerpoint/2010/main" val="4037319774"/>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167</a:t>
            </a:fld>
            <a:endParaRPr lang="en-US" dirty="0"/>
          </a:p>
        </p:txBody>
      </p:sp>
    </p:spTree>
    <p:extLst>
      <p:ext uri="{BB962C8B-B14F-4D97-AF65-F5344CB8AC3E}">
        <p14:creationId xmlns:p14="http://schemas.microsoft.com/office/powerpoint/2010/main" val="4104556620"/>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168</a:t>
            </a:fld>
            <a:endParaRPr lang="en-US" dirty="0"/>
          </a:p>
        </p:txBody>
      </p:sp>
    </p:spTree>
    <p:extLst>
      <p:ext uri="{BB962C8B-B14F-4D97-AF65-F5344CB8AC3E}">
        <p14:creationId xmlns:p14="http://schemas.microsoft.com/office/powerpoint/2010/main" val="1920682064"/>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169</a:t>
            </a:fld>
            <a:endParaRPr lang="en-US" dirty="0"/>
          </a:p>
        </p:txBody>
      </p:sp>
    </p:spTree>
    <p:extLst>
      <p:ext uri="{BB962C8B-B14F-4D97-AF65-F5344CB8AC3E}">
        <p14:creationId xmlns:p14="http://schemas.microsoft.com/office/powerpoint/2010/main" val="3000762313"/>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170</a:t>
            </a:fld>
            <a:endParaRPr lang="en-US" dirty="0"/>
          </a:p>
        </p:txBody>
      </p:sp>
    </p:spTree>
    <p:extLst>
      <p:ext uri="{BB962C8B-B14F-4D97-AF65-F5344CB8AC3E}">
        <p14:creationId xmlns:p14="http://schemas.microsoft.com/office/powerpoint/2010/main" val="21190274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17</a:t>
            </a:fld>
            <a:endParaRPr lang="en-US" dirty="0"/>
          </a:p>
        </p:txBody>
      </p:sp>
    </p:spTree>
    <p:extLst>
      <p:ext uri="{BB962C8B-B14F-4D97-AF65-F5344CB8AC3E}">
        <p14:creationId xmlns:p14="http://schemas.microsoft.com/office/powerpoint/2010/main" val="469996146"/>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171</a:t>
            </a:fld>
            <a:endParaRPr lang="en-US" dirty="0"/>
          </a:p>
        </p:txBody>
      </p:sp>
    </p:spTree>
    <p:extLst>
      <p:ext uri="{BB962C8B-B14F-4D97-AF65-F5344CB8AC3E}">
        <p14:creationId xmlns:p14="http://schemas.microsoft.com/office/powerpoint/2010/main" val="3677996260"/>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172</a:t>
            </a:fld>
            <a:endParaRPr lang="en-US" dirty="0"/>
          </a:p>
        </p:txBody>
      </p:sp>
    </p:spTree>
    <p:extLst>
      <p:ext uri="{BB962C8B-B14F-4D97-AF65-F5344CB8AC3E}">
        <p14:creationId xmlns:p14="http://schemas.microsoft.com/office/powerpoint/2010/main" val="3775173870"/>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173</a:t>
            </a:fld>
            <a:endParaRPr lang="en-US" dirty="0"/>
          </a:p>
        </p:txBody>
      </p:sp>
    </p:spTree>
    <p:extLst>
      <p:ext uri="{BB962C8B-B14F-4D97-AF65-F5344CB8AC3E}">
        <p14:creationId xmlns:p14="http://schemas.microsoft.com/office/powerpoint/2010/main" val="798163425"/>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174</a:t>
            </a:fld>
            <a:endParaRPr lang="en-US" dirty="0"/>
          </a:p>
        </p:txBody>
      </p:sp>
    </p:spTree>
    <p:extLst>
      <p:ext uri="{BB962C8B-B14F-4D97-AF65-F5344CB8AC3E}">
        <p14:creationId xmlns:p14="http://schemas.microsoft.com/office/powerpoint/2010/main" val="2963859842"/>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175</a:t>
            </a:fld>
            <a:endParaRPr lang="en-US" dirty="0"/>
          </a:p>
        </p:txBody>
      </p:sp>
    </p:spTree>
    <p:extLst>
      <p:ext uri="{BB962C8B-B14F-4D97-AF65-F5344CB8AC3E}">
        <p14:creationId xmlns:p14="http://schemas.microsoft.com/office/powerpoint/2010/main" val="1436724380"/>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176</a:t>
            </a:fld>
            <a:endParaRPr lang="en-US" dirty="0"/>
          </a:p>
        </p:txBody>
      </p:sp>
    </p:spTree>
    <p:extLst>
      <p:ext uri="{BB962C8B-B14F-4D97-AF65-F5344CB8AC3E}">
        <p14:creationId xmlns:p14="http://schemas.microsoft.com/office/powerpoint/2010/main" val="3737657263"/>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177</a:t>
            </a:fld>
            <a:endParaRPr lang="en-US" dirty="0"/>
          </a:p>
        </p:txBody>
      </p:sp>
    </p:spTree>
    <p:extLst>
      <p:ext uri="{BB962C8B-B14F-4D97-AF65-F5344CB8AC3E}">
        <p14:creationId xmlns:p14="http://schemas.microsoft.com/office/powerpoint/2010/main" val="3863967033"/>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178</a:t>
            </a:fld>
            <a:endParaRPr lang="en-US" dirty="0"/>
          </a:p>
        </p:txBody>
      </p:sp>
    </p:spTree>
    <p:extLst>
      <p:ext uri="{BB962C8B-B14F-4D97-AF65-F5344CB8AC3E}">
        <p14:creationId xmlns:p14="http://schemas.microsoft.com/office/powerpoint/2010/main" val="2549403872"/>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179</a:t>
            </a:fld>
            <a:endParaRPr lang="en-US" dirty="0"/>
          </a:p>
        </p:txBody>
      </p:sp>
    </p:spTree>
    <p:extLst>
      <p:ext uri="{BB962C8B-B14F-4D97-AF65-F5344CB8AC3E}">
        <p14:creationId xmlns:p14="http://schemas.microsoft.com/office/powerpoint/2010/main" val="3893946915"/>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180</a:t>
            </a:fld>
            <a:endParaRPr lang="en-US" dirty="0"/>
          </a:p>
        </p:txBody>
      </p:sp>
    </p:spTree>
    <p:extLst>
      <p:ext uri="{BB962C8B-B14F-4D97-AF65-F5344CB8AC3E}">
        <p14:creationId xmlns:p14="http://schemas.microsoft.com/office/powerpoint/2010/main" val="5518491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18</a:t>
            </a:fld>
            <a:endParaRPr lang="en-US" dirty="0"/>
          </a:p>
        </p:txBody>
      </p:sp>
    </p:spTree>
    <p:extLst>
      <p:ext uri="{BB962C8B-B14F-4D97-AF65-F5344CB8AC3E}">
        <p14:creationId xmlns:p14="http://schemas.microsoft.com/office/powerpoint/2010/main" val="617217574"/>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181</a:t>
            </a:fld>
            <a:endParaRPr lang="en-US" dirty="0"/>
          </a:p>
        </p:txBody>
      </p:sp>
    </p:spTree>
    <p:extLst>
      <p:ext uri="{BB962C8B-B14F-4D97-AF65-F5344CB8AC3E}">
        <p14:creationId xmlns:p14="http://schemas.microsoft.com/office/powerpoint/2010/main" val="3322260870"/>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182</a:t>
            </a:fld>
            <a:endParaRPr lang="en-US" dirty="0"/>
          </a:p>
        </p:txBody>
      </p:sp>
    </p:spTree>
    <p:extLst>
      <p:ext uri="{BB962C8B-B14F-4D97-AF65-F5344CB8AC3E}">
        <p14:creationId xmlns:p14="http://schemas.microsoft.com/office/powerpoint/2010/main" val="334662803"/>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183</a:t>
            </a:fld>
            <a:endParaRPr lang="en-US" dirty="0"/>
          </a:p>
        </p:txBody>
      </p:sp>
    </p:spTree>
    <p:extLst>
      <p:ext uri="{BB962C8B-B14F-4D97-AF65-F5344CB8AC3E}">
        <p14:creationId xmlns:p14="http://schemas.microsoft.com/office/powerpoint/2010/main" val="136181013"/>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184</a:t>
            </a:fld>
            <a:endParaRPr lang="en-US" dirty="0"/>
          </a:p>
        </p:txBody>
      </p:sp>
    </p:spTree>
    <p:extLst>
      <p:ext uri="{BB962C8B-B14F-4D97-AF65-F5344CB8AC3E}">
        <p14:creationId xmlns:p14="http://schemas.microsoft.com/office/powerpoint/2010/main" val="3930010626"/>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185</a:t>
            </a:fld>
            <a:endParaRPr lang="en-US" dirty="0"/>
          </a:p>
        </p:txBody>
      </p:sp>
    </p:spTree>
    <p:extLst>
      <p:ext uri="{BB962C8B-B14F-4D97-AF65-F5344CB8AC3E}">
        <p14:creationId xmlns:p14="http://schemas.microsoft.com/office/powerpoint/2010/main" val="2589381357"/>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186</a:t>
            </a:fld>
            <a:endParaRPr lang="en-US" dirty="0"/>
          </a:p>
        </p:txBody>
      </p:sp>
    </p:spTree>
    <p:extLst>
      <p:ext uri="{BB962C8B-B14F-4D97-AF65-F5344CB8AC3E}">
        <p14:creationId xmlns:p14="http://schemas.microsoft.com/office/powerpoint/2010/main" val="2684003817"/>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187</a:t>
            </a:fld>
            <a:endParaRPr lang="en-US" dirty="0"/>
          </a:p>
        </p:txBody>
      </p:sp>
    </p:spTree>
    <p:extLst>
      <p:ext uri="{BB962C8B-B14F-4D97-AF65-F5344CB8AC3E}">
        <p14:creationId xmlns:p14="http://schemas.microsoft.com/office/powerpoint/2010/main" val="1123912611"/>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188</a:t>
            </a:fld>
            <a:endParaRPr lang="en-US" dirty="0"/>
          </a:p>
        </p:txBody>
      </p:sp>
    </p:spTree>
    <p:extLst>
      <p:ext uri="{BB962C8B-B14F-4D97-AF65-F5344CB8AC3E}">
        <p14:creationId xmlns:p14="http://schemas.microsoft.com/office/powerpoint/2010/main" val="3944658656"/>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189</a:t>
            </a:fld>
            <a:endParaRPr lang="en-US" dirty="0"/>
          </a:p>
        </p:txBody>
      </p:sp>
    </p:spTree>
    <p:extLst>
      <p:ext uri="{BB962C8B-B14F-4D97-AF65-F5344CB8AC3E}">
        <p14:creationId xmlns:p14="http://schemas.microsoft.com/office/powerpoint/2010/main" val="785098469"/>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190</a:t>
            </a:fld>
            <a:endParaRPr lang="en-US" dirty="0"/>
          </a:p>
        </p:txBody>
      </p:sp>
    </p:spTree>
    <p:extLst>
      <p:ext uri="{BB962C8B-B14F-4D97-AF65-F5344CB8AC3E}">
        <p14:creationId xmlns:p14="http://schemas.microsoft.com/office/powerpoint/2010/main" val="28289826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19</a:t>
            </a:fld>
            <a:endParaRPr lang="en-US" dirty="0"/>
          </a:p>
        </p:txBody>
      </p:sp>
    </p:spTree>
    <p:extLst>
      <p:ext uri="{BB962C8B-B14F-4D97-AF65-F5344CB8AC3E}">
        <p14:creationId xmlns:p14="http://schemas.microsoft.com/office/powerpoint/2010/main" val="1446051901"/>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191</a:t>
            </a:fld>
            <a:endParaRPr lang="en-US" dirty="0"/>
          </a:p>
        </p:txBody>
      </p:sp>
    </p:spTree>
    <p:extLst>
      <p:ext uri="{BB962C8B-B14F-4D97-AF65-F5344CB8AC3E}">
        <p14:creationId xmlns:p14="http://schemas.microsoft.com/office/powerpoint/2010/main" val="2382070714"/>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192</a:t>
            </a:fld>
            <a:endParaRPr lang="en-US" dirty="0"/>
          </a:p>
        </p:txBody>
      </p:sp>
    </p:spTree>
    <p:extLst>
      <p:ext uri="{BB962C8B-B14F-4D97-AF65-F5344CB8AC3E}">
        <p14:creationId xmlns:p14="http://schemas.microsoft.com/office/powerpoint/2010/main" val="781928820"/>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193</a:t>
            </a:fld>
            <a:endParaRPr lang="en-US" dirty="0"/>
          </a:p>
        </p:txBody>
      </p:sp>
    </p:spTree>
    <p:extLst>
      <p:ext uri="{BB962C8B-B14F-4D97-AF65-F5344CB8AC3E}">
        <p14:creationId xmlns:p14="http://schemas.microsoft.com/office/powerpoint/2010/main" val="633231568"/>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194</a:t>
            </a:fld>
            <a:endParaRPr lang="en-US" dirty="0"/>
          </a:p>
        </p:txBody>
      </p:sp>
    </p:spTree>
    <p:extLst>
      <p:ext uri="{BB962C8B-B14F-4D97-AF65-F5344CB8AC3E}">
        <p14:creationId xmlns:p14="http://schemas.microsoft.com/office/powerpoint/2010/main" val="1295131416"/>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195</a:t>
            </a:fld>
            <a:endParaRPr lang="en-US" dirty="0"/>
          </a:p>
        </p:txBody>
      </p:sp>
    </p:spTree>
    <p:extLst>
      <p:ext uri="{BB962C8B-B14F-4D97-AF65-F5344CB8AC3E}">
        <p14:creationId xmlns:p14="http://schemas.microsoft.com/office/powerpoint/2010/main" val="3499349699"/>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196</a:t>
            </a:fld>
            <a:endParaRPr lang="en-US" dirty="0"/>
          </a:p>
        </p:txBody>
      </p:sp>
    </p:spTree>
    <p:extLst>
      <p:ext uri="{BB962C8B-B14F-4D97-AF65-F5344CB8AC3E}">
        <p14:creationId xmlns:p14="http://schemas.microsoft.com/office/powerpoint/2010/main" val="2411160554"/>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197</a:t>
            </a:fld>
            <a:endParaRPr lang="en-US" dirty="0"/>
          </a:p>
        </p:txBody>
      </p:sp>
    </p:spTree>
    <p:extLst>
      <p:ext uri="{BB962C8B-B14F-4D97-AF65-F5344CB8AC3E}">
        <p14:creationId xmlns:p14="http://schemas.microsoft.com/office/powerpoint/2010/main" val="3526260912"/>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198</a:t>
            </a:fld>
            <a:endParaRPr lang="en-US" dirty="0"/>
          </a:p>
        </p:txBody>
      </p:sp>
    </p:spTree>
    <p:extLst>
      <p:ext uri="{BB962C8B-B14F-4D97-AF65-F5344CB8AC3E}">
        <p14:creationId xmlns:p14="http://schemas.microsoft.com/office/powerpoint/2010/main" val="4061458192"/>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199</a:t>
            </a:fld>
            <a:endParaRPr lang="en-US" dirty="0"/>
          </a:p>
        </p:txBody>
      </p:sp>
    </p:spTree>
    <p:extLst>
      <p:ext uri="{BB962C8B-B14F-4D97-AF65-F5344CB8AC3E}">
        <p14:creationId xmlns:p14="http://schemas.microsoft.com/office/powerpoint/2010/main" val="4042549485"/>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200</a:t>
            </a:fld>
            <a:endParaRPr lang="en-US" dirty="0"/>
          </a:p>
        </p:txBody>
      </p:sp>
    </p:spTree>
    <p:extLst>
      <p:ext uri="{BB962C8B-B14F-4D97-AF65-F5344CB8AC3E}">
        <p14:creationId xmlns:p14="http://schemas.microsoft.com/office/powerpoint/2010/main" val="12527689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a:t>
            </a:fld>
            <a:endParaRPr lang="en-US" dirty="0"/>
          </a:p>
        </p:txBody>
      </p:sp>
    </p:spTree>
    <p:extLst>
      <p:ext uri="{BB962C8B-B14F-4D97-AF65-F5344CB8AC3E}">
        <p14:creationId xmlns:p14="http://schemas.microsoft.com/office/powerpoint/2010/main" val="212730902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20</a:t>
            </a:fld>
            <a:endParaRPr lang="en-US" dirty="0"/>
          </a:p>
        </p:txBody>
      </p:sp>
    </p:spTree>
    <p:extLst>
      <p:ext uri="{BB962C8B-B14F-4D97-AF65-F5344CB8AC3E}">
        <p14:creationId xmlns:p14="http://schemas.microsoft.com/office/powerpoint/2010/main" val="1727687691"/>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201</a:t>
            </a:fld>
            <a:endParaRPr lang="en-US" dirty="0"/>
          </a:p>
        </p:txBody>
      </p:sp>
    </p:spTree>
    <p:extLst>
      <p:ext uri="{BB962C8B-B14F-4D97-AF65-F5344CB8AC3E}">
        <p14:creationId xmlns:p14="http://schemas.microsoft.com/office/powerpoint/2010/main" val="4030193933"/>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202</a:t>
            </a:fld>
            <a:endParaRPr lang="en-US" dirty="0"/>
          </a:p>
        </p:txBody>
      </p:sp>
    </p:spTree>
    <p:extLst>
      <p:ext uri="{BB962C8B-B14F-4D97-AF65-F5344CB8AC3E}">
        <p14:creationId xmlns:p14="http://schemas.microsoft.com/office/powerpoint/2010/main" val="522172584"/>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203</a:t>
            </a:fld>
            <a:endParaRPr lang="en-US" dirty="0"/>
          </a:p>
        </p:txBody>
      </p:sp>
    </p:spTree>
    <p:extLst>
      <p:ext uri="{BB962C8B-B14F-4D97-AF65-F5344CB8AC3E}">
        <p14:creationId xmlns:p14="http://schemas.microsoft.com/office/powerpoint/2010/main" val="3531138432"/>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204</a:t>
            </a:fld>
            <a:endParaRPr lang="en-US" dirty="0"/>
          </a:p>
        </p:txBody>
      </p:sp>
    </p:spTree>
    <p:extLst>
      <p:ext uri="{BB962C8B-B14F-4D97-AF65-F5344CB8AC3E}">
        <p14:creationId xmlns:p14="http://schemas.microsoft.com/office/powerpoint/2010/main" val="2354246603"/>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205</a:t>
            </a:fld>
            <a:endParaRPr lang="en-US" dirty="0"/>
          </a:p>
        </p:txBody>
      </p:sp>
    </p:spTree>
    <p:extLst>
      <p:ext uri="{BB962C8B-B14F-4D97-AF65-F5344CB8AC3E}">
        <p14:creationId xmlns:p14="http://schemas.microsoft.com/office/powerpoint/2010/main" val="1820919372"/>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206</a:t>
            </a:fld>
            <a:endParaRPr lang="en-US" dirty="0"/>
          </a:p>
        </p:txBody>
      </p:sp>
    </p:spTree>
    <p:extLst>
      <p:ext uri="{BB962C8B-B14F-4D97-AF65-F5344CB8AC3E}">
        <p14:creationId xmlns:p14="http://schemas.microsoft.com/office/powerpoint/2010/main" val="3329515276"/>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207</a:t>
            </a:fld>
            <a:endParaRPr lang="en-US" dirty="0"/>
          </a:p>
        </p:txBody>
      </p:sp>
    </p:spTree>
    <p:extLst>
      <p:ext uri="{BB962C8B-B14F-4D97-AF65-F5344CB8AC3E}">
        <p14:creationId xmlns:p14="http://schemas.microsoft.com/office/powerpoint/2010/main" val="111208167"/>
      </p:ext>
    </p:extLst>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208</a:t>
            </a:fld>
            <a:endParaRPr lang="en-US" dirty="0"/>
          </a:p>
        </p:txBody>
      </p:sp>
    </p:spTree>
    <p:extLst>
      <p:ext uri="{BB962C8B-B14F-4D97-AF65-F5344CB8AC3E}">
        <p14:creationId xmlns:p14="http://schemas.microsoft.com/office/powerpoint/2010/main" val="581889736"/>
      </p:ext>
    </p:extLst>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209</a:t>
            </a:fld>
            <a:endParaRPr lang="en-US" dirty="0"/>
          </a:p>
        </p:txBody>
      </p:sp>
    </p:spTree>
    <p:extLst>
      <p:ext uri="{BB962C8B-B14F-4D97-AF65-F5344CB8AC3E}">
        <p14:creationId xmlns:p14="http://schemas.microsoft.com/office/powerpoint/2010/main" val="738098093"/>
      </p:ext>
    </p:extLst>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210</a:t>
            </a:fld>
            <a:endParaRPr lang="en-US" dirty="0"/>
          </a:p>
        </p:txBody>
      </p:sp>
    </p:spTree>
    <p:extLst>
      <p:ext uri="{BB962C8B-B14F-4D97-AF65-F5344CB8AC3E}">
        <p14:creationId xmlns:p14="http://schemas.microsoft.com/office/powerpoint/2010/main" val="10513668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21</a:t>
            </a:fld>
            <a:endParaRPr lang="en-US" dirty="0"/>
          </a:p>
        </p:txBody>
      </p:sp>
    </p:spTree>
    <p:extLst>
      <p:ext uri="{BB962C8B-B14F-4D97-AF65-F5344CB8AC3E}">
        <p14:creationId xmlns:p14="http://schemas.microsoft.com/office/powerpoint/2010/main" val="2181722801"/>
      </p:ext>
    </p:extLst>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211</a:t>
            </a:fld>
            <a:endParaRPr lang="en-US" dirty="0"/>
          </a:p>
        </p:txBody>
      </p:sp>
    </p:spTree>
    <p:extLst>
      <p:ext uri="{BB962C8B-B14F-4D97-AF65-F5344CB8AC3E}">
        <p14:creationId xmlns:p14="http://schemas.microsoft.com/office/powerpoint/2010/main" val="914596933"/>
      </p:ext>
    </p:extLst>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212</a:t>
            </a:fld>
            <a:endParaRPr lang="en-US" dirty="0"/>
          </a:p>
        </p:txBody>
      </p:sp>
    </p:spTree>
    <p:extLst>
      <p:ext uri="{BB962C8B-B14F-4D97-AF65-F5344CB8AC3E}">
        <p14:creationId xmlns:p14="http://schemas.microsoft.com/office/powerpoint/2010/main" val="2451861580"/>
      </p:ext>
    </p:extLst>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213</a:t>
            </a:fld>
            <a:endParaRPr lang="en-US" dirty="0"/>
          </a:p>
        </p:txBody>
      </p:sp>
    </p:spTree>
    <p:extLst>
      <p:ext uri="{BB962C8B-B14F-4D97-AF65-F5344CB8AC3E}">
        <p14:creationId xmlns:p14="http://schemas.microsoft.com/office/powerpoint/2010/main" val="2693331202"/>
      </p:ext>
    </p:extLst>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214</a:t>
            </a:fld>
            <a:endParaRPr lang="en-US" dirty="0"/>
          </a:p>
        </p:txBody>
      </p:sp>
    </p:spTree>
    <p:extLst>
      <p:ext uri="{BB962C8B-B14F-4D97-AF65-F5344CB8AC3E}">
        <p14:creationId xmlns:p14="http://schemas.microsoft.com/office/powerpoint/2010/main" val="3827828161"/>
      </p:ext>
    </p:extLst>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215</a:t>
            </a:fld>
            <a:endParaRPr lang="en-US" dirty="0"/>
          </a:p>
        </p:txBody>
      </p:sp>
    </p:spTree>
    <p:extLst>
      <p:ext uri="{BB962C8B-B14F-4D97-AF65-F5344CB8AC3E}">
        <p14:creationId xmlns:p14="http://schemas.microsoft.com/office/powerpoint/2010/main" val="1883048214"/>
      </p:ext>
    </p:extLst>
  </p:cSld>
  <p:clrMapOvr>
    <a:masterClrMapping/>
  </p:clrMapOvr>
</p:notes>
</file>

<file path=ppt/notesSlides/notesSlide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216</a:t>
            </a:fld>
            <a:endParaRPr lang="en-US" dirty="0"/>
          </a:p>
        </p:txBody>
      </p:sp>
    </p:spTree>
    <p:extLst>
      <p:ext uri="{BB962C8B-B14F-4D97-AF65-F5344CB8AC3E}">
        <p14:creationId xmlns:p14="http://schemas.microsoft.com/office/powerpoint/2010/main" val="3952395174"/>
      </p:ext>
    </p:extLst>
  </p:cSld>
  <p:clrMapOvr>
    <a:masterClrMapping/>
  </p:clrMapOvr>
</p:notes>
</file>

<file path=ppt/notesSlides/notesSlide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217</a:t>
            </a:fld>
            <a:endParaRPr lang="en-US" dirty="0"/>
          </a:p>
        </p:txBody>
      </p:sp>
    </p:spTree>
    <p:extLst>
      <p:ext uri="{BB962C8B-B14F-4D97-AF65-F5344CB8AC3E}">
        <p14:creationId xmlns:p14="http://schemas.microsoft.com/office/powerpoint/2010/main" val="2295234819"/>
      </p:ext>
    </p:extLst>
  </p:cSld>
  <p:clrMapOvr>
    <a:masterClrMapping/>
  </p:clrMapOvr>
</p:notes>
</file>

<file path=ppt/notesSlides/notesSlide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218</a:t>
            </a:fld>
            <a:endParaRPr lang="en-US" dirty="0"/>
          </a:p>
        </p:txBody>
      </p:sp>
    </p:spTree>
    <p:extLst>
      <p:ext uri="{BB962C8B-B14F-4D97-AF65-F5344CB8AC3E}">
        <p14:creationId xmlns:p14="http://schemas.microsoft.com/office/powerpoint/2010/main" val="947816932"/>
      </p:ext>
    </p:extLst>
  </p:cSld>
  <p:clrMapOvr>
    <a:masterClrMapping/>
  </p:clrMapOvr>
</p:notes>
</file>

<file path=ppt/notesSlides/notesSlide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219</a:t>
            </a:fld>
            <a:endParaRPr lang="en-US" dirty="0"/>
          </a:p>
        </p:txBody>
      </p:sp>
    </p:spTree>
    <p:extLst>
      <p:ext uri="{BB962C8B-B14F-4D97-AF65-F5344CB8AC3E}">
        <p14:creationId xmlns:p14="http://schemas.microsoft.com/office/powerpoint/2010/main" val="2981600912"/>
      </p:ext>
    </p:extLst>
  </p:cSld>
  <p:clrMapOvr>
    <a:masterClrMapping/>
  </p:clrMapOvr>
</p:notes>
</file>

<file path=ppt/notesSlides/notesSlide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220</a:t>
            </a:fld>
            <a:endParaRPr lang="en-US" dirty="0"/>
          </a:p>
        </p:txBody>
      </p:sp>
    </p:spTree>
    <p:extLst>
      <p:ext uri="{BB962C8B-B14F-4D97-AF65-F5344CB8AC3E}">
        <p14:creationId xmlns:p14="http://schemas.microsoft.com/office/powerpoint/2010/main" val="28126217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22</a:t>
            </a:fld>
            <a:endParaRPr lang="en-US" dirty="0"/>
          </a:p>
        </p:txBody>
      </p:sp>
    </p:spTree>
    <p:extLst>
      <p:ext uri="{BB962C8B-B14F-4D97-AF65-F5344CB8AC3E}">
        <p14:creationId xmlns:p14="http://schemas.microsoft.com/office/powerpoint/2010/main" val="3568900733"/>
      </p:ext>
    </p:extLst>
  </p:cSld>
  <p:clrMapOvr>
    <a:masterClrMapping/>
  </p:clrMapOvr>
</p:notes>
</file>

<file path=ppt/notesSlides/notesSlide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221</a:t>
            </a:fld>
            <a:endParaRPr lang="en-US" dirty="0"/>
          </a:p>
        </p:txBody>
      </p:sp>
    </p:spTree>
    <p:extLst>
      <p:ext uri="{BB962C8B-B14F-4D97-AF65-F5344CB8AC3E}">
        <p14:creationId xmlns:p14="http://schemas.microsoft.com/office/powerpoint/2010/main" val="2629379134"/>
      </p:ext>
    </p:extLst>
  </p:cSld>
  <p:clrMapOvr>
    <a:masterClrMapping/>
  </p:clrMapOvr>
</p:notes>
</file>

<file path=ppt/notesSlides/notesSlide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222</a:t>
            </a:fld>
            <a:endParaRPr lang="en-US" dirty="0"/>
          </a:p>
        </p:txBody>
      </p:sp>
    </p:spTree>
    <p:extLst>
      <p:ext uri="{BB962C8B-B14F-4D97-AF65-F5344CB8AC3E}">
        <p14:creationId xmlns:p14="http://schemas.microsoft.com/office/powerpoint/2010/main" val="3073208787"/>
      </p:ext>
    </p:extLst>
  </p:cSld>
  <p:clrMapOvr>
    <a:masterClrMapping/>
  </p:clrMapOvr>
</p:notes>
</file>

<file path=ppt/notesSlides/notesSlide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223</a:t>
            </a:fld>
            <a:endParaRPr lang="en-US" dirty="0"/>
          </a:p>
        </p:txBody>
      </p:sp>
    </p:spTree>
    <p:extLst>
      <p:ext uri="{BB962C8B-B14F-4D97-AF65-F5344CB8AC3E}">
        <p14:creationId xmlns:p14="http://schemas.microsoft.com/office/powerpoint/2010/main" val="3613530483"/>
      </p:ext>
    </p:extLst>
  </p:cSld>
  <p:clrMapOvr>
    <a:masterClrMapping/>
  </p:clrMapOvr>
</p:notes>
</file>

<file path=ppt/notesSlides/notesSlide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224</a:t>
            </a:fld>
            <a:endParaRPr lang="en-US" dirty="0"/>
          </a:p>
        </p:txBody>
      </p:sp>
    </p:spTree>
    <p:extLst>
      <p:ext uri="{BB962C8B-B14F-4D97-AF65-F5344CB8AC3E}">
        <p14:creationId xmlns:p14="http://schemas.microsoft.com/office/powerpoint/2010/main" val="523948002"/>
      </p:ext>
    </p:extLst>
  </p:cSld>
  <p:clrMapOvr>
    <a:masterClrMapping/>
  </p:clrMapOvr>
</p:notes>
</file>

<file path=ppt/notesSlides/notesSlide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225</a:t>
            </a:fld>
            <a:endParaRPr lang="en-US" dirty="0"/>
          </a:p>
        </p:txBody>
      </p:sp>
    </p:spTree>
    <p:extLst>
      <p:ext uri="{BB962C8B-B14F-4D97-AF65-F5344CB8AC3E}">
        <p14:creationId xmlns:p14="http://schemas.microsoft.com/office/powerpoint/2010/main" val="2813094494"/>
      </p:ext>
    </p:extLst>
  </p:cSld>
  <p:clrMapOvr>
    <a:masterClrMapping/>
  </p:clrMapOvr>
</p:notes>
</file>

<file path=ppt/notesSlides/notesSlide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226</a:t>
            </a:fld>
            <a:endParaRPr lang="en-US" dirty="0"/>
          </a:p>
        </p:txBody>
      </p:sp>
    </p:spTree>
    <p:extLst>
      <p:ext uri="{BB962C8B-B14F-4D97-AF65-F5344CB8AC3E}">
        <p14:creationId xmlns:p14="http://schemas.microsoft.com/office/powerpoint/2010/main" val="868964285"/>
      </p:ext>
    </p:extLst>
  </p:cSld>
  <p:clrMapOvr>
    <a:masterClrMapping/>
  </p:clrMapOvr>
</p:notes>
</file>

<file path=ppt/notesSlides/notesSlide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227</a:t>
            </a:fld>
            <a:endParaRPr lang="en-US" dirty="0"/>
          </a:p>
        </p:txBody>
      </p:sp>
    </p:spTree>
    <p:extLst>
      <p:ext uri="{BB962C8B-B14F-4D97-AF65-F5344CB8AC3E}">
        <p14:creationId xmlns:p14="http://schemas.microsoft.com/office/powerpoint/2010/main" val="3669164242"/>
      </p:ext>
    </p:extLst>
  </p:cSld>
  <p:clrMapOvr>
    <a:masterClrMapping/>
  </p:clrMapOvr>
</p:notes>
</file>

<file path=ppt/notesSlides/notesSlide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228</a:t>
            </a:fld>
            <a:endParaRPr lang="en-US" dirty="0"/>
          </a:p>
        </p:txBody>
      </p:sp>
    </p:spTree>
    <p:extLst>
      <p:ext uri="{BB962C8B-B14F-4D97-AF65-F5344CB8AC3E}">
        <p14:creationId xmlns:p14="http://schemas.microsoft.com/office/powerpoint/2010/main" val="878090283"/>
      </p:ext>
    </p:extLst>
  </p:cSld>
  <p:clrMapOvr>
    <a:masterClrMapping/>
  </p:clrMapOvr>
</p:notes>
</file>

<file path=ppt/notesSlides/notesSlide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229</a:t>
            </a:fld>
            <a:endParaRPr lang="en-US" dirty="0"/>
          </a:p>
        </p:txBody>
      </p:sp>
    </p:spTree>
    <p:extLst>
      <p:ext uri="{BB962C8B-B14F-4D97-AF65-F5344CB8AC3E}">
        <p14:creationId xmlns:p14="http://schemas.microsoft.com/office/powerpoint/2010/main" val="1856812873"/>
      </p:ext>
    </p:extLst>
  </p:cSld>
  <p:clrMapOvr>
    <a:masterClrMapping/>
  </p:clrMapOvr>
</p:notes>
</file>

<file path=ppt/notesSlides/notesSlide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230</a:t>
            </a:fld>
            <a:endParaRPr lang="en-US" dirty="0"/>
          </a:p>
        </p:txBody>
      </p:sp>
    </p:spTree>
    <p:extLst>
      <p:ext uri="{BB962C8B-B14F-4D97-AF65-F5344CB8AC3E}">
        <p14:creationId xmlns:p14="http://schemas.microsoft.com/office/powerpoint/2010/main" val="4898603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23</a:t>
            </a:fld>
            <a:endParaRPr lang="en-US" dirty="0"/>
          </a:p>
        </p:txBody>
      </p:sp>
    </p:spTree>
    <p:extLst>
      <p:ext uri="{BB962C8B-B14F-4D97-AF65-F5344CB8AC3E}">
        <p14:creationId xmlns:p14="http://schemas.microsoft.com/office/powerpoint/2010/main" val="843959665"/>
      </p:ext>
    </p:extLst>
  </p:cSld>
  <p:clrMapOvr>
    <a:masterClrMapping/>
  </p:clrMapOvr>
</p:notes>
</file>

<file path=ppt/notesSlides/notesSlide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231</a:t>
            </a:fld>
            <a:endParaRPr lang="en-US" dirty="0"/>
          </a:p>
        </p:txBody>
      </p:sp>
    </p:spTree>
    <p:extLst>
      <p:ext uri="{BB962C8B-B14F-4D97-AF65-F5344CB8AC3E}">
        <p14:creationId xmlns:p14="http://schemas.microsoft.com/office/powerpoint/2010/main" val="3767860983"/>
      </p:ext>
    </p:extLst>
  </p:cSld>
  <p:clrMapOvr>
    <a:masterClrMapping/>
  </p:clrMapOvr>
</p:notes>
</file>

<file path=ppt/notesSlides/notesSlide2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232</a:t>
            </a:fld>
            <a:endParaRPr lang="en-US" dirty="0"/>
          </a:p>
        </p:txBody>
      </p:sp>
    </p:spTree>
    <p:extLst>
      <p:ext uri="{BB962C8B-B14F-4D97-AF65-F5344CB8AC3E}">
        <p14:creationId xmlns:p14="http://schemas.microsoft.com/office/powerpoint/2010/main" val="1528106660"/>
      </p:ext>
    </p:extLst>
  </p:cSld>
  <p:clrMapOvr>
    <a:masterClrMapping/>
  </p:clrMapOvr>
</p:notes>
</file>

<file path=ppt/notesSlides/notesSlide2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233</a:t>
            </a:fld>
            <a:endParaRPr lang="en-US" dirty="0"/>
          </a:p>
        </p:txBody>
      </p:sp>
    </p:spTree>
    <p:extLst>
      <p:ext uri="{BB962C8B-B14F-4D97-AF65-F5344CB8AC3E}">
        <p14:creationId xmlns:p14="http://schemas.microsoft.com/office/powerpoint/2010/main" val="2459523057"/>
      </p:ext>
    </p:extLst>
  </p:cSld>
  <p:clrMapOvr>
    <a:masterClrMapping/>
  </p:clrMapOvr>
</p:notes>
</file>

<file path=ppt/notesSlides/notesSlide2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234</a:t>
            </a:fld>
            <a:endParaRPr lang="en-US" dirty="0"/>
          </a:p>
        </p:txBody>
      </p:sp>
    </p:spTree>
    <p:extLst>
      <p:ext uri="{BB962C8B-B14F-4D97-AF65-F5344CB8AC3E}">
        <p14:creationId xmlns:p14="http://schemas.microsoft.com/office/powerpoint/2010/main" val="826586700"/>
      </p:ext>
    </p:extLst>
  </p:cSld>
  <p:clrMapOvr>
    <a:masterClrMapping/>
  </p:clrMapOvr>
</p:notes>
</file>

<file path=ppt/notesSlides/notesSlide2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235</a:t>
            </a:fld>
            <a:endParaRPr lang="en-US" dirty="0"/>
          </a:p>
        </p:txBody>
      </p:sp>
    </p:spTree>
    <p:extLst>
      <p:ext uri="{BB962C8B-B14F-4D97-AF65-F5344CB8AC3E}">
        <p14:creationId xmlns:p14="http://schemas.microsoft.com/office/powerpoint/2010/main" val="3312491823"/>
      </p:ext>
    </p:extLst>
  </p:cSld>
  <p:clrMapOvr>
    <a:masterClrMapping/>
  </p:clrMapOvr>
</p:notes>
</file>

<file path=ppt/notesSlides/notesSlide2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236</a:t>
            </a:fld>
            <a:endParaRPr lang="en-US" dirty="0"/>
          </a:p>
        </p:txBody>
      </p:sp>
    </p:spTree>
    <p:extLst>
      <p:ext uri="{BB962C8B-B14F-4D97-AF65-F5344CB8AC3E}">
        <p14:creationId xmlns:p14="http://schemas.microsoft.com/office/powerpoint/2010/main" val="3067092248"/>
      </p:ext>
    </p:extLst>
  </p:cSld>
  <p:clrMapOvr>
    <a:masterClrMapping/>
  </p:clrMapOvr>
</p:notes>
</file>

<file path=ppt/notesSlides/notesSlide2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237</a:t>
            </a:fld>
            <a:endParaRPr lang="en-US" dirty="0"/>
          </a:p>
        </p:txBody>
      </p:sp>
    </p:spTree>
    <p:extLst>
      <p:ext uri="{BB962C8B-B14F-4D97-AF65-F5344CB8AC3E}">
        <p14:creationId xmlns:p14="http://schemas.microsoft.com/office/powerpoint/2010/main" val="279175198"/>
      </p:ext>
    </p:extLst>
  </p:cSld>
  <p:clrMapOvr>
    <a:masterClrMapping/>
  </p:clrMapOvr>
</p:notes>
</file>

<file path=ppt/notesSlides/notesSlide2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238</a:t>
            </a:fld>
            <a:endParaRPr lang="en-US" dirty="0"/>
          </a:p>
        </p:txBody>
      </p:sp>
    </p:spTree>
    <p:extLst>
      <p:ext uri="{BB962C8B-B14F-4D97-AF65-F5344CB8AC3E}">
        <p14:creationId xmlns:p14="http://schemas.microsoft.com/office/powerpoint/2010/main" val="2468424779"/>
      </p:ext>
    </p:extLst>
  </p:cSld>
  <p:clrMapOvr>
    <a:masterClrMapping/>
  </p:clrMapOvr>
</p:notes>
</file>

<file path=ppt/notesSlides/notesSlide2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239</a:t>
            </a:fld>
            <a:endParaRPr lang="en-US" dirty="0"/>
          </a:p>
        </p:txBody>
      </p:sp>
    </p:spTree>
    <p:extLst>
      <p:ext uri="{BB962C8B-B14F-4D97-AF65-F5344CB8AC3E}">
        <p14:creationId xmlns:p14="http://schemas.microsoft.com/office/powerpoint/2010/main" val="1187407719"/>
      </p:ext>
    </p:extLst>
  </p:cSld>
  <p:clrMapOvr>
    <a:masterClrMapping/>
  </p:clrMapOvr>
</p:notes>
</file>

<file path=ppt/notesSlides/notesSlide2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240</a:t>
            </a:fld>
            <a:endParaRPr lang="en-US" dirty="0"/>
          </a:p>
        </p:txBody>
      </p:sp>
    </p:spTree>
    <p:extLst>
      <p:ext uri="{BB962C8B-B14F-4D97-AF65-F5344CB8AC3E}">
        <p14:creationId xmlns:p14="http://schemas.microsoft.com/office/powerpoint/2010/main" val="34538958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24</a:t>
            </a:fld>
            <a:endParaRPr lang="en-US" dirty="0"/>
          </a:p>
        </p:txBody>
      </p:sp>
    </p:spTree>
    <p:extLst>
      <p:ext uri="{BB962C8B-B14F-4D97-AF65-F5344CB8AC3E}">
        <p14:creationId xmlns:p14="http://schemas.microsoft.com/office/powerpoint/2010/main" val="1252940127"/>
      </p:ext>
    </p:extLst>
  </p:cSld>
  <p:clrMapOvr>
    <a:masterClrMapping/>
  </p:clrMapOvr>
</p:notes>
</file>

<file path=ppt/notesSlides/notesSlide2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241</a:t>
            </a:fld>
            <a:endParaRPr lang="en-US" dirty="0"/>
          </a:p>
        </p:txBody>
      </p:sp>
    </p:spTree>
    <p:extLst>
      <p:ext uri="{BB962C8B-B14F-4D97-AF65-F5344CB8AC3E}">
        <p14:creationId xmlns:p14="http://schemas.microsoft.com/office/powerpoint/2010/main" val="2562722138"/>
      </p:ext>
    </p:extLst>
  </p:cSld>
  <p:clrMapOvr>
    <a:masterClrMapping/>
  </p:clrMapOvr>
</p:notes>
</file>

<file path=ppt/notesSlides/notesSlide2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242</a:t>
            </a:fld>
            <a:endParaRPr lang="en-US" dirty="0"/>
          </a:p>
        </p:txBody>
      </p:sp>
    </p:spTree>
    <p:extLst>
      <p:ext uri="{BB962C8B-B14F-4D97-AF65-F5344CB8AC3E}">
        <p14:creationId xmlns:p14="http://schemas.microsoft.com/office/powerpoint/2010/main" val="207567902"/>
      </p:ext>
    </p:extLst>
  </p:cSld>
  <p:clrMapOvr>
    <a:masterClrMapping/>
  </p:clrMapOvr>
</p:notes>
</file>

<file path=ppt/notesSlides/notesSlide2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243</a:t>
            </a:fld>
            <a:endParaRPr lang="en-US" dirty="0"/>
          </a:p>
        </p:txBody>
      </p:sp>
    </p:spTree>
    <p:extLst>
      <p:ext uri="{BB962C8B-B14F-4D97-AF65-F5344CB8AC3E}">
        <p14:creationId xmlns:p14="http://schemas.microsoft.com/office/powerpoint/2010/main" val="1081963958"/>
      </p:ext>
    </p:extLst>
  </p:cSld>
  <p:clrMapOvr>
    <a:masterClrMapping/>
  </p:clrMapOvr>
</p:notes>
</file>

<file path=ppt/notesSlides/notesSlide2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244</a:t>
            </a:fld>
            <a:endParaRPr lang="en-US" dirty="0"/>
          </a:p>
        </p:txBody>
      </p:sp>
    </p:spTree>
    <p:extLst>
      <p:ext uri="{BB962C8B-B14F-4D97-AF65-F5344CB8AC3E}">
        <p14:creationId xmlns:p14="http://schemas.microsoft.com/office/powerpoint/2010/main" val="2494767330"/>
      </p:ext>
    </p:extLst>
  </p:cSld>
  <p:clrMapOvr>
    <a:masterClrMapping/>
  </p:clrMapOvr>
</p:notes>
</file>

<file path=ppt/notesSlides/notesSlide2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245</a:t>
            </a:fld>
            <a:endParaRPr lang="en-US" dirty="0"/>
          </a:p>
        </p:txBody>
      </p:sp>
    </p:spTree>
    <p:extLst>
      <p:ext uri="{BB962C8B-B14F-4D97-AF65-F5344CB8AC3E}">
        <p14:creationId xmlns:p14="http://schemas.microsoft.com/office/powerpoint/2010/main" val="941635008"/>
      </p:ext>
    </p:extLst>
  </p:cSld>
  <p:clrMapOvr>
    <a:masterClrMapping/>
  </p:clrMapOvr>
</p:notes>
</file>

<file path=ppt/notesSlides/notesSlide2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246</a:t>
            </a:fld>
            <a:endParaRPr lang="en-US" dirty="0"/>
          </a:p>
        </p:txBody>
      </p:sp>
    </p:spTree>
    <p:extLst>
      <p:ext uri="{BB962C8B-B14F-4D97-AF65-F5344CB8AC3E}">
        <p14:creationId xmlns:p14="http://schemas.microsoft.com/office/powerpoint/2010/main" val="2286125952"/>
      </p:ext>
    </p:extLst>
  </p:cSld>
  <p:clrMapOvr>
    <a:masterClrMapping/>
  </p:clrMapOvr>
</p:notes>
</file>

<file path=ppt/notesSlides/notesSlide2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247</a:t>
            </a:fld>
            <a:endParaRPr lang="en-US" dirty="0"/>
          </a:p>
        </p:txBody>
      </p:sp>
    </p:spTree>
    <p:extLst>
      <p:ext uri="{BB962C8B-B14F-4D97-AF65-F5344CB8AC3E}">
        <p14:creationId xmlns:p14="http://schemas.microsoft.com/office/powerpoint/2010/main" val="830032692"/>
      </p:ext>
    </p:extLst>
  </p:cSld>
  <p:clrMapOvr>
    <a:masterClrMapping/>
  </p:clrMapOvr>
</p:notes>
</file>

<file path=ppt/notesSlides/notesSlide2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248</a:t>
            </a:fld>
            <a:endParaRPr lang="en-US" dirty="0"/>
          </a:p>
        </p:txBody>
      </p:sp>
    </p:spTree>
    <p:extLst>
      <p:ext uri="{BB962C8B-B14F-4D97-AF65-F5344CB8AC3E}">
        <p14:creationId xmlns:p14="http://schemas.microsoft.com/office/powerpoint/2010/main" val="864083285"/>
      </p:ext>
    </p:extLst>
  </p:cSld>
  <p:clrMapOvr>
    <a:masterClrMapping/>
  </p:clrMapOvr>
</p:notes>
</file>

<file path=ppt/notesSlides/notesSlide2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249</a:t>
            </a:fld>
            <a:endParaRPr lang="en-US" dirty="0"/>
          </a:p>
        </p:txBody>
      </p:sp>
    </p:spTree>
    <p:extLst>
      <p:ext uri="{BB962C8B-B14F-4D97-AF65-F5344CB8AC3E}">
        <p14:creationId xmlns:p14="http://schemas.microsoft.com/office/powerpoint/2010/main" val="212818564"/>
      </p:ext>
    </p:extLst>
  </p:cSld>
  <p:clrMapOvr>
    <a:masterClrMapping/>
  </p:clrMapOvr>
</p:notes>
</file>

<file path=ppt/notesSlides/notesSlide2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250</a:t>
            </a:fld>
            <a:endParaRPr lang="en-US" dirty="0"/>
          </a:p>
        </p:txBody>
      </p:sp>
    </p:spTree>
    <p:extLst>
      <p:ext uri="{BB962C8B-B14F-4D97-AF65-F5344CB8AC3E}">
        <p14:creationId xmlns:p14="http://schemas.microsoft.com/office/powerpoint/2010/main" val="22406397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25</a:t>
            </a:fld>
            <a:endParaRPr lang="en-US" dirty="0"/>
          </a:p>
        </p:txBody>
      </p:sp>
    </p:spTree>
    <p:extLst>
      <p:ext uri="{BB962C8B-B14F-4D97-AF65-F5344CB8AC3E}">
        <p14:creationId xmlns:p14="http://schemas.microsoft.com/office/powerpoint/2010/main" val="3351010089"/>
      </p:ext>
    </p:extLst>
  </p:cSld>
  <p:clrMapOvr>
    <a:masterClrMapping/>
  </p:clrMapOvr>
</p:notes>
</file>

<file path=ppt/notesSlides/notesSlide2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251</a:t>
            </a:fld>
            <a:endParaRPr lang="en-US" dirty="0"/>
          </a:p>
        </p:txBody>
      </p:sp>
    </p:spTree>
    <p:extLst>
      <p:ext uri="{BB962C8B-B14F-4D97-AF65-F5344CB8AC3E}">
        <p14:creationId xmlns:p14="http://schemas.microsoft.com/office/powerpoint/2010/main" val="1241636602"/>
      </p:ext>
    </p:extLst>
  </p:cSld>
  <p:clrMapOvr>
    <a:masterClrMapping/>
  </p:clrMapOvr>
</p:notes>
</file>

<file path=ppt/notesSlides/notesSlide2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252</a:t>
            </a:fld>
            <a:endParaRPr lang="en-US" dirty="0"/>
          </a:p>
        </p:txBody>
      </p:sp>
    </p:spTree>
    <p:extLst>
      <p:ext uri="{BB962C8B-B14F-4D97-AF65-F5344CB8AC3E}">
        <p14:creationId xmlns:p14="http://schemas.microsoft.com/office/powerpoint/2010/main" val="3995713644"/>
      </p:ext>
    </p:extLst>
  </p:cSld>
  <p:clrMapOvr>
    <a:masterClrMapping/>
  </p:clrMapOvr>
</p:notes>
</file>

<file path=ppt/notesSlides/notesSlide2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253</a:t>
            </a:fld>
            <a:endParaRPr lang="en-US" dirty="0"/>
          </a:p>
        </p:txBody>
      </p:sp>
    </p:spTree>
    <p:extLst>
      <p:ext uri="{BB962C8B-B14F-4D97-AF65-F5344CB8AC3E}">
        <p14:creationId xmlns:p14="http://schemas.microsoft.com/office/powerpoint/2010/main" val="816231694"/>
      </p:ext>
    </p:extLst>
  </p:cSld>
  <p:clrMapOvr>
    <a:masterClrMapping/>
  </p:clrMapOvr>
</p:notes>
</file>

<file path=ppt/notesSlides/notesSlide2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254</a:t>
            </a:fld>
            <a:endParaRPr lang="en-US" dirty="0"/>
          </a:p>
        </p:txBody>
      </p:sp>
    </p:spTree>
    <p:extLst>
      <p:ext uri="{BB962C8B-B14F-4D97-AF65-F5344CB8AC3E}">
        <p14:creationId xmlns:p14="http://schemas.microsoft.com/office/powerpoint/2010/main" val="3353620903"/>
      </p:ext>
    </p:extLst>
  </p:cSld>
  <p:clrMapOvr>
    <a:masterClrMapping/>
  </p:clrMapOvr>
</p:notes>
</file>

<file path=ppt/notesSlides/notesSlide2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255</a:t>
            </a:fld>
            <a:endParaRPr lang="en-US" dirty="0"/>
          </a:p>
        </p:txBody>
      </p:sp>
    </p:spTree>
    <p:extLst>
      <p:ext uri="{BB962C8B-B14F-4D97-AF65-F5344CB8AC3E}">
        <p14:creationId xmlns:p14="http://schemas.microsoft.com/office/powerpoint/2010/main" val="2608907354"/>
      </p:ext>
    </p:extLst>
  </p:cSld>
  <p:clrMapOvr>
    <a:masterClrMapping/>
  </p:clrMapOvr>
</p:notes>
</file>

<file path=ppt/notesSlides/notesSlide2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256</a:t>
            </a:fld>
            <a:endParaRPr lang="en-US" dirty="0"/>
          </a:p>
        </p:txBody>
      </p:sp>
    </p:spTree>
    <p:extLst>
      <p:ext uri="{BB962C8B-B14F-4D97-AF65-F5344CB8AC3E}">
        <p14:creationId xmlns:p14="http://schemas.microsoft.com/office/powerpoint/2010/main" val="3979404031"/>
      </p:ext>
    </p:extLst>
  </p:cSld>
  <p:clrMapOvr>
    <a:masterClrMapping/>
  </p:clrMapOvr>
</p:notes>
</file>

<file path=ppt/notesSlides/notesSlide2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257</a:t>
            </a:fld>
            <a:endParaRPr lang="en-US" dirty="0"/>
          </a:p>
        </p:txBody>
      </p:sp>
    </p:spTree>
    <p:extLst>
      <p:ext uri="{BB962C8B-B14F-4D97-AF65-F5344CB8AC3E}">
        <p14:creationId xmlns:p14="http://schemas.microsoft.com/office/powerpoint/2010/main" val="3865941474"/>
      </p:ext>
    </p:extLst>
  </p:cSld>
  <p:clrMapOvr>
    <a:masterClrMapping/>
  </p:clrMapOvr>
</p:notes>
</file>

<file path=ppt/notesSlides/notesSlide2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258</a:t>
            </a:fld>
            <a:endParaRPr lang="en-US" dirty="0"/>
          </a:p>
        </p:txBody>
      </p:sp>
    </p:spTree>
    <p:extLst>
      <p:ext uri="{BB962C8B-B14F-4D97-AF65-F5344CB8AC3E}">
        <p14:creationId xmlns:p14="http://schemas.microsoft.com/office/powerpoint/2010/main" val="2279535103"/>
      </p:ext>
    </p:extLst>
  </p:cSld>
  <p:clrMapOvr>
    <a:masterClrMapping/>
  </p:clrMapOvr>
</p:notes>
</file>

<file path=ppt/notesSlides/notesSlide2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259</a:t>
            </a:fld>
            <a:endParaRPr lang="en-US" dirty="0"/>
          </a:p>
        </p:txBody>
      </p:sp>
    </p:spTree>
    <p:extLst>
      <p:ext uri="{BB962C8B-B14F-4D97-AF65-F5344CB8AC3E}">
        <p14:creationId xmlns:p14="http://schemas.microsoft.com/office/powerpoint/2010/main" val="3503041194"/>
      </p:ext>
    </p:extLst>
  </p:cSld>
  <p:clrMapOvr>
    <a:masterClrMapping/>
  </p:clrMapOvr>
</p:notes>
</file>

<file path=ppt/notesSlides/notesSlide2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260</a:t>
            </a:fld>
            <a:endParaRPr lang="en-US" dirty="0"/>
          </a:p>
        </p:txBody>
      </p:sp>
    </p:spTree>
    <p:extLst>
      <p:ext uri="{BB962C8B-B14F-4D97-AF65-F5344CB8AC3E}">
        <p14:creationId xmlns:p14="http://schemas.microsoft.com/office/powerpoint/2010/main" val="1775032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26</a:t>
            </a:fld>
            <a:endParaRPr lang="en-US" dirty="0"/>
          </a:p>
        </p:txBody>
      </p:sp>
    </p:spTree>
    <p:extLst>
      <p:ext uri="{BB962C8B-B14F-4D97-AF65-F5344CB8AC3E}">
        <p14:creationId xmlns:p14="http://schemas.microsoft.com/office/powerpoint/2010/main" val="2826296499"/>
      </p:ext>
    </p:extLst>
  </p:cSld>
  <p:clrMapOvr>
    <a:masterClrMapping/>
  </p:clrMapOvr>
</p:notes>
</file>

<file path=ppt/notesSlides/notesSlide2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261</a:t>
            </a:fld>
            <a:endParaRPr lang="en-US" dirty="0"/>
          </a:p>
        </p:txBody>
      </p:sp>
    </p:spTree>
    <p:extLst>
      <p:ext uri="{BB962C8B-B14F-4D97-AF65-F5344CB8AC3E}">
        <p14:creationId xmlns:p14="http://schemas.microsoft.com/office/powerpoint/2010/main" val="3273270685"/>
      </p:ext>
    </p:extLst>
  </p:cSld>
  <p:clrMapOvr>
    <a:masterClrMapping/>
  </p:clrMapOvr>
</p:notes>
</file>

<file path=ppt/notesSlides/notesSlide2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262</a:t>
            </a:fld>
            <a:endParaRPr lang="en-US" dirty="0"/>
          </a:p>
        </p:txBody>
      </p:sp>
    </p:spTree>
    <p:extLst>
      <p:ext uri="{BB962C8B-B14F-4D97-AF65-F5344CB8AC3E}">
        <p14:creationId xmlns:p14="http://schemas.microsoft.com/office/powerpoint/2010/main" val="3558490834"/>
      </p:ext>
    </p:extLst>
  </p:cSld>
  <p:clrMapOvr>
    <a:masterClrMapping/>
  </p:clrMapOvr>
</p:notes>
</file>

<file path=ppt/notesSlides/notesSlide2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263</a:t>
            </a:fld>
            <a:endParaRPr lang="en-US" dirty="0"/>
          </a:p>
        </p:txBody>
      </p:sp>
    </p:spTree>
    <p:extLst>
      <p:ext uri="{BB962C8B-B14F-4D97-AF65-F5344CB8AC3E}">
        <p14:creationId xmlns:p14="http://schemas.microsoft.com/office/powerpoint/2010/main" val="1374524122"/>
      </p:ext>
    </p:extLst>
  </p:cSld>
  <p:clrMapOvr>
    <a:masterClrMapping/>
  </p:clrMapOvr>
</p:notes>
</file>

<file path=ppt/notesSlides/notesSlide2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264</a:t>
            </a:fld>
            <a:endParaRPr lang="en-US" dirty="0"/>
          </a:p>
        </p:txBody>
      </p:sp>
    </p:spTree>
    <p:extLst>
      <p:ext uri="{BB962C8B-B14F-4D97-AF65-F5344CB8AC3E}">
        <p14:creationId xmlns:p14="http://schemas.microsoft.com/office/powerpoint/2010/main" val="4010936216"/>
      </p:ext>
    </p:extLst>
  </p:cSld>
  <p:clrMapOvr>
    <a:masterClrMapping/>
  </p:clrMapOvr>
</p:notes>
</file>

<file path=ppt/notesSlides/notesSlide2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265</a:t>
            </a:fld>
            <a:endParaRPr lang="en-US" dirty="0"/>
          </a:p>
        </p:txBody>
      </p:sp>
    </p:spTree>
    <p:extLst>
      <p:ext uri="{BB962C8B-B14F-4D97-AF65-F5344CB8AC3E}">
        <p14:creationId xmlns:p14="http://schemas.microsoft.com/office/powerpoint/2010/main" val="1084098280"/>
      </p:ext>
    </p:extLst>
  </p:cSld>
  <p:clrMapOvr>
    <a:masterClrMapping/>
  </p:clrMapOvr>
</p:notes>
</file>

<file path=ppt/notesSlides/notesSlide2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266</a:t>
            </a:fld>
            <a:endParaRPr lang="en-US" dirty="0"/>
          </a:p>
        </p:txBody>
      </p:sp>
    </p:spTree>
    <p:extLst>
      <p:ext uri="{BB962C8B-B14F-4D97-AF65-F5344CB8AC3E}">
        <p14:creationId xmlns:p14="http://schemas.microsoft.com/office/powerpoint/2010/main" val="4190160179"/>
      </p:ext>
    </p:extLst>
  </p:cSld>
  <p:clrMapOvr>
    <a:masterClrMapping/>
  </p:clrMapOvr>
</p:notes>
</file>

<file path=ppt/notesSlides/notesSlide2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267</a:t>
            </a:fld>
            <a:endParaRPr lang="en-US" dirty="0"/>
          </a:p>
        </p:txBody>
      </p:sp>
    </p:spTree>
    <p:extLst>
      <p:ext uri="{BB962C8B-B14F-4D97-AF65-F5344CB8AC3E}">
        <p14:creationId xmlns:p14="http://schemas.microsoft.com/office/powerpoint/2010/main" val="3957817768"/>
      </p:ext>
    </p:extLst>
  </p:cSld>
  <p:clrMapOvr>
    <a:masterClrMapping/>
  </p:clrMapOvr>
</p:notes>
</file>

<file path=ppt/notesSlides/notesSlide2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268</a:t>
            </a:fld>
            <a:endParaRPr lang="en-US" dirty="0"/>
          </a:p>
        </p:txBody>
      </p:sp>
    </p:spTree>
    <p:extLst>
      <p:ext uri="{BB962C8B-B14F-4D97-AF65-F5344CB8AC3E}">
        <p14:creationId xmlns:p14="http://schemas.microsoft.com/office/powerpoint/2010/main" val="2538565840"/>
      </p:ext>
    </p:extLst>
  </p:cSld>
  <p:clrMapOvr>
    <a:masterClrMapping/>
  </p:clrMapOvr>
</p:notes>
</file>

<file path=ppt/notesSlides/notesSlide2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269</a:t>
            </a:fld>
            <a:endParaRPr lang="en-US" dirty="0"/>
          </a:p>
        </p:txBody>
      </p:sp>
    </p:spTree>
    <p:extLst>
      <p:ext uri="{BB962C8B-B14F-4D97-AF65-F5344CB8AC3E}">
        <p14:creationId xmlns:p14="http://schemas.microsoft.com/office/powerpoint/2010/main" val="270110508"/>
      </p:ext>
    </p:extLst>
  </p:cSld>
  <p:clrMapOvr>
    <a:masterClrMapping/>
  </p:clrMapOvr>
</p:notes>
</file>

<file path=ppt/notesSlides/notesSlide2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270</a:t>
            </a:fld>
            <a:endParaRPr lang="en-US" dirty="0"/>
          </a:p>
        </p:txBody>
      </p:sp>
    </p:spTree>
    <p:extLst>
      <p:ext uri="{BB962C8B-B14F-4D97-AF65-F5344CB8AC3E}">
        <p14:creationId xmlns:p14="http://schemas.microsoft.com/office/powerpoint/2010/main" val="31466193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27</a:t>
            </a:fld>
            <a:endParaRPr lang="en-US" dirty="0"/>
          </a:p>
        </p:txBody>
      </p:sp>
    </p:spTree>
    <p:extLst>
      <p:ext uri="{BB962C8B-B14F-4D97-AF65-F5344CB8AC3E}">
        <p14:creationId xmlns:p14="http://schemas.microsoft.com/office/powerpoint/2010/main" val="4007023614"/>
      </p:ext>
    </p:extLst>
  </p:cSld>
  <p:clrMapOvr>
    <a:masterClrMapping/>
  </p:clrMapOvr>
</p:notes>
</file>

<file path=ppt/notesSlides/notesSlide2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271</a:t>
            </a:fld>
            <a:endParaRPr lang="en-US" dirty="0"/>
          </a:p>
        </p:txBody>
      </p:sp>
    </p:spTree>
    <p:extLst>
      <p:ext uri="{BB962C8B-B14F-4D97-AF65-F5344CB8AC3E}">
        <p14:creationId xmlns:p14="http://schemas.microsoft.com/office/powerpoint/2010/main" val="2253005482"/>
      </p:ext>
    </p:extLst>
  </p:cSld>
  <p:clrMapOvr>
    <a:masterClrMapping/>
  </p:clrMapOvr>
</p:notes>
</file>

<file path=ppt/notesSlides/notesSlide2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272</a:t>
            </a:fld>
            <a:endParaRPr lang="en-US" dirty="0"/>
          </a:p>
        </p:txBody>
      </p:sp>
    </p:spTree>
    <p:extLst>
      <p:ext uri="{BB962C8B-B14F-4D97-AF65-F5344CB8AC3E}">
        <p14:creationId xmlns:p14="http://schemas.microsoft.com/office/powerpoint/2010/main" val="3096205496"/>
      </p:ext>
    </p:extLst>
  </p:cSld>
  <p:clrMapOvr>
    <a:masterClrMapping/>
  </p:clrMapOvr>
</p:notes>
</file>

<file path=ppt/notesSlides/notesSlide2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273</a:t>
            </a:fld>
            <a:endParaRPr lang="en-US" dirty="0"/>
          </a:p>
        </p:txBody>
      </p:sp>
    </p:spTree>
    <p:extLst>
      <p:ext uri="{BB962C8B-B14F-4D97-AF65-F5344CB8AC3E}">
        <p14:creationId xmlns:p14="http://schemas.microsoft.com/office/powerpoint/2010/main" val="3936965547"/>
      </p:ext>
    </p:extLst>
  </p:cSld>
  <p:clrMapOvr>
    <a:masterClrMapping/>
  </p:clrMapOvr>
</p:notes>
</file>

<file path=ppt/notesSlides/notesSlide2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274</a:t>
            </a:fld>
            <a:endParaRPr lang="en-US" dirty="0"/>
          </a:p>
        </p:txBody>
      </p:sp>
    </p:spTree>
    <p:extLst>
      <p:ext uri="{BB962C8B-B14F-4D97-AF65-F5344CB8AC3E}">
        <p14:creationId xmlns:p14="http://schemas.microsoft.com/office/powerpoint/2010/main" val="4274841164"/>
      </p:ext>
    </p:extLst>
  </p:cSld>
  <p:clrMapOvr>
    <a:masterClrMapping/>
  </p:clrMapOvr>
</p:notes>
</file>

<file path=ppt/notesSlides/notesSlide2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275</a:t>
            </a:fld>
            <a:endParaRPr lang="en-US" dirty="0"/>
          </a:p>
        </p:txBody>
      </p:sp>
    </p:spTree>
    <p:extLst>
      <p:ext uri="{BB962C8B-B14F-4D97-AF65-F5344CB8AC3E}">
        <p14:creationId xmlns:p14="http://schemas.microsoft.com/office/powerpoint/2010/main" val="396127350"/>
      </p:ext>
    </p:extLst>
  </p:cSld>
  <p:clrMapOvr>
    <a:masterClrMapping/>
  </p:clrMapOvr>
</p:notes>
</file>

<file path=ppt/notesSlides/notesSlide2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276</a:t>
            </a:fld>
            <a:endParaRPr lang="en-US" dirty="0"/>
          </a:p>
        </p:txBody>
      </p:sp>
    </p:spTree>
    <p:extLst>
      <p:ext uri="{BB962C8B-B14F-4D97-AF65-F5344CB8AC3E}">
        <p14:creationId xmlns:p14="http://schemas.microsoft.com/office/powerpoint/2010/main" val="1994080113"/>
      </p:ext>
    </p:extLst>
  </p:cSld>
  <p:clrMapOvr>
    <a:masterClrMapping/>
  </p:clrMapOvr>
</p:notes>
</file>

<file path=ppt/notesSlides/notesSlide2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277</a:t>
            </a:fld>
            <a:endParaRPr lang="en-US" dirty="0"/>
          </a:p>
        </p:txBody>
      </p:sp>
    </p:spTree>
    <p:extLst>
      <p:ext uri="{BB962C8B-B14F-4D97-AF65-F5344CB8AC3E}">
        <p14:creationId xmlns:p14="http://schemas.microsoft.com/office/powerpoint/2010/main" val="1185831654"/>
      </p:ext>
    </p:extLst>
  </p:cSld>
  <p:clrMapOvr>
    <a:masterClrMapping/>
  </p:clrMapOvr>
</p:notes>
</file>

<file path=ppt/notesSlides/notesSlide2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278</a:t>
            </a:fld>
            <a:endParaRPr lang="en-US" dirty="0"/>
          </a:p>
        </p:txBody>
      </p:sp>
    </p:spTree>
    <p:extLst>
      <p:ext uri="{BB962C8B-B14F-4D97-AF65-F5344CB8AC3E}">
        <p14:creationId xmlns:p14="http://schemas.microsoft.com/office/powerpoint/2010/main" val="1969524996"/>
      </p:ext>
    </p:extLst>
  </p:cSld>
  <p:clrMapOvr>
    <a:masterClrMapping/>
  </p:clrMapOvr>
</p:notes>
</file>

<file path=ppt/notesSlides/notesSlide2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279</a:t>
            </a:fld>
            <a:endParaRPr lang="en-US" dirty="0"/>
          </a:p>
        </p:txBody>
      </p:sp>
    </p:spTree>
    <p:extLst>
      <p:ext uri="{BB962C8B-B14F-4D97-AF65-F5344CB8AC3E}">
        <p14:creationId xmlns:p14="http://schemas.microsoft.com/office/powerpoint/2010/main" val="2078345445"/>
      </p:ext>
    </p:extLst>
  </p:cSld>
  <p:clrMapOvr>
    <a:masterClrMapping/>
  </p:clrMapOvr>
</p:notes>
</file>

<file path=ppt/notesSlides/notesSlide2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280</a:t>
            </a:fld>
            <a:endParaRPr lang="en-US" dirty="0"/>
          </a:p>
        </p:txBody>
      </p:sp>
    </p:spTree>
    <p:extLst>
      <p:ext uri="{BB962C8B-B14F-4D97-AF65-F5344CB8AC3E}">
        <p14:creationId xmlns:p14="http://schemas.microsoft.com/office/powerpoint/2010/main" val="19520517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28</a:t>
            </a:fld>
            <a:endParaRPr lang="en-US" dirty="0"/>
          </a:p>
        </p:txBody>
      </p:sp>
    </p:spTree>
    <p:extLst>
      <p:ext uri="{BB962C8B-B14F-4D97-AF65-F5344CB8AC3E}">
        <p14:creationId xmlns:p14="http://schemas.microsoft.com/office/powerpoint/2010/main" val="2055058097"/>
      </p:ext>
    </p:extLst>
  </p:cSld>
  <p:clrMapOvr>
    <a:masterClrMapping/>
  </p:clrMapOvr>
</p:notes>
</file>

<file path=ppt/notesSlides/notesSlide2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281</a:t>
            </a:fld>
            <a:endParaRPr lang="en-US" dirty="0"/>
          </a:p>
        </p:txBody>
      </p:sp>
    </p:spTree>
    <p:extLst>
      <p:ext uri="{BB962C8B-B14F-4D97-AF65-F5344CB8AC3E}">
        <p14:creationId xmlns:p14="http://schemas.microsoft.com/office/powerpoint/2010/main" val="4011302167"/>
      </p:ext>
    </p:extLst>
  </p:cSld>
  <p:clrMapOvr>
    <a:masterClrMapping/>
  </p:clrMapOvr>
</p:notes>
</file>

<file path=ppt/notesSlides/notesSlide2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282</a:t>
            </a:fld>
            <a:endParaRPr lang="en-US" dirty="0"/>
          </a:p>
        </p:txBody>
      </p:sp>
    </p:spTree>
    <p:extLst>
      <p:ext uri="{BB962C8B-B14F-4D97-AF65-F5344CB8AC3E}">
        <p14:creationId xmlns:p14="http://schemas.microsoft.com/office/powerpoint/2010/main" val="1103744111"/>
      </p:ext>
    </p:extLst>
  </p:cSld>
  <p:clrMapOvr>
    <a:masterClrMapping/>
  </p:clrMapOvr>
</p:notes>
</file>

<file path=ppt/notesSlides/notesSlide2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283</a:t>
            </a:fld>
            <a:endParaRPr lang="en-US" dirty="0"/>
          </a:p>
        </p:txBody>
      </p:sp>
    </p:spTree>
    <p:extLst>
      <p:ext uri="{BB962C8B-B14F-4D97-AF65-F5344CB8AC3E}">
        <p14:creationId xmlns:p14="http://schemas.microsoft.com/office/powerpoint/2010/main" val="1966720036"/>
      </p:ext>
    </p:extLst>
  </p:cSld>
  <p:clrMapOvr>
    <a:masterClrMapping/>
  </p:clrMapOvr>
</p:notes>
</file>

<file path=ppt/notesSlides/notesSlide2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284</a:t>
            </a:fld>
            <a:endParaRPr lang="en-US" dirty="0"/>
          </a:p>
        </p:txBody>
      </p:sp>
    </p:spTree>
    <p:extLst>
      <p:ext uri="{BB962C8B-B14F-4D97-AF65-F5344CB8AC3E}">
        <p14:creationId xmlns:p14="http://schemas.microsoft.com/office/powerpoint/2010/main" val="1178855158"/>
      </p:ext>
    </p:extLst>
  </p:cSld>
  <p:clrMapOvr>
    <a:masterClrMapping/>
  </p:clrMapOvr>
</p:notes>
</file>

<file path=ppt/notesSlides/notesSlide2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285</a:t>
            </a:fld>
            <a:endParaRPr lang="en-US" dirty="0"/>
          </a:p>
        </p:txBody>
      </p:sp>
    </p:spTree>
    <p:extLst>
      <p:ext uri="{BB962C8B-B14F-4D97-AF65-F5344CB8AC3E}">
        <p14:creationId xmlns:p14="http://schemas.microsoft.com/office/powerpoint/2010/main" val="1439997084"/>
      </p:ext>
    </p:extLst>
  </p:cSld>
  <p:clrMapOvr>
    <a:masterClrMapping/>
  </p:clrMapOvr>
</p:notes>
</file>

<file path=ppt/notesSlides/notesSlide2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286</a:t>
            </a:fld>
            <a:endParaRPr lang="en-US" dirty="0"/>
          </a:p>
        </p:txBody>
      </p:sp>
    </p:spTree>
    <p:extLst>
      <p:ext uri="{BB962C8B-B14F-4D97-AF65-F5344CB8AC3E}">
        <p14:creationId xmlns:p14="http://schemas.microsoft.com/office/powerpoint/2010/main" val="2652566447"/>
      </p:ext>
    </p:extLst>
  </p:cSld>
  <p:clrMapOvr>
    <a:masterClrMapping/>
  </p:clrMapOvr>
</p:notes>
</file>

<file path=ppt/notesSlides/notesSlide2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287</a:t>
            </a:fld>
            <a:endParaRPr lang="en-US" dirty="0"/>
          </a:p>
        </p:txBody>
      </p:sp>
    </p:spTree>
    <p:extLst>
      <p:ext uri="{BB962C8B-B14F-4D97-AF65-F5344CB8AC3E}">
        <p14:creationId xmlns:p14="http://schemas.microsoft.com/office/powerpoint/2010/main" val="2672334679"/>
      </p:ext>
    </p:extLst>
  </p:cSld>
  <p:clrMapOvr>
    <a:masterClrMapping/>
  </p:clrMapOvr>
</p:notes>
</file>

<file path=ppt/notesSlides/notesSlide2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288</a:t>
            </a:fld>
            <a:endParaRPr lang="en-US" dirty="0"/>
          </a:p>
        </p:txBody>
      </p:sp>
    </p:spTree>
    <p:extLst>
      <p:ext uri="{BB962C8B-B14F-4D97-AF65-F5344CB8AC3E}">
        <p14:creationId xmlns:p14="http://schemas.microsoft.com/office/powerpoint/2010/main" val="1334729586"/>
      </p:ext>
    </p:extLst>
  </p:cSld>
  <p:clrMapOvr>
    <a:masterClrMapping/>
  </p:clrMapOvr>
</p:notes>
</file>

<file path=ppt/notesSlides/notesSlide2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289</a:t>
            </a:fld>
            <a:endParaRPr lang="en-US" dirty="0"/>
          </a:p>
        </p:txBody>
      </p:sp>
    </p:spTree>
    <p:extLst>
      <p:ext uri="{BB962C8B-B14F-4D97-AF65-F5344CB8AC3E}">
        <p14:creationId xmlns:p14="http://schemas.microsoft.com/office/powerpoint/2010/main" val="2936292567"/>
      </p:ext>
    </p:extLst>
  </p:cSld>
  <p:clrMapOvr>
    <a:masterClrMapping/>
  </p:clrMapOvr>
</p:notes>
</file>

<file path=ppt/notesSlides/notesSlide2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290</a:t>
            </a:fld>
            <a:endParaRPr lang="en-US" dirty="0"/>
          </a:p>
        </p:txBody>
      </p:sp>
    </p:spTree>
    <p:extLst>
      <p:ext uri="{BB962C8B-B14F-4D97-AF65-F5344CB8AC3E}">
        <p14:creationId xmlns:p14="http://schemas.microsoft.com/office/powerpoint/2010/main" val="168656399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29</a:t>
            </a:fld>
            <a:endParaRPr lang="en-US" dirty="0"/>
          </a:p>
        </p:txBody>
      </p:sp>
    </p:spTree>
    <p:extLst>
      <p:ext uri="{BB962C8B-B14F-4D97-AF65-F5344CB8AC3E}">
        <p14:creationId xmlns:p14="http://schemas.microsoft.com/office/powerpoint/2010/main" val="494095198"/>
      </p:ext>
    </p:extLst>
  </p:cSld>
  <p:clrMapOvr>
    <a:masterClrMapping/>
  </p:clrMapOvr>
</p:notes>
</file>

<file path=ppt/notesSlides/notesSlide2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291</a:t>
            </a:fld>
            <a:endParaRPr lang="en-US" dirty="0"/>
          </a:p>
        </p:txBody>
      </p:sp>
    </p:spTree>
    <p:extLst>
      <p:ext uri="{BB962C8B-B14F-4D97-AF65-F5344CB8AC3E}">
        <p14:creationId xmlns:p14="http://schemas.microsoft.com/office/powerpoint/2010/main" val="4035239145"/>
      </p:ext>
    </p:extLst>
  </p:cSld>
  <p:clrMapOvr>
    <a:masterClrMapping/>
  </p:clrMapOvr>
</p:notes>
</file>

<file path=ppt/notesSlides/notesSlide2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292</a:t>
            </a:fld>
            <a:endParaRPr lang="en-US" dirty="0"/>
          </a:p>
        </p:txBody>
      </p:sp>
    </p:spTree>
    <p:extLst>
      <p:ext uri="{BB962C8B-B14F-4D97-AF65-F5344CB8AC3E}">
        <p14:creationId xmlns:p14="http://schemas.microsoft.com/office/powerpoint/2010/main" val="1036350241"/>
      </p:ext>
    </p:extLst>
  </p:cSld>
  <p:clrMapOvr>
    <a:masterClrMapping/>
  </p:clrMapOvr>
</p:notes>
</file>

<file path=ppt/notesSlides/notesSlide2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293</a:t>
            </a:fld>
            <a:endParaRPr lang="en-US" dirty="0"/>
          </a:p>
        </p:txBody>
      </p:sp>
    </p:spTree>
    <p:extLst>
      <p:ext uri="{BB962C8B-B14F-4D97-AF65-F5344CB8AC3E}">
        <p14:creationId xmlns:p14="http://schemas.microsoft.com/office/powerpoint/2010/main" val="1197079705"/>
      </p:ext>
    </p:extLst>
  </p:cSld>
  <p:clrMapOvr>
    <a:masterClrMapping/>
  </p:clrMapOvr>
</p:notes>
</file>

<file path=ppt/notesSlides/notesSlide2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294</a:t>
            </a:fld>
            <a:endParaRPr lang="en-US" dirty="0"/>
          </a:p>
        </p:txBody>
      </p:sp>
    </p:spTree>
    <p:extLst>
      <p:ext uri="{BB962C8B-B14F-4D97-AF65-F5344CB8AC3E}">
        <p14:creationId xmlns:p14="http://schemas.microsoft.com/office/powerpoint/2010/main" val="639802782"/>
      </p:ext>
    </p:extLst>
  </p:cSld>
  <p:clrMapOvr>
    <a:masterClrMapping/>
  </p:clrMapOvr>
</p:notes>
</file>

<file path=ppt/notesSlides/notesSlide2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295</a:t>
            </a:fld>
            <a:endParaRPr lang="en-US" dirty="0"/>
          </a:p>
        </p:txBody>
      </p:sp>
    </p:spTree>
    <p:extLst>
      <p:ext uri="{BB962C8B-B14F-4D97-AF65-F5344CB8AC3E}">
        <p14:creationId xmlns:p14="http://schemas.microsoft.com/office/powerpoint/2010/main" val="1354580793"/>
      </p:ext>
    </p:extLst>
  </p:cSld>
  <p:clrMapOvr>
    <a:masterClrMapping/>
  </p:clrMapOvr>
</p:notes>
</file>

<file path=ppt/notesSlides/notesSlide2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296</a:t>
            </a:fld>
            <a:endParaRPr lang="en-US" dirty="0"/>
          </a:p>
        </p:txBody>
      </p:sp>
    </p:spTree>
    <p:extLst>
      <p:ext uri="{BB962C8B-B14F-4D97-AF65-F5344CB8AC3E}">
        <p14:creationId xmlns:p14="http://schemas.microsoft.com/office/powerpoint/2010/main" val="1744886591"/>
      </p:ext>
    </p:extLst>
  </p:cSld>
  <p:clrMapOvr>
    <a:masterClrMapping/>
  </p:clrMapOvr>
</p:notes>
</file>

<file path=ppt/notesSlides/notesSlide2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297</a:t>
            </a:fld>
            <a:endParaRPr lang="en-US" dirty="0"/>
          </a:p>
        </p:txBody>
      </p:sp>
    </p:spTree>
    <p:extLst>
      <p:ext uri="{BB962C8B-B14F-4D97-AF65-F5344CB8AC3E}">
        <p14:creationId xmlns:p14="http://schemas.microsoft.com/office/powerpoint/2010/main" val="3143997946"/>
      </p:ext>
    </p:extLst>
  </p:cSld>
  <p:clrMapOvr>
    <a:masterClrMapping/>
  </p:clrMapOvr>
</p:notes>
</file>

<file path=ppt/notesSlides/notesSlide2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298</a:t>
            </a:fld>
            <a:endParaRPr lang="en-US" dirty="0"/>
          </a:p>
        </p:txBody>
      </p:sp>
    </p:spTree>
    <p:extLst>
      <p:ext uri="{BB962C8B-B14F-4D97-AF65-F5344CB8AC3E}">
        <p14:creationId xmlns:p14="http://schemas.microsoft.com/office/powerpoint/2010/main" val="1812278924"/>
      </p:ext>
    </p:extLst>
  </p:cSld>
  <p:clrMapOvr>
    <a:masterClrMapping/>
  </p:clrMapOvr>
</p:notes>
</file>

<file path=ppt/notesSlides/notesSlide2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299</a:t>
            </a:fld>
            <a:endParaRPr lang="en-US" dirty="0"/>
          </a:p>
        </p:txBody>
      </p:sp>
    </p:spTree>
    <p:extLst>
      <p:ext uri="{BB962C8B-B14F-4D97-AF65-F5344CB8AC3E}">
        <p14:creationId xmlns:p14="http://schemas.microsoft.com/office/powerpoint/2010/main" val="1364247069"/>
      </p:ext>
    </p:extLst>
  </p:cSld>
  <p:clrMapOvr>
    <a:masterClrMapping/>
  </p:clrMapOvr>
</p:notes>
</file>

<file path=ppt/notesSlides/notesSlide2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300</a:t>
            </a:fld>
            <a:endParaRPr lang="en-US" dirty="0"/>
          </a:p>
        </p:txBody>
      </p:sp>
    </p:spTree>
    <p:extLst>
      <p:ext uri="{BB962C8B-B14F-4D97-AF65-F5344CB8AC3E}">
        <p14:creationId xmlns:p14="http://schemas.microsoft.com/office/powerpoint/2010/main" val="39244084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a:t>
            </a:fld>
            <a:endParaRPr lang="en-US" dirty="0"/>
          </a:p>
        </p:txBody>
      </p:sp>
    </p:spTree>
    <p:extLst>
      <p:ext uri="{BB962C8B-B14F-4D97-AF65-F5344CB8AC3E}">
        <p14:creationId xmlns:p14="http://schemas.microsoft.com/office/powerpoint/2010/main" val="21273090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30</a:t>
            </a:fld>
            <a:endParaRPr lang="en-US" dirty="0"/>
          </a:p>
        </p:txBody>
      </p:sp>
    </p:spTree>
    <p:extLst>
      <p:ext uri="{BB962C8B-B14F-4D97-AF65-F5344CB8AC3E}">
        <p14:creationId xmlns:p14="http://schemas.microsoft.com/office/powerpoint/2010/main" val="4213545054"/>
      </p:ext>
    </p:extLst>
  </p:cSld>
  <p:clrMapOvr>
    <a:masterClrMapping/>
  </p:clrMapOvr>
</p:notes>
</file>

<file path=ppt/notesSlides/notesSlide3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301</a:t>
            </a:fld>
            <a:endParaRPr lang="en-US" dirty="0"/>
          </a:p>
        </p:txBody>
      </p:sp>
    </p:spTree>
    <p:extLst>
      <p:ext uri="{BB962C8B-B14F-4D97-AF65-F5344CB8AC3E}">
        <p14:creationId xmlns:p14="http://schemas.microsoft.com/office/powerpoint/2010/main" val="2138894486"/>
      </p:ext>
    </p:extLst>
  </p:cSld>
  <p:clrMapOvr>
    <a:masterClrMapping/>
  </p:clrMapOvr>
</p:notes>
</file>

<file path=ppt/notesSlides/notesSlide3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302</a:t>
            </a:fld>
            <a:endParaRPr lang="en-US" dirty="0"/>
          </a:p>
        </p:txBody>
      </p:sp>
    </p:spTree>
    <p:extLst>
      <p:ext uri="{BB962C8B-B14F-4D97-AF65-F5344CB8AC3E}">
        <p14:creationId xmlns:p14="http://schemas.microsoft.com/office/powerpoint/2010/main" val="93800376"/>
      </p:ext>
    </p:extLst>
  </p:cSld>
  <p:clrMapOvr>
    <a:masterClrMapping/>
  </p:clrMapOvr>
</p:notes>
</file>

<file path=ppt/notesSlides/notesSlide3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303</a:t>
            </a:fld>
            <a:endParaRPr lang="en-US" dirty="0"/>
          </a:p>
        </p:txBody>
      </p:sp>
    </p:spTree>
    <p:extLst>
      <p:ext uri="{BB962C8B-B14F-4D97-AF65-F5344CB8AC3E}">
        <p14:creationId xmlns:p14="http://schemas.microsoft.com/office/powerpoint/2010/main" val="493326706"/>
      </p:ext>
    </p:extLst>
  </p:cSld>
  <p:clrMapOvr>
    <a:masterClrMapping/>
  </p:clrMapOvr>
</p:notes>
</file>

<file path=ppt/notesSlides/notesSlide3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304</a:t>
            </a:fld>
            <a:endParaRPr lang="en-US" dirty="0"/>
          </a:p>
        </p:txBody>
      </p:sp>
    </p:spTree>
    <p:extLst>
      <p:ext uri="{BB962C8B-B14F-4D97-AF65-F5344CB8AC3E}">
        <p14:creationId xmlns:p14="http://schemas.microsoft.com/office/powerpoint/2010/main" val="2732334116"/>
      </p:ext>
    </p:extLst>
  </p:cSld>
  <p:clrMapOvr>
    <a:masterClrMapping/>
  </p:clrMapOvr>
</p:notes>
</file>

<file path=ppt/notesSlides/notesSlide3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305</a:t>
            </a:fld>
            <a:endParaRPr lang="en-US" dirty="0"/>
          </a:p>
        </p:txBody>
      </p:sp>
    </p:spTree>
    <p:extLst>
      <p:ext uri="{BB962C8B-B14F-4D97-AF65-F5344CB8AC3E}">
        <p14:creationId xmlns:p14="http://schemas.microsoft.com/office/powerpoint/2010/main" val="482819551"/>
      </p:ext>
    </p:extLst>
  </p:cSld>
  <p:clrMapOvr>
    <a:masterClrMapping/>
  </p:clrMapOvr>
</p:notes>
</file>

<file path=ppt/notesSlides/notesSlide3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306</a:t>
            </a:fld>
            <a:endParaRPr lang="en-US" dirty="0"/>
          </a:p>
        </p:txBody>
      </p:sp>
    </p:spTree>
    <p:extLst>
      <p:ext uri="{BB962C8B-B14F-4D97-AF65-F5344CB8AC3E}">
        <p14:creationId xmlns:p14="http://schemas.microsoft.com/office/powerpoint/2010/main" val="287966685"/>
      </p:ext>
    </p:extLst>
  </p:cSld>
  <p:clrMapOvr>
    <a:masterClrMapping/>
  </p:clrMapOvr>
</p:notes>
</file>

<file path=ppt/notesSlides/notesSlide3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307</a:t>
            </a:fld>
            <a:endParaRPr lang="en-US" dirty="0"/>
          </a:p>
        </p:txBody>
      </p:sp>
    </p:spTree>
    <p:extLst>
      <p:ext uri="{BB962C8B-B14F-4D97-AF65-F5344CB8AC3E}">
        <p14:creationId xmlns:p14="http://schemas.microsoft.com/office/powerpoint/2010/main" val="3396311911"/>
      </p:ext>
    </p:extLst>
  </p:cSld>
  <p:clrMapOvr>
    <a:masterClrMapping/>
  </p:clrMapOvr>
</p:notes>
</file>

<file path=ppt/notesSlides/notesSlide3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308</a:t>
            </a:fld>
            <a:endParaRPr lang="en-US" dirty="0"/>
          </a:p>
        </p:txBody>
      </p:sp>
    </p:spTree>
    <p:extLst>
      <p:ext uri="{BB962C8B-B14F-4D97-AF65-F5344CB8AC3E}">
        <p14:creationId xmlns:p14="http://schemas.microsoft.com/office/powerpoint/2010/main" val="887035609"/>
      </p:ext>
    </p:extLst>
  </p:cSld>
  <p:clrMapOvr>
    <a:masterClrMapping/>
  </p:clrMapOvr>
</p:notes>
</file>

<file path=ppt/notesSlides/notesSlide3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309</a:t>
            </a:fld>
            <a:endParaRPr lang="en-US" dirty="0"/>
          </a:p>
        </p:txBody>
      </p:sp>
    </p:spTree>
    <p:extLst>
      <p:ext uri="{BB962C8B-B14F-4D97-AF65-F5344CB8AC3E}">
        <p14:creationId xmlns:p14="http://schemas.microsoft.com/office/powerpoint/2010/main" val="2819290205"/>
      </p:ext>
    </p:extLst>
  </p:cSld>
  <p:clrMapOvr>
    <a:masterClrMapping/>
  </p:clrMapOvr>
</p:notes>
</file>

<file path=ppt/notesSlides/notesSlide3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310</a:t>
            </a:fld>
            <a:endParaRPr lang="en-US" dirty="0"/>
          </a:p>
        </p:txBody>
      </p:sp>
    </p:spTree>
    <p:extLst>
      <p:ext uri="{BB962C8B-B14F-4D97-AF65-F5344CB8AC3E}">
        <p14:creationId xmlns:p14="http://schemas.microsoft.com/office/powerpoint/2010/main" val="3074996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31</a:t>
            </a:fld>
            <a:endParaRPr lang="en-US" dirty="0"/>
          </a:p>
        </p:txBody>
      </p:sp>
    </p:spTree>
    <p:extLst>
      <p:ext uri="{BB962C8B-B14F-4D97-AF65-F5344CB8AC3E}">
        <p14:creationId xmlns:p14="http://schemas.microsoft.com/office/powerpoint/2010/main" val="2876901683"/>
      </p:ext>
    </p:extLst>
  </p:cSld>
  <p:clrMapOvr>
    <a:masterClrMapping/>
  </p:clrMapOvr>
</p:notes>
</file>

<file path=ppt/notesSlides/notesSlide3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311</a:t>
            </a:fld>
            <a:endParaRPr lang="en-US" dirty="0"/>
          </a:p>
        </p:txBody>
      </p:sp>
    </p:spTree>
    <p:extLst>
      <p:ext uri="{BB962C8B-B14F-4D97-AF65-F5344CB8AC3E}">
        <p14:creationId xmlns:p14="http://schemas.microsoft.com/office/powerpoint/2010/main" val="1985646071"/>
      </p:ext>
    </p:extLst>
  </p:cSld>
  <p:clrMapOvr>
    <a:masterClrMapping/>
  </p:clrMapOvr>
</p:notes>
</file>

<file path=ppt/notesSlides/notesSlide3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312</a:t>
            </a:fld>
            <a:endParaRPr lang="en-US" dirty="0"/>
          </a:p>
        </p:txBody>
      </p:sp>
    </p:spTree>
    <p:extLst>
      <p:ext uri="{BB962C8B-B14F-4D97-AF65-F5344CB8AC3E}">
        <p14:creationId xmlns:p14="http://schemas.microsoft.com/office/powerpoint/2010/main" val="607252645"/>
      </p:ext>
    </p:extLst>
  </p:cSld>
  <p:clrMapOvr>
    <a:masterClrMapping/>
  </p:clrMapOvr>
</p:notes>
</file>

<file path=ppt/notesSlides/notesSlide3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313</a:t>
            </a:fld>
            <a:endParaRPr lang="en-US" dirty="0"/>
          </a:p>
        </p:txBody>
      </p:sp>
    </p:spTree>
    <p:extLst>
      <p:ext uri="{BB962C8B-B14F-4D97-AF65-F5344CB8AC3E}">
        <p14:creationId xmlns:p14="http://schemas.microsoft.com/office/powerpoint/2010/main" val="2888561399"/>
      </p:ext>
    </p:extLst>
  </p:cSld>
  <p:clrMapOvr>
    <a:masterClrMapping/>
  </p:clrMapOvr>
</p:notes>
</file>

<file path=ppt/notesSlides/notesSlide3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314</a:t>
            </a:fld>
            <a:endParaRPr lang="en-US" dirty="0"/>
          </a:p>
        </p:txBody>
      </p:sp>
    </p:spTree>
    <p:extLst>
      <p:ext uri="{BB962C8B-B14F-4D97-AF65-F5344CB8AC3E}">
        <p14:creationId xmlns:p14="http://schemas.microsoft.com/office/powerpoint/2010/main" val="1961871799"/>
      </p:ext>
    </p:extLst>
  </p:cSld>
  <p:clrMapOvr>
    <a:masterClrMapping/>
  </p:clrMapOvr>
</p:notes>
</file>

<file path=ppt/notesSlides/notesSlide3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315</a:t>
            </a:fld>
            <a:endParaRPr lang="en-US" dirty="0"/>
          </a:p>
        </p:txBody>
      </p:sp>
    </p:spTree>
    <p:extLst>
      <p:ext uri="{BB962C8B-B14F-4D97-AF65-F5344CB8AC3E}">
        <p14:creationId xmlns:p14="http://schemas.microsoft.com/office/powerpoint/2010/main" val="783300993"/>
      </p:ext>
    </p:extLst>
  </p:cSld>
  <p:clrMapOvr>
    <a:masterClrMapping/>
  </p:clrMapOvr>
</p:notes>
</file>

<file path=ppt/notesSlides/notesSlide3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316</a:t>
            </a:fld>
            <a:endParaRPr lang="en-US" dirty="0"/>
          </a:p>
        </p:txBody>
      </p:sp>
    </p:spTree>
    <p:extLst>
      <p:ext uri="{BB962C8B-B14F-4D97-AF65-F5344CB8AC3E}">
        <p14:creationId xmlns:p14="http://schemas.microsoft.com/office/powerpoint/2010/main" val="2434433320"/>
      </p:ext>
    </p:extLst>
  </p:cSld>
  <p:clrMapOvr>
    <a:masterClrMapping/>
  </p:clrMapOvr>
</p:notes>
</file>

<file path=ppt/notesSlides/notesSlide3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317</a:t>
            </a:fld>
            <a:endParaRPr lang="en-US" dirty="0"/>
          </a:p>
        </p:txBody>
      </p:sp>
    </p:spTree>
    <p:extLst>
      <p:ext uri="{BB962C8B-B14F-4D97-AF65-F5344CB8AC3E}">
        <p14:creationId xmlns:p14="http://schemas.microsoft.com/office/powerpoint/2010/main" val="1630467249"/>
      </p:ext>
    </p:extLst>
  </p:cSld>
  <p:clrMapOvr>
    <a:masterClrMapping/>
  </p:clrMapOvr>
</p:notes>
</file>

<file path=ppt/notesSlides/notesSlide3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318</a:t>
            </a:fld>
            <a:endParaRPr lang="en-US" dirty="0"/>
          </a:p>
        </p:txBody>
      </p:sp>
    </p:spTree>
    <p:extLst>
      <p:ext uri="{BB962C8B-B14F-4D97-AF65-F5344CB8AC3E}">
        <p14:creationId xmlns:p14="http://schemas.microsoft.com/office/powerpoint/2010/main" val="1008512792"/>
      </p:ext>
    </p:extLst>
  </p:cSld>
  <p:clrMapOvr>
    <a:masterClrMapping/>
  </p:clrMapOvr>
</p:notes>
</file>

<file path=ppt/notesSlides/notesSlide3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319</a:t>
            </a:fld>
            <a:endParaRPr lang="en-US" dirty="0"/>
          </a:p>
        </p:txBody>
      </p:sp>
    </p:spTree>
    <p:extLst>
      <p:ext uri="{BB962C8B-B14F-4D97-AF65-F5344CB8AC3E}">
        <p14:creationId xmlns:p14="http://schemas.microsoft.com/office/powerpoint/2010/main" val="2460485699"/>
      </p:ext>
    </p:extLst>
  </p:cSld>
  <p:clrMapOvr>
    <a:masterClrMapping/>
  </p:clrMapOvr>
</p:notes>
</file>

<file path=ppt/notesSlides/notesSlide3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320</a:t>
            </a:fld>
            <a:endParaRPr lang="en-US" dirty="0"/>
          </a:p>
        </p:txBody>
      </p:sp>
    </p:spTree>
    <p:extLst>
      <p:ext uri="{BB962C8B-B14F-4D97-AF65-F5344CB8AC3E}">
        <p14:creationId xmlns:p14="http://schemas.microsoft.com/office/powerpoint/2010/main" val="146786061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32</a:t>
            </a:fld>
            <a:endParaRPr lang="en-US" dirty="0"/>
          </a:p>
        </p:txBody>
      </p:sp>
    </p:spTree>
    <p:extLst>
      <p:ext uri="{BB962C8B-B14F-4D97-AF65-F5344CB8AC3E}">
        <p14:creationId xmlns:p14="http://schemas.microsoft.com/office/powerpoint/2010/main" val="3170771351"/>
      </p:ext>
    </p:extLst>
  </p:cSld>
  <p:clrMapOvr>
    <a:masterClrMapping/>
  </p:clrMapOvr>
</p:notes>
</file>

<file path=ppt/notesSlides/notesSlide3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321</a:t>
            </a:fld>
            <a:endParaRPr lang="en-US" dirty="0"/>
          </a:p>
        </p:txBody>
      </p:sp>
    </p:spTree>
    <p:extLst>
      <p:ext uri="{BB962C8B-B14F-4D97-AF65-F5344CB8AC3E}">
        <p14:creationId xmlns:p14="http://schemas.microsoft.com/office/powerpoint/2010/main" val="3352164873"/>
      </p:ext>
    </p:extLst>
  </p:cSld>
  <p:clrMapOvr>
    <a:masterClrMapping/>
  </p:clrMapOvr>
</p:notes>
</file>

<file path=ppt/notesSlides/notesSlide3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322</a:t>
            </a:fld>
            <a:endParaRPr lang="en-US" dirty="0"/>
          </a:p>
        </p:txBody>
      </p:sp>
    </p:spTree>
    <p:extLst>
      <p:ext uri="{BB962C8B-B14F-4D97-AF65-F5344CB8AC3E}">
        <p14:creationId xmlns:p14="http://schemas.microsoft.com/office/powerpoint/2010/main" val="4108581868"/>
      </p:ext>
    </p:extLst>
  </p:cSld>
  <p:clrMapOvr>
    <a:masterClrMapping/>
  </p:clrMapOvr>
</p:notes>
</file>

<file path=ppt/notesSlides/notesSlide3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323</a:t>
            </a:fld>
            <a:endParaRPr lang="en-US" dirty="0"/>
          </a:p>
        </p:txBody>
      </p:sp>
    </p:spTree>
    <p:extLst>
      <p:ext uri="{BB962C8B-B14F-4D97-AF65-F5344CB8AC3E}">
        <p14:creationId xmlns:p14="http://schemas.microsoft.com/office/powerpoint/2010/main" val="800430391"/>
      </p:ext>
    </p:extLst>
  </p:cSld>
  <p:clrMapOvr>
    <a:masterClrMapping/>
  </p:clrMapOvr>
</p:notes>
</file>

<file path=ppt/notesSlides/notesSlide3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324</a:t>
            </a:fld>
            <a:endParaRPr lang="en-US" dirty="0"/>
          </a:p>
        </p:txBody>
      </p:sp>
    </p:spTree>
    <p:extLst>
      <p:ext uri="{BB962C8B-B14F-4D97-AF65-F5344CB8AC3E}">
        <p14:creationId xmlns:p14="http://schemas.microsoft.com/office/powerpoint/2010/main" val="1958629805"/>
      </p:ext>
    </p:extLst>
  </p:cSld>
  <p:clrMapOvr>
    <a:masterClrMapping/>
  </p:clrMapOvr>
</p:notes>
</file>

<file path=ppt/notesSlides/notesSlide3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325</a:t>
            </a:fld>
            <a:endParaRPr lang="en-US" dirty="0"/>
          </a:p>
        </p:txBody>
      </p:sp>
    </p:spTree>
    <p:extLst>
      <p:ext uri="{BB962C8B-B14F-4D97-AF65-F5344CB8AC3E}">
        <p14:creationId xmlns:p14="http://schemas.microsoft.com/office/powerpoint/2010/main" val="1539088787"/>
      </p:ext>
    </p:extLst>
  </p:cSld>
  <p:clrMapOvr>
    <a:masterClrMapping/>
  </p:clrMapOvr>
</p:notes>
</file>

<file path=ppt/notesSlides/notesSlide3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326</a:t>
            </a:fld>
            <a:endParaRPr lang="en-US" dirty="0"/>
          </a:p>
        </p:txBody>
      </p:sp>
    </p:spTree>
    <p:extLst>
      <p:ext uri="{BB962C8B-B14F-4D97-AF65-F5344CB8AC3E}">
        <p14:creationId xmlns:p14="http://schemas.microsoft.com/office/powerpoint/2010/main" val="2334280617"/>
      </p:ext>
    </p:extLst>
  </p:cSld>
  <p:clrMapOvr>
    <a:masterClrMapping/>
  </p:clrMapOvr>
</p:notes>
</file>

<file path=ppt/notesSlides/notesSlide3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327</a:t>
            </a:fld>
            <a:endParaRPr lang="en-US" dirty="0"/>
          </a:p>
        </p:txBody>
      </p:sp>
    </p:spTree>
    <p:extLst>
      <p:ext uri="{BB962C8B-B14F-4D97-AF65-F5344CB8AC3E}">
        <p14:creationId xmlns:p14="http://schemas.microsoft.com/office/powerpoint/2010/main" val="582979181"/>
      </p:ext>
    </p:extLst>
  </p:cSld>
  <p:clrMapOvr>
    <a:masterClrMapping/>
  </p:clrMapOvr>
</p:notes>
</file>

<file path=ppt/notesSlides/notesSlide3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328</a:t>
            </a:fld>
            <a:endParaRPr lang="en-US" dirty="0"/>
          </a:p>
        </p:txBody>
      </p:sp>
    </p:spTree>
    <p:extLst>
      <p:ext uri="{BB962C8B-B14F-4D97-AF65-F5344CB8AC3E}">
        <p14:creationId xmlns:p14="http://schemas.microsoft.com/office/powerpoint/2010/main" val="3174378891"/>
      </p:ext>
    </p:extLst>
  </p:cSld>
  <p:clrMapOvr>
    <a:masterClrMapping/>
  </p:clrMapOvr>
</p:notes>
</file>

<file path=ppt/notesSlides/notesSlide3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329</a:t>
            </a:fld>
            <a:endParaRPr lang="en-US" dirty="0"/>
          </a:p>
        </p:txBody>
      </p:sp>
    </p:spTree>
    <p:extLst>
      <p:ext uri="{BB962C8B-B14F-4D97-AF65-F5344CB8AC3E}">
        <p14:creationId xmlns:p14="http://schemas.microsoft.com/office/powerpoint/2010/main" val="1189449563"/>
      </p:ext>
    </p:extLst>
  </p:cSld>
  <p:clrMapOvr>
    <a:masterClrMapping/>
  </p:clrMapOvr>
</p:notes>
</file>

<file path=ppt/notesSlides/notesSlide3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330</a:t>
            </a:fld>
            <a:endParaRPr lang="en-US" dirty="0"/>
          </a:p>
        </p:txBody>
      </p:sp>
    </p:spTree>
    <p:extLst>
      <p:ext uri="{BB962C8B-B14F-4D97-AF65-F5344CB8AC3E}">
        <p14:creationId xmlns:p14="http://schemas.microsoft.com/office/powerpoint/2010/main" val="159717251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33</a:t>
            </a:fld>
            <a:endParaRPr lang="en-US" dirty="0"/>
          </a:p>
        </p:txBody>
      </p:sp>
    </p:spTree>
    <p:extLst>
      <p:ext uri="{BB962C8B-B14F-4D97-AF65-F5344CB8AC3E}">
        <p14:creationId xmlns:p14="http://schemas.microsoft.com/office/powerpoint/2010/main" val="1065236043"/>
      </p:ext>
    </p:extLst>
  </p:cSld>
  <p:clrMapOvr>
    <a:masterClrMapping/>
  </p:clrMapOvr>
</p:notes>
</file>

<file path=ppt/notesSlides/notesSlide3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331</a:t>
            </a:fld>
            <a:endParaRPr lang="en-US" dirty="0"/>
          </a:p>
        </p:txBody>
      </p:sp>
    </p:spTree>
    <p:extLst>
      <p:ext uri="{BB962C8B-B14F-4D97-AF65-F5344CB8AC3E}">
        <p14:creationId xmlns:p14="http://schemas.microsoft.com/office/powerpoint/2010/main" val="2210648368"/>
      </p:ext>
    </p:extLst>
  </p:cSld>
  <p:clrMapOvr>
    <a:masterClrMapping/>
  </p:clrMapOvr>
</p:notes>
</file>

<file path=ppt/notesSlides/notesSlide3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332</a:t>
            </a:fld>
            <a:endParaRPr lang="en-US" dirty="0"/>
          </a:p>
        </p:txBody>
      </p:sp>
    </p:spTree>
    <p:extLst>
      <p:ext uri="{BB962C8B-B14F-4D97-AF65-F5344CB8AC3E}">
        <p14:creationId xmlns:p14="http://schemas.microsoft.com/office/powerpoint/2010/main" val="344726991"/>
      </p:ext>
    </p:extLst>
  </p:cSld>
  <p:clrMapOvr>
    <a:masterClrMapping/>
  </p:clrMapOvr>
</p:notes>
</file>

<file path=ppt/notesSlides/notesSlide3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333</a:t>
            </a:fld>
            <a:endParaRPr lang="en-US" dirty="0"/>
          </a:p>
        </p:txBody>
      </p:sp>
    </p:spTree>
    <p:extLst>
      <p:ext uri="{BB962C8B-B14F-4D97-AF65-F5344CB8AC3E}">
        <p14:creationId xmlns:p14="http://schemas.microsoft.com/office/powerpoint/2010/main" val="3524775937"/>
      </p:ext>
    </p:extLst>
  </p:cSld>
  <p:clrMapOvr>
    <a:masterClrMapping/>
  </p:clrMapOvr>
</p:notes>
</file>

<file path=ppt/notesSlides/notesSlide3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334</a:t>
            </a:fld>
            <a:endParaRPr lang="en-US" dirty="0"/>
          </a:p>
        </p:txBody>
      </p:sp>
    </p:spTree>
    <p:extLst>
      <p:ext uri="{BB962C8B-B14F-4D97-AF65-F5344CB8AC3E}">
        <p14:creationId xmlns:p14="http://schemas.microsoft.com/office/powerpoint/2010/main" val="2352342745"/>
      </p:ext>
    </p:extLst>
  </p:cSld>
  <p:clrMapOvr>
    <a:masterClrMapping/>
  </p:clrMapOvr>
</p:notes>
</file>

<file path=ppt/notesSlides/notesSlide3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335</a:t>
            </a:fld>
            <a:endParaRPr lang="en-US" dirty="0"/>
          </a:p>
        </p:txBody>
      </p:sp>
    </p:spTree>
    <p:extLst>
      <p:ext uri="{BB962C8B-B14F-4D97-AF65-F5344CB8AC3E}">
        <p14:creationId xmlns:p14="http://schemas.microsoft.com/office/powerpoint/2010/main" val="3772992213"/>
      </p:ext>
    </p:extLst>
  </p:cSld>
  <p:clrMapOvr>
    <a:masterClrMapping/>
  </p:clrMapOvr>
</p:notes>
</file>

<file path=ppt/notesSlides/notesSlide3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336</a:t>
            </a:fld>
            <a:endParaRPr lang="en-US" dirty="0"/>
          </a:p>
        </p:txBody>
      </p:sp>
    </p:spTree>
    <p:extLst>
      <p:ext uri="{BB962C8B-B14F-4D97-AF65-F5344CB8AC3E}">
        <p14:creationId xmlns:p14="http://schemas.microsoft.com/office/powerpoint/2010/main" val="1639185050"/>
      </p:ext>
    </p:extLst>
  </p:cSld>
  <p:clrMapOvr>
    <a:masterClrMapping/>
  </p:clrMapOvr>
</p:notes>
</file>

<file path=ppt/notesSlides/notesSlide3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337</a:t>
            </a:fld>
            <a:endParaRPr lang="en-US" dirty="0"/>
          </a:p>
        </p:txBody>
      </p:sp>
    </p:spTree>
    <p:extLst>
      <p:ext uri="{BB962C8B-B14F-4D97-AF65-F5344CB8AC3E}">
        <p14:creationId xmlns:p14="http://schemas.microsoft.com/office/powerpoint/2010/main" val="1713391401"/>
      </p:ext>
    </p:extLst>
  </p:cSld>
  <p:clrMapOvr>
    <a:masterClrMapping/>
  </p:clrMapOvr>
</p:notes>
</file>

<file path=ppt/notesSlides/notesSlide3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338</a:t>
            </a:fld>
            <a:endParaRPr lang="en-US" dirty="0"/>
          </a:p>
        </p:txBody>
      </p:sp>
    </p:spTree>
    <p:extLst>
      <p:ext uri="{BB962C8B-B14F-4D97-AF65-F5344CB8AC3E}">
        <p14:creationId xmlns:p14="http://schemas.microsoft.com/office/powerpoint/2010/main" val="2961695604"/>
      </p:ext>
    </p:extLst>
  </p:cSld>
  <p:clrMapOvr>
    <a:masterClrMapping/>
  </p:clrMapOvr>
</p:notes>
</file>

<file path=ppt/notesSlides/notesSlide3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339</a:t>
            </a:fld>
            <a:endParaRPr lang="en-US" dirty="0"/>
          </a:p>
        </p:txBody>
      </p:sp>
    </p:spTree>
    <p:extLst>
      <p:ext uri="{BB962C8B-B14F-4D97-AF65-F5344CB8AC3E}">
        <p14:creationId xmlns:p14="http://schemas.microsoft.com/office/powerpoint/2010/main" val="2727699804"/>
      </p:ext>
    </p:extLst>
  </p:cSld>
  <p:clrMapOvr>
    <a:masterClrMapping/>
  </p:clrMapOvr>
</p:notes>
</file>

<file path=ppt/notesSlides/notesSlide3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340</a:t>
            </a:fld>
            <a:endParaRPr lang="en-US" dirty="0"/>
          </a:p>
        </p:txBody>
      </p:sp>
    </p:spTree>
    <p:extLst>
      <p:ext uri="{BB962C8B-B14F-4D97-AF65-F5344CB8AC3E}">
        <p14:creationId xmlns:p14="http://schemas.microsoft.com/office/powerpoint/2010/main" val="206657456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34</a:t>
            </a:fld>
            <a:endParaRPr lang="en-US" dirty="0"/>
          </a:p>
        </p:txBody>
      </p:sp>
    </p:spTree>
    <p:extLst>
      <p:ext uri="{BB962C8B-B14F-4D97-AF65-F5344CB8AC3E}">
        <p14:creationId xmlns:p14="http://schemas.microsoft.com/office/powerpoint/2010/main" val="2418550644"/>
      </p:ext>
    </p:extLst>
  </p:cSld>
  <p:clrMapOvr>
    <a:masterClrMapping/>
  </p:clrMapOvr>
</p:notes>
</file>

<file path=ppt/notesSlides/notesSlide3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341</a:t>
            </a:fld>
            <a:endParaRPr lang="en-US" dirty="0"/>
          </a:p>
        </p:txBody>
      </p:sp>
    </p:spTree>
    <p:extLst>
      <p:ext uri="{BB962C8B-B14F-4D97-AF65-F5344CB8AC3E}">
        <p14:creationId xmlns:p14="http://schemas.microsoft.com/office/powerpoint/2010/main" val="575793980"/>
      </p:ext>
    </p:extLst>
  </p:cSld>
  <p:clrMapOvr>
    <a:masterClrMapping/>
  </p:clrMapOvr>
</p:notes>
</file>

<file path=ppt/notesSlides/notesSlide3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342</a:t>
            </a:fld>
            <a:endParaRPr lang="en-US" dirty="0"/>
          </a:p>
        </p:txBody>
      </p:sp>
    </p:spTree>
    <p:extLst>
      <p:ext uri="{BB962C8B-B14F-4D97-AF65-F5344CB8AC3E}">
        <p14:creationId xmlns:p14="http://schemas.microsoft.com/office/powerpoint/2010/main" val="2570231009"/>
      </p:ext>
    </p:extLst>
  </p:cSld>
  <p:clrMapOvr>
    <a:masterClrMapping/>
  </p:clrMapOvr>
</p:notes>
</file>

<file path=ppt/notesSlides/notesSlide3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343</a:t>
            </a:fld>
            <a:endParaRPr lang="en-US" dirty="0"/>
          </a:p>
        </p:txBody>
      </p:sp>
    </p:spTree>
    <p:extLst>
      <p:ext uri="{BB962C8B-B14F-4D97-AF65-F5344CB8AC3E}">
        <p14:creationId xmlns:p14="http://schemas.microsoft.com/office/powerpoint/2010/main" val="2104762644"/>
      </p:ext>
    </p:extLst>
  </p:cSld>
  <p:clrMapOvr>
    <a:masterClrMapping/>
  </p:clrMapOvr>
</p:notes>
</file>

<file path=ppt/notesSlides/notesSlide3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344</a:t>
            </a:fld>
            <a:endParaRPr lang="en-US" dirty="0"/>
          </a:p>
        </p:txBody>
      </p:sp>
    </p:spTree>
    <p:extLst>
      <p:ext uri="{BB962C8B-B14F-4D97-AF65-F5344CB8AC3E}">
        <p14:creationId xmlns:p14="http://schemas.microsoft.com/office/powerpoint/2010/main" val="2715844818"/>
      </p:ext>
    </p:extLst>
  </p:cSld>
  <p:clrMapOvr>
    <a:masterClrMapping/>
  </p:clrMapOvr>
</p:notes>
</file>

<file path=ppt/notesSlides/notesSlide3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345</a:t>
            </a:fld>
            <a:endParaRPr lang="en-US" dirty="0"/>
          </a:p>
        </p:txBody>
      </p:sp>
    </p:spTree>
    <p:extLst>
      <p:ext uri="{BB962C8B-B14F-4D97-AF65-F5344CB8AC3E}">
        <p14:creationId xmlns:p14="http://schemas.microsoft.com/office/powerpoint/2010/main" val="681792422"/>
      </p:ext>
    </p:extLst>
  </p:cSld>
  <p:clrMapOvr>
    <a:masterClrMapping/>
  </p:clrMapOvr>
</p:notes>
</file>

<file path=ppt/notesSlides/notesSlide3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346</a:t>
            </a:fld>
            <a:endParaRPr lang="en-US" dirty="0"/>
          </a:p>
        </p:txBody>
      </p:sp>
    </p:spTree>
    <p:extLst>
      <p:ext uri="{BB962C8B-B14F-4D97-AF65-F5344CB8AC3E}">
        <p14:creationId xmlns:p14="http://schemas.microsoft.com/office/powerpoint/2010/main" val="1856810681"/>
      </p:ext>
    </p:extLst>
  </p:cSld>
  <p:clrMapOvr>
    <a:masterClrMapping/>
  </p:clrMapOvr>
</p:notes>
</file>

<file path=ppt/notesSlides/notesSlide3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347</a:t>
            </a:fld>
            <a:endParaRPr lang="en-US" dirty="0"/>
          </a:p>
        </p:txBody>
      </p:sp>
    </p:spTree>
    <p:extLst>
      <p:ext uri="{BB962C8B-B14F-4D97-AF65-F5344CB8AC3E}">
        <p14:creationId xmlns:p14="http://schemas.microsoft.com/office/powerpoint/2010/main" val="399464675"/>
      </p:ext>
    </p:extLst>
  </p:cSld>
  <p:clrMapOvr>
    <a:masterClrMapping/>
  </p:clrMapOvr>
</p:notes>
</file>

<file path=ppt/notesSlides/notesSlide3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348</a:t>
            </a:fld>
            <a:endParaRPr lang="en-US" dirty="0"/>
          </a:p>
        </p:txBody>
      </p:sp>
    </p:spTree>
    <p:extLst>
      <p:ext uri="{BB962C8B-B14F-4D97-AF65-F5344CB8AC3E}">
        <p14:creationId xmlns:p14="http://schemas.microsoft.com/office/powerpoint/2010/main" val="538822637"/>
      </p:ext>
    </p:extLst>
  </p:cSld>
  <p:clrMapOvr>
    <a:masterClrMapping/>
  </p:clrMapOvr>
</p:notes>
</file>

<file path=ppt/notesSlides/notesSlide3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349</a:t>
            </a:fld>
            <a:endParaRPr lang="en-US" dirty="0"/>
          </a:p>
        </p:txBody>
      </p:sp>
    </p:spTree>
    <p:extLst>
      <p:ext uri="{BB962C8B-B14F-4D97-AF65-F5344CB8AC3E}">
        <p14:creationId xmlns:p14="http://schemas.microsoft.com/office/powerpoint/2010/main" val="3975531290"/>
      </p:ext>
    </p:extLst>
  </p:cSld>
  <p:clrMapOvr>
    <a:masterClrMapping/>
  </p:clrMapOvr>
</p:notes>
</file>

<file path=ppt/notesSlides/notesSlide3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350</a:t>
            </a:fld>
            <a:endParaRPr lang="en-US" dirty="0"/>
          </a:p>
        </p:txBody>
      </p:sp>
    </p:spTree>
    <p:extLst>
      <p:ext uri="{BB962C8B-B14F-4D97-AF65-F5344CB8AC3E}">
        <p14:creationId xmlns:p14="http://schemas.microsoft.com/office/powerpoint/2010/main" val="125802360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35</a:t>
            </a:fld>
            <a:endParaRPr lang="en-US" dirty="0"/>
          </a:p>
        </p:txBody>
      </p:sp>
    </p:spTree>
    <p:extLst>
      <p:ext uri="{BB962C8B-B14F-4D97-AF65-F5344CB8AC3E}">
        <p14:creationId xmlns:p14="http://schemas.microsoft.com/office/powerpoint/2010/main" val="2651765834"/>
      </p:ext>
    </p:extLst>
  </p:cSld>
  <p:clrMapOvr>
    <a:masterClrMapping/>
  </p:clrMapOvr>
</p:notes>
</file>

<file path=ppt/notesSlides/notesSlide3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351</a:t>
            </a:fld>
            <a:endParaRPr lang="en-US" dirty="0"/>
          </a:p>
        </p:txBody>
      </p:sp>
    </p:spTree>
    <p:extLst>
      <p:ext uri="{BB962C8B-B14F-4D97-AF65-F5344CB8AC3E}">
        <p14:creationId xmlns:p14="http://schemas.microsoft.com/office/powerpoint/2010/main" val="3018448932"/>
      </p:ext>
    </p:extLst>
  </p:cSld>
  <p:clrMapOvr>
    <a:masterClrMapping/>
  </p:clrMapOvr>
</p:notes>
</file>

<file path=ppt/notesSlides/notesSlide3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352</a:t>
            </a:fld>
            <a:endParaRPr lang="en-US" dirty="0"/>
          </a:p>
        </p:txBody>
      </p:sp>
    </p:spTree>
    <p:extLst>
      <p:ext uri="{BB962C8B-B14F-4D97-AF65-F5344CB8AC3E}">
        <p14:creationId xmlns:p14="http://schemas.microsoft.com/office/powerpoint/2010/main" val="3403278108"/>
      </p:ext>
    </p:extLst>
  </p:cSld>
  <p:clrMapOvr>
    <a:masterClrMapping/>
  </p:clrMapOvr>
</p:notes>
</file>

<file path=ppt/notesSlides/notesSlide3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353</a:t>
            </a:fld>
            <a:endParaRPr lang="en-US" dirty="0"/>
          </a:p>
        </p:txBody>
      </p:sp>
    </p:spTree>
    <p:extLst>
      <p:ext uri="{BB962C8B-B14F-4D97-AF65-F5344CB8AC3E}">
        <p14:creationId xmlns:p14="http://schemas.microsoft.com/office/powerpoint/2010/main" val="3603252288"/>
      </p:ext>
    </p:extLst>
  </p:cSld>
  <p:clrMapOvr>
    <a:masterClrMapping/>
  </p:clrMapOvr>
</p:notes>
</file>

<file path=ppt/notesSlides/notesSlide3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354</a:t>
            </a:fld>
            <a:endParaRPr lang="en-US" dirty="0"/>
          </a:p>
        </p:txBody>
      </p:sp>
    </p:spTree>
    <p:extLst>
      <p:ext uri="{BB962C8B-B14F-4D97-AF65-F5344CB8AC3E}">
        <p14:creationId xmlns:p14="http://schemas.microsoft.com/office/powerpoint/2010/main" val="3723383922"/>
      </p:ext>
    </p:extLst>
  </p:cSld>
  <p:clrMapOvr>
    <a:masterClrMapping/>
  </p:clrMapOvr>
</p:notes>
</file>

<file path=ppt/notesSlides/notesSlide3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355</a:t>
            </a:fld>
            <a:endParaRPr lang="en-US" dirty="0"/>
          </a:p>
        </p:txBody>
      </p:sp>
    </p:spTree>
    <p:extLst>
      <p:ext uri="{BB962C8B-B14F-4D97-AF65-F5344CB8AC3E}">
        <p14:creationId xmlns:p14="http://schemas.microsoft.com/office/powerpoint/2010/main" val="3427019384"/>
      </p:ext>
    </p:extLst>
  </p:cSld>
  <p:clrMapOvr>
    <a:masterClrMapping/>
  </p:clrMapOvr>
</p:notes>
</file>

<file path=ppt/notesSlides/notesSlide3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356</a:t>
            </a:fld>
            <a:endParaRPr lang="en-US" dirty="0"/>
          </a:p>
        </p:txBody>
      </p:sp>
    </p:spTree>
    <p:extLst>
      <p:ext uri="{BB962C8B-B14F-4D97-AF65-F5344CB8AC3E}">
        <p14:creationId xmlns:p14="http://schemas.microsoft.com/office/powerpoint/2010/main" val="2142791841"/>
      </p:ext>
    </p:extLst>
  </p:cSld>
  <p:clrMapOvr>
    <a:masterClrMapping/>
  </p:clrMapOvr>
</p:notes>
</file>

<file path=ppt/notesSlides/notesSlide3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357</a:t>
            </a:fld>
            <a:endParaRPr lang="en-US" dirty="0"/>
          </a:p>
        </p:txBody>
      </p:sp>
    </p:spTree>
    <p:extLst>
      <p:ext uri="{BB962C8B-B14F-4D97-AF65-F5344CB8AC3E}">
        <p14:creationId xmlns:p14="http://schemas.microsoft.com/office/powerpoint/2010/main" val="206629064"/>
      </p:ext>
    </p:extLst>
  </p:cSld>
  <p:clrMapOvr>
    <a:masterClrMapping/>
  </p:clrMapOvr>
</p:notes>
</file>

<file path=ppt/notesSlides/notesSlide3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358</a:t>
            </a:fld>
            <a:endParaRPr lang="en-US" dirty="0"/>
          </a:p>
        </p:txBody>
      </p:sp>
    </p:spTree>
    <p:extLst>
      <p:ext uri="{BB962C8B-B14F-4D97-AF65-F5344CB8AC3E}">
        <p14:creationId xmlns:p14="http://schemas.microsoft.com/office/powerpoint/2010/main" val="2513797391"/>
      </p:ext>
    </p:extLst>
  </p:cSld>
  <p:clrMapOvr>
    <a:masterClrMapping/>
  </p:clrMapOvr>
</p:notes>
</file>

<file path=ppt/notesSlides/notesSlide3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359</a:t>
            </a:fld>
            <a:endParaRPr lang="en-US" dirty="0"/>
          </a:p>
        </p:txBody>
      </p:sp>
    </p:spTree>
    <p:extLst>
      <p:ext uri="{BB962C8B-B14F-4D97-AF65-F5344CB8AC3E}">
        <p14:creationId xmlns:p14="http://schemas.microsoft.com/office/powerpoint/2010/main" val="984693698"/>
      </p:ext>
    </p:extLst>
  </p:cSld>
  <p:clrMapOvr>
    <a:masterClrMapping/>
  </p:clrMapOvr>
</p:notes>
</file>

<file path=ppt/notesSlides/notesSlide3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360</a:t>
            </a:fld>
            <a:endParaRPr lang="en-US" dirty="0"/>
          </a:p>
        </p:txBody>
      </p:sp>
    </p:spTree>
    <p:extLst>
      <p:ext uri="{BB962C8B-B14F-4D97-AF65-F5344CB8AC3E}">
        <p14:creationId xmlns:p14="http://schemas.microsoft.com/office/powerpoint/2010/main" val="19845743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36</a:t>
            </a:fld>
            <a:endParaRPr lang="en-US" dirty="0"/>
          </a:p>
        </p:txBody>
      </p:sp>
    </p:spTree>
    <p:extLst>
      <p:ext uri="{BB962C8B-B14F-4D97-AF65-F5344CB8AC3E}">
        <p14:creationId xmlns:p14="http://schemas.microsoft.com/office/powerpoint/2010/main" val="3389695807"/>
      </p:ext>
    </p:extLst>
  </p:cSld>
  <p:clrMapOvr>
    <a:masterClrMapping/>
  </p:clrMapOvr>
</p:notes>
</file>

<file path=ppt/notesSlides/notesSlide3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361</a:t>
            </a:fld>
            <a:endParaRPr lang="en-US" dirty="0"/>
          </a:p>
        </p:txBody>
      </p:sp>
    </p:spTree>
    <p:extLst>
      <p:ext uri="{BB962C8B-B14F-4D97-AF65-F5344CB8AC3E}">
        <p14:creationId xmlns:p14="http://schemas.microsoft.com/office/powerpoint/2010/main" val="2625810879"/>
      </p:ext>
    </p:extLst>
  </p:cSld>
  <p:clrMapOvr>
    <a:masterClrMapping/>
  </p:clrMapOvr>
</p:notes>
</file>

<file path=ppt/notesSlides/notesSlide3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362</a:t>
            </a:fld>
            <a:endParaRPr lang="en-US" dirty="0"/>
          </a:p>
        </p:txBody>
      </p:sp>
    </p:spTree>
    <p:extLst>
      <p:ext uri="{BB962C8B-B14F-4D97-AF65-F5344CB8AC3E}">
        <p14:creationId xmlns:p14="http://schemas.microsoft.com/office/powerpoint/2010/main" val="3751013227"/>
      </p:ext>
    </p:extLst>
  </p:cSld>
  <p:clrMapOvr>
    <a:masterClrMapping/>
  </p:clrMapOvr>
</p:notes>
</file>

<file path=ppt/notesSlides/notesSlide3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363</a:t>
            </a:fld>
            <a:endParaRPr lang="en-US" dirty="0"/>
          </a:p>
        </p:txBody>
      </p:sp>
    </p:spTree>
    <p:extLst>
      <p:ext uri="{BB962C8B-B14F-4D97-AF65-F5344CB8AC3E}">
        <p14:creationId xmlns:p14="http://schemas.microsoft.com/office/powerpoint/2010/main" val="1835117489"/>
      </p:ext>
    </p:extLst>
  </p:cSld>
  <p:clrMapOvr>
    <a:masterClrMapping/>
  </p:clrMapOvr>
</p:notes>
</file>

<file path=ppt/notesSlides/notesSlide3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364</a:t>
            </a:fld>
            <a:endParaRPr lang="en-US" dirty="0"/>
          </a:p>
        </p:txBody>
      </p:sp>
    </p:spTree>
    <p:extLst>
      <p:ext uri="{BB962C8B-B14F-4D97-AF65-F5344CB8AC3E}">
        <p14:creationId xmlns:p14="http://schemas.microsoft.com/office/powerpoint/2010/main" val="3033146171"/>
      </p:ext>
    </p:extLst>
  </p:cSld>
  <p:clrMapOvr>
    <a:masterClrMapping/>
  </p:clrMapOvr>
</p:notes>
</file>

<file path=ppt/notesSlides/notesSlide3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365</a:t>
            </a:fld>
            <a:endParaRPr lang="en-US" dirty="0"/>
          </a:p>
        </p:txBody>
      </p:sp>
    </p:spTree>
    <p:extLst>
      <p:ext uri="{BB962C8B-B14F-4D97-AF65-F5344CB8AC3E}">
        <p14:creationId xmlns:p14="http://schemas.microsoft.com/office/powerpoint/2010/main" val="2655179525"/>
      </p:ext>
    </p:extLst>
  </p:cSld>
  <p:clrMapOvr>
    <a:masterClrMapping/>
  </p:clrMapOvr>
</p:notes>
</file>

<file path=ppt/notesSlides/notesSlide3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366</a:t>
            </a:fld>
            <a:endParaRPr lang="en-US" dirty="0"/>
          </a:p>
        </p:txBody>
      </p:sp>
    </p:spTree>
    <p:extLst>
      <p:ext uri="{BB962C8B-B14F-4D97-AF65-F5344CB8AC3E}">
        <p14:creationId xmlns:p14="http://schemas.microsoft.com/office/powerpoint/2010/main" val="294765945"/>
      </p:ext>
    </p:extLst>
  </p:cSld>
  <p:clrMapOvr>
    <a:masterClrMapping/>
  </p:clrMapOvr>
</p:notes>
</file>

<file path=ppt/notesSlides/notesSlide3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367</a:t>
            </a:fld>
            <a:endParaRPr lang="en-US" dirty="0"/>
          </a:p>
        </p:txBody>
      </p:sp>
    </p:spTree>
    <p:extLst>
      <p:ext uri="{BB962C8B-B14F-4D97-AF65-F5344CB8AC3E}">
        <p14:creationId xmlns:p14="http://schemas.microsoft.com/office/powerpoint/2010/main" val="4173632938"/>
      </p:ext>
    </p:extLst>
  </p:cSld>
  <p:clrMapOvr>
    <a:masterClrMapping/>
  </p:clrMapOvr>
</p:notes>
</file>

<file path=ppt/notesSlides/notesSlide3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368</a:t>
            </a:fld>
            <a:endParaRPr lang="en-US" dirty="0"/>
          </a:p>
        </p:txBody>
      </p:sp>
    </p:spTree>
    <p:extLst>
      <p:ext uri="{BB962C8B-B14F-4D97-AF65-F5344CB8AC3E}">
        <p14:creationId xmlns:p14="http://schemas.microsoft.com/office/powerpoint/2010/main" val="286116097"/>
      </p:ext>
    </p:extLst>
  </p:cSld>
  <p:clrMapOvr>
    <a:masterClrMapping/>
  </p:clrMapOvr>
</p:notes>
</file>

<file path=ppt/notesSlides/notesSlide3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369</a:t>
            </a:fld>
            <a:endParaRPr lang="en-US" dirty="0"/>
          </a:p>
        </p:txBody>
      </p:sp>
    </p:spTree>
    <p:extLst>
      <p:ext uri="{BB962C8B-B14F-4D97-AF65-F5344CB8AC3E}">
        <p14:creationId xmlns:p14="http://schemas.microsoft.com/office/powerpoint/2010/main" val="444121035"/>
      </p:ext>
    </p:extLst>
  </p:cSld>
  <p:clrMapOvr>
    <a:masterClrMapping/>
  </p:clrMapOvr>
</p:notes>
</file>

<file path=ppt/notesSlides/notesSlide3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370</a:t>
            </a:fld>
            <a:endParaRPr lang="en-US" dirty="0"/>
          </a:p>
        </p:txBody>
      </p:sp>
    </p:spTree>
    <p:extLst>
      <p:ext uri="{BB962C8B-B14F-4D97-AF65-F5344CB8AC3E}">
        <p14:creationId xmlns:p14="http://schemas.microsoft.com/office/powerpoint/2010/main" val="138300193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37</a:t>
            </a:fld>
            <a:endParaRPr lang="en-US" dirty="0"/>
          </a:p>
        </p:txBody>
      </p:sp>
    </p:spTree>
    <p:extLst>
      <p:ext uri="{BB962C8B-B14F-4D97-AF65-F5344CB8AC3E}">
        <p14:creationId xmlns:p14="http://schemas.microsoft.com/office/powerpoint/2010/main" val="2359210940"/>
      </p:ext>
    </p:extLst>
  </p:cSld>
  <p:clrMapOvr>
    <a:masterClrMapping/>
  </p:clrMapOvr>
</p:notes>
</file>

<file path=ppt/notesSlides/notesSlide3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371</a:t>
            </a:fld>
            <a:endParaRPr lang="en-US" dirty="0"/>
          </a:p>
        </p:txBody>
      </p:sp>
    </p:spTree>
    <p:extLst>
      <p:ext uri="{BB962C8B-B14F-4D97-AF65-F5344CB8AC3E}">
        <p14:creationId xmlns:p14="http://schemas.microsoft.com/office/powerpoint/2010/main" val="1760722758"/>
      </p:ext>
    </p:extLst>
  </p:cSld>
  <p:clrMapOvr>
    <a:masterClrMapping/>
  </p:clrMapOvr>
</p:notes>
</file>

<file path=ppt/notesSlides/notesSlide3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372</a:t>
            </a:fld>
            <a:endParaRPr lang="en-US" dirty="0"/>
          </a:p>
        </p:txBody>
      </p:sp>
    </p:spTree>
    <p:extLst>
      <p:ext uri="{BB962C8B-B14F-4D97-AF65-F5344CB8AC3E}">
        <p14:creationId xmlns:p14="http://schemas.microsoft.com/office/powerpoint/2010/main" val="1183797577"/>
      </p:ext>
    </p:extLst>
  </p:cSld>
  <p:clrMapOvr>
    <a:masterClrMapping/>
  </p:clrMapOvr>
</p:notes>
</file>

<file path=ppt/notesSlides/notesSlide3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373</a:t>
            </a:fld>
            <a:endParaRPr lang="en-US" dirty="0"/>
          </a:p>
        </p:txBody>
      </p:sp>
    </p:spTree>
    <p:extLst>
      <p:ext uri="{BB962C8B-B14F-4D97-AF65-F5344CB8AC3E}">
        <p14:creationId xmlns:p14="http://schemas.microsoft.com/office/powerpoint/2010/main" val="2163843570"/>
      </p:ext>
    </p:extLst>
  </p:cSld>
  <p:clrMapOvr>
    <a:masterClrMapping/>
  </p:clrMapOvr>
</p:notes>
</file>

<file path=ppt/notesSlides/notesSlide3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374</a:t>
            </a:fld>
            <a:endParaRPr lang="en-US" dirty="0"/>
          </a:p>
        </p:txBody>
      </p:sp>
    </p:spTree>
    <p:extLst>
      <p:ext uri="{BB962C8B-B14F-4D97-AF65-F5344CB8AC3E}">
        <p14:creationId xmlns:p14="http://schemas.microsoft.com/office/powerpoint/2010/main" val="2914981286"/>
      </p:ext>
    </p:extLst>
  </p:cSld>
  <p:clrMapOvr>
    <a:masterClrMapping/>
  </p:clrMapOvr>
</p:notes>
</file>

<file path=ppt/notesSlides/notesSlide3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375</a:t>
            </a:fld>
            <a:endParaRPr lang="en-US" dirty="0"/>
          </a:p>
        </p:txBody>
      </p:sp>
    </p:spTree>
    <p:extLst>
      <p:ext uri="{BB962C8B-B14F-4D97-AF65-F5344CB8AC3E}">
        <p14:creationId xmlns:p14="http://schemas.microsoft.com/office/powerpoint/2010/main" val="3659776140"/>
      </p:ext>
    </p:extLst>
  </p:cSld>
  <p:clrMapOvr>
    <a:masterClrMapping/>
  </p:clrMapOvr>
</p:notes>
</file>

<file path=ppt/notesSlides/notesSlide3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376</a:t>
            </a:fld>
            <a:endParaRPr lang="en-US" dirty="0"/>
          </a:p>
        </p:txBody>
      </p:sp>
    </p:spTree>
    <p:extLst>
      <p:ext uri="{BB962C8B-B14F-4D97-AF65-F5344CB8AC3E}">
        <p14:creationId xmlns:p14="http://schemas.microsoft.com/office/powerpoint/2010/main" val="2127217344"/>
      </p:ext>
    </p:extLst>
  </p:cSld>
  <p:clrMapOvr>
    <a:masterClrMapping/>
  </p:clrMapOvr>
</p:notes>
</file>

<file path=ppt/notesSlides/notesSlide3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377</a:t>
            </a:fld>
            <a:endParaRPr lang="en-US" dirty="0"/>
          </a:p>
        </p:txBody>
      </p:sp>
    </p:spTree>
    <p:extLst>
      <p:ext uri="{BB962C8B-B14F-4D97-AF65-F5344CB8AC3E}">
        <p14:creationId xmlns:p14="http://schemas.microsoft.com/office/powerpoint/2010/main" val="3970081564"/>
      </p:ext>
    </p:extLst>
  </p:cSld>
  <p:clrMapOvr>
    <a:masterClrMapping/>
  </p:clrMapOvr>
</p:notes>
</file>

<file path=ppt/notesSlides/notesSlide3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378</a:t>
            </a:fld>
            <a:endParaRPr lang="en-US" dirty="0"/>
          </a:p>
        </p:txBody>
      </p:sp>
    </p:spTree>
    <p:extLst>
      <p:ext uri="{BB962C8B-B14F-4D97-AF65-F5344CB8AC3E}">
        <p14:creationId xmlns:p14="http://schemas.microsoft.com/office/powerpoint/2010/main" val="1144099580"/>
      </p:ext>
    </p:extLst>
  </p:cSld>
  <p:clrMapOvr>
    <a:masterClrMapping/>
  </p:clrMapOvr>
</p:notes>
</file>

<file path=ppt/notesSlides/notesSlide3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379</a:t>
            </a:fld>
            <a:endParaRPr lang="en-US" dirty="0"/>
          </a:p>
        </p:txBody>
      </p:sp>
    </p:spTree>
    <p:extLst>
      <p:ext uri="{BB962C8B-B14F-4D97-AF65-F5344CB8AC3E}">
        <p14:creationId xmlns:p14="http://schemas.microsoft.com/office/powerpoint/2010/main" val="363496754"/>
      </p:ext>
    </p:extLst>
  </p:cSld>
  <p:clrMapOvr>
    <a:masterClrMapping/>
  </p:clrMapOvr>
</p:notes>
</file>

<file path=ppt/notesSlides/notesSlide3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380</a:t>
            </a:fld>
            <a:endParaRPr lang="en-US" dirty="0"/>
          </a:p>
        </p:txBody>
      </p:sp>
    </p:spTree>
    <p:extLst>
      <p:ext uri="{BB962C8B-B14F-4D97-AF65-F5344CB8AC3E}">
        <p14:creationId xmlns:p14="http://schemas.microsoft.com/office/powerpoint/2010/main" val="50607223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38</a:t>
            </a:fld>
            <a:endParaRPr lang="en-US" dirty="0"/>
          </a:p>
        </p:txBody>
      </p:sp>
    </p:spTree>
    <p:extLst>
      <p:ext uri="{BB962C8B-B14F-4D97-AF65-F5344CB8AC3E}">
        <p14:creationId xmlns:p14="http://schemas.microsoft.com/office/powerpoint/2010/main" val="588020990"/>
      </p:ext>
    </p:extLst>
  </p:cSld>
  <p:clrMapOvr>
    <a:masterClrMapping/>
  </p:clrMapOvr>
</p:notes>
</file>

<file path=ppt/notesSlides/notesSlide3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381</a:t>
            </a:fld>
            <a:endParaRPr lang="en-US" dirty="0"/>
          </a:p>
        </p:txBody>
      </p:sp>
    </p:spTree>
    <p:extLst>
      <p:ext uri="{BB962C8B-B14F-4D97-AF65-F5344CB8AC3E}">
        <p14:creationId xmlns:p14="http://schemas.microsoft.com/office/powerpoint/2010/main" val="749612971"/>
      </p:ext>
    </p:extLst>
  </p:cSld>
  <p:clrMapOvr>
    <a:masterClrMapping/>
  </p:clrMapOvr>
</p:notes>
</file>

<file path=ppt/notesSlides/notesSlide3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382</a:t>
            </a:fld>
            <a:endParaRPr lang="en-US" dirty="0"/>
          </a:p>
        </p:txBody>
      </p:sp>
    </p:spTree>
    <p:extLst>
      <p:ext uri="{BB962C8B-B14F-4D97-AF65-F5344CB8AC3E}">
        <p14:creationId xmlns:p14="http://schemas.microsoft.com/office/powerpoint/2010/main" val="2677287733"/>
      </p:ext>
    </p:extLst>
  </p:cSld>
  <p:clrMapOvr>
    <a:masterClrMapping/>
  </p:clrMapOvr>
</p:notes>
</file>

<file path=ppt/notesSlides/notesSlide3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383</a:t>
            </a:fld>
            <a:endParaRPr lang="en-US" dirty="0"/>
          </a:p>
        </p:txBody>
      </p:sp>
    </p:spTree>
    <p:extLst>
      <p:ext uri="{BB962C8B-B14F-4D97-AF65-F5344CB8AC3E}">
        <p14:creationId xmlns:p14="http://schemas.microsoft.com/office/powerpoint/2010/main" val="1324335596"/>
      </p:ext>
    </p:extLst>
  </p:cSld>
  <p:clrMapOvr>
    <a:masterClrMapping/>
  </p:clrMapOvr>
</p:notes>
</file>

<file path=ppt/notesSlides/notesSlide3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384</a:t>
            </a:fld>
            <a:endParaRPr lang="en-US" dirty="0"/>
          </a:p>
        </p:txBody>
      </p:sp>
    </p:spTree>
    <p:extLst>
      <p:ext uri="{BB962C8B-B14F-4D97-AF65-F5344CB8AC3E}">
        <p14:creationId xmlns:p14="http://schemas.microsoft.com/office/powerpoint/2010/main" val="854223906"/>
      </p:ext>
    </p:extLst>
  </p:cSld>
  <p:clrMapOvr>
    <a:masterClrMapping/>
  </p:clrMapOvr>
</p:notes>
</file>

<file path=ppt/notesSlides/notesSlide3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385</a:t>
            </a:fld>
            <a:endParaRPr lang="en-US" dirty="0"/>
          </a:p>
        </p:txBody>
      </p:sp>
    </p:spTree>
    <p:extLst>
      <p:ext uri="{BB962C8B-B14F-4D97-AF65-F5344CB8AC3E}">
        <p14:creationId xmlns:p14="http://schemas.microsoft.com/office/powerpoint/2010/main" val="3732972163"/>
      </p:ext>
    </p:extLst>
  </p:cSld>
  <p:clrMapOvr>
    <a:masterClrMapping/>
  </p:clrMapOvr>
</p:notes>
</file>

<file path=ppt/notesSlides/notesSlide3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386</a:t>
            </a:fld>
            <a:endParaRPr lang="en-US" dirty="0"/>
          </a:p>
        </p:txBody>
      </p:sp>
    </p:spTree>
    <p:extLst>
      <p:ext uri="{BB962C8B-B14F-4D97-AF65-F5344CB8AC3E}">
        <p14:creationId xmlns:p14="http://schemas.microsoft.com/office/powerpoint/2010/main" val="1222918148"/>
      </p:ext>
    </p:extLst>
  </p:cSld>
  <p:clrMapOvr>
    <a:masterClrMapping/>
  </p:clrMapOvr>
</p:notes>
</file>

<file path=ppt/notesSlides/notesSlide3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387</a:t>
            </a:fld>
            <a:endParaRPr lang="en-US" dirty="0"/>
          </a:p>
        </p:txBody>
      </p:sp>
    </p:spTree>
    <p:extLst>
      <p:ext uri="{BB962C8B-B14F-4D97-AF65-F5344CB8AC3E}">
        <p14:creationId xmlns:p14="http://schemas.microsoft.com/office/powerpoint/2010/main" val="1373497948"/>
      </p:ext>
    </p:extLst>
  </p:cSld>
  <p:clrMapOvr>
    <a:masterClrMapping/>
  </p:clrMapOvr>
</p:notes>
</file>

<file path=ppt/notesSlides/notesSlide3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388</a:t>
            </a:fld>
            <a:endParaRPr lang="en-US" dirty="0"/>
          </a:p>
        </p:txBody>
      </p:sp>
    </p:spTree>
    <p:extLst>
      <p:ext uri="{BB962C8B-B14F-4D97-AF65-F5344CB8AC3E}">
        <p14:creationId xmlns:p14="http://schemas.microsoft.com/office/powerpoint/2010/main" val="683969846"/>
      </p:ext>
    </p:extLst>
  </p:cSld>
  <p:clrMapOvr>
    <a:masterClrMapping/>
  </p:clrMapOvr>
</p:notes>
</file>

<file path=ppt/notesSlides/notesSlide3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389</a:t>
            </a:fld>
            <a:endParaRPr lang="en-US" dirty="0"/>
          </a:p>
        </p:txBody>
      </p:sp>
    </p:spTree>
    <p:extLst>
      <p:ext uri="{BB962C8B-B14F-4D97-AF65-F5344CB8AC3E}">
        <p14:creationId xmlns:p14="http://schemas.microsoft.com/office/powerpoint/2010/main" val="182069209"/>
      </p:ext>
    </p:extLst>
  </p:cSld>
  <p:clrMapOvr>
    <a:masterClrMapping/>
  </p:clrMapOvr>
</p:notes>
</file>

<file path=ppt/notesSlides/notesSlide3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390</a:t>
            </a:fld>
            <a:endParaRPr lang="en-US" dirty="0"/>
          </a:p>
        </p:txBody>
      </p:sp>
    </p:spTree>
    <p:extLst>
      <p:ext uri="{BB962C8B-B14F-4D97-AF65-F5344CB8AC3E}">
        <p14:creationId xmlns:p14="http://schemas.microsoft.com/office/powerpoint/2010/main" val="271556540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39</a:t>
            </a:fld>
            <a:endParaRPr lang="en-US" dirty="0"/>
          </a:p>
        </p:txBody>
      </p:sp>
    </p:spTree>
    <p:extLst>
      <p:ext uri="{BB962C8B-B14F-4D97-AF65-F5344CB8AC3E}">
        <p14:creationId xmlns:p14="http://schemas.microsoft.com/office/powerpoint/2010/main" val="1727553456"/>
      </p:ext>
    </p:extLst>
  </p:cSld>
  <p:clrMapOvr>
    <a:masterClrMapping/>
  </p:clrMapOvr>
</p:notes>
</file>

<file path=ppt/notesSlides/notesSlide3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391</a:t>
            </a:fld>
            <a:endParaRPr lang="en-US" dirty="0"/>
          </a:p>
        </p:txBody>
      </p:sp>
    </p:spTree>
    <p:extLst>
      <p:ext uri="{BB962C8B-B14F-4D97-AF65-F5344CB8AC3E}">
        <p14:creationId xmlns:p14="http://schemas.microsoft.com/office/powerpoint/2010/main" val="4156994853"/>
      </p:ext>
    </p:extLst>
  </p:cSld>
  <p:clrMapOvr>
    <a:masterClrMapping/>
  </p:clrMapOvr>
</p:notes>
</file>

<file path=ppt/notesSlides/notesSlide3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392</a:t>
            </a:fld>
            <a:endParaRPr lang="en-US" dirty="0"/>
          </a:p>
        </p:txBody>
      </p:sp>
    </p:spTree>
    <p:extLst>
      <p:ext uri="{BB962C8B-B14F-4D97-AF65-F5344CB8AC3E}">
        <p14:creationId xmlns:p14="http://schemas.microsoft.com/office/powerpoint/2010/main" val="1339343643"/>
      </p:ext>
    </p:extLst>
  </p:cSld>
  <p:clrMapOvr>
    <a:masterClrMapping/>
  </p:clrMapOvr>
</p:notes>
</file>

<file path=ppt/notesSlides/notesSlide3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393</a:t>
            </a:fld>
            <a:endParaRPr lang="en-US" dirty="0"/>
          </a:p>
        </p:txBody>
      </p:sp>
    </p:spTree>
    <p:extLst>
      <p:ext uri="{BB962C8B-B14F-4D97-AF65-F5344CB8AC3E}">
        <p14:creationId xmlns:p14="http://schemas.microsoft.com/office/powerpoint/2010/main" val="2794736512"/>
      </p:ext>
    </p:extLst>
  </p:cSld>
  <p:clrMapOvr>
    <a:masterClrMapping/>
  </p:clrMapOvr>
</p:notes>
</file>

<file path=ppt/notesSlides/notesSlide3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394</a:t>
            </a:fld>
            <a:endParaRPr lang="en-US" dirty="0"/>
          </a:p>
        </p:txBody>
      </p:sp>
    </p:spTree>
    <p:extLst>
      <p:ext uri="{BB962C8B-B14F-4D97-AF65-F5344CB8AC3E}">
        <p14:creationId xmlns:p14="http://schemas.microsoft.com/office/powerpoint/2010/main" val="1927628788"/>
      </p:ext>
    </p:extLst>
  </p:cSld>
  <p:clrMapOvr>
    <a:masterClrMapping/>
  </p:clrMapOvr>
</p:notes>
</file>

<file path=ppt/notesSlides/notesSlide3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395</a:t>
            </a:fld>
            <a:endParaRPr lang="en-US" dirty="0"/>
          </a:p>
        </p:txBody>
      </p:sp>
    </p:spTree>
    <p:extLst>
      <p:ext uri="{BB962C8B-B14F-4D97-AF65-F5344CB8AC3E}">
        <p14:creationId xmlns:p14="http://schemas.microsoft.com/office/powerpoint/2010/main" val="2131213493"/>
      </p:ext>
    </p:extLst>
  </p:cSld>
  <p:clrMapOvr>
    <a:masterClrMapping/>
  </p:clrMapOvr>
</p:notes>
</file>

<file path=ppt/notesSlides/notesSlide3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396</a:t>
            </a:fld>
            <a:endParaRPr lang="en-US" dirty="0"/>
          </a:p>
        </p:txBody>
      </p:sp>
    </p:spTree>
    <p:extLst>
      <p:ext uri="{BB962C8B-B14F-4D97-AF65-F5344CB8AC3E}">
        <p14:creationId xmlns:p14="http://schemas.microsoft.com/office/powerpoint/2010/main" val="2778325631"/>
      </p:ext>
    </p:extLst>
  </p:cSld>
  <p:clrMapOvr>
    <a:masterClrMapping/>
  </p:clrMapOvr>
</p:notes>
</file>

<file path=ppt/notesSlides/notesSlide3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397</a:t>
            </a:fld>
            <a:endParaRPr lang="en-US" dirty="0"/>
          </a:p>
        </p:txBody>
      </p:sp>
    </p:spTree>
    <p:extLst>
      <p:ext uri="{BB962C8B-B14F-4D97-AF65-F5344CB8AC3E}">
        <p14:creationId xmlns:p14="http://schemas.microsoft.com/office/powerpoint/2010/main" val="957565323"/>
      </p:ext>
    </p:extLst>
  </p:cSld>
  <p:clrMapOvr>
    <a:masterClrMapping/>
  </p:clrMapOvr>
</p:notes>
</file>

<file path=ppt/notesSlides/notesSlide3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398</a:t>
            </a:fld>
            <a:endParaRPr lang="en-US" dirty="0"/>
          </a:p>
        </p:txBody>
      </p:sp>
    </p:spTree>
    <p:extLst>
      <p:ext uri="{BB962C8B-B14F-4D97-AF65-F5344CB8AC3E}">
        <p14:creationId xmlns:p14="http://schemas.microsoft.com/office/powerpoint/2010/main" val="3360620228"/>
      </p:ext>
    </p:extLst>
  </p:cSld>
  <p:clrMapOvr>
    <a:masterClrMapping/>
  </p:clrMapOvr>
</p:notes>
</file>

<file path=ppt/notesSlides/notesSlide3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399</a:t>
            </a:fld>
            <a:endParaRPr lang="en-US" dirty="0"/>
          </a:p>
        </p:txBody>
      </p:sp>
    </p:spTree>
    <p:extLst>
      <p:ext uri="{BB962C8B-B14F-4D97-AF65-F5344CB8AC3E}">
        <p14:creationId xmlns:p14="http://schemas.microsoft.com/office/powerpoint/2010/main" val="609311475"/>
      </p:ext>
    </p:extLst>
  </p:cSld>
  <p:clrMapOvr>
    <a:masterClrMapping/>
  </p:clrMapOvr>
</p:notes>
</file>

<file path=ppt/notesSlides/notesSlide3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400</a:t>
            </a:fld>
            <a:endParaRPr lang="en-US" dirty="0"/>
          </a:p>
        </p:txBody>
      </p:sp>
    </p:spTree>
    <p:extLst>
      <p:ext uri="{BB962C8B-B14F-4D97-AF65-F5344CB8AC3E}">
        <p14:creationId xmlns:p14="http://schemas.microsoft.com/office/powerpoint/2010/main" val="16828991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a:t>
            </a:fld>
            <a:endParaRPr lang="en-US" dirty="0"/>
          </a:p>
        </p:txBody>
      </p:sp>
    </p:spTree>
    <p:extLst>
      <p:ext uri="{BB962C8B-B14F-4D97-AF65-F5344CB8AC3E}">
        <p14:creationId xmlns:p14="http://schemas.microsoft.com/office/powerpoint/2010/main" val="209007131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40</a:t>
            </a:fld>
            <a:endParaRPr lang="en-US" dirty="0"/>
          </a:p>
        </p:txBody>
      </p:sp>
    </p:spTree>
    <p:extLst>
      <p:ext uri="{BB962C8B-B14F-4D97-AF65-F5344CB8AC3E}">
        <p14:creationId xmlns:p14="http://schemas.microsoft.com/office/powerpoint/2010/main" val="4191394948"/>
      </p:ext>
    </p:extLst>
  </p:cSld>
  <p:clrMapOvr>
    <a:masterClrMapping/>
  </p:clrMapOvr>
</p:notes>
</file>

<file path=ppt/notesSlides/notesSlide4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401</a:t>
            </a:fld>
            <a:endParaRPr lang="en-US" dirty="0"/>
          </a:p>
        </p:txBody>
      </p:sp>
    </p:spTree>
    <p:extLst>
      <p:ext uri="{BB962C8B-B14F-4D97-AF65-F5344CB8AC3E}">
        <p14:creationId xmlns:p14="http://schemas.microsoft.com/office/powerpoint/2010/main" val="356657872"/>
      </p:ext>
    </p:extLst>
  </p:cSld>
  <p:clrMapOvr>
    <a:masterClrMapping/>
  </p:clrMapOvr>
</p:notes>
</file>

<file path=ppt/notesSlides/notesSlide4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402</a:t>
            </a:fld>
            <a:endParaRPr lang="en-US" dirty="0"/>
          </a:p>
        </p:txBody>
      </p:sp>
    </p:spTree>
    <p:extLst>
      <p:ext uri="{BB962C8B-B14F-4D97-AF65-F5344CB8AC3E}">
        <p14:creationId xmlns:p14="http://schemas.microsoft.com/office/powerpoint/2010/main" val="616048900"/>
      </p:ext>
    </p:extLst>
  </p:cSld>
  <p:clrMapOvr>
    <a:masterClrMapping/>
  </p:clrMapOvr>
</p:notes>
</file>

<file path=ppt/notesSlides/notesSlide4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403</a:t>
            </a:fld>
            <a:endParaRPr lang="en-US" dirty="0"/>
          </a:p>
        </p:txBody>
      </p:sp>
    </p:spTree>
    <p:extLst>
      <p:ext uri="{BB962C8B-B14F-4D97-AF65-F5344CB8AC3E}">
        <p14:creationId xmlns:p14="http://schemas.microsoft.com/office/powerpoint/2010/main" val="1866875860"/>
      </p:ext>
    </p:extLst>
  </p:cSld>
  <p:clrMapOvr>
    <a:masterClrMapping/>
  </p:clrMapOvr>
</p:notes>
</file>

<file path=ppt/notesSlides/notesSlide4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404</a:t>
            </a:fld>
            <a:endParaRPr lang="en-US" dirty="0"/>
          </a:p>
        </p:txBody>
      </p:sp>
    </p:spTree>
    <p:extLst>
      <p:ext uri="{BB962C8B-B14F-4D97-AF65-F5344CB8AC3E}">
        <p14:creationId xmlns:p14="http://schemas.microsoft.com/office/powerpoint/2010/main" val="641760330"/>
      </p:ext>
    </p:extLst>
  </p:cSld>
  <p:clrMapOvr>
    <a:masterClrMapping/>
  </p:clrMapOvr>
</p:notes>
</file>

<file path=ppt/notesSlides/notesSlide4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405</a:t>
            </a:fld>
            <a:endParaRPr lang="en-US" dirty="0"/>
          </a:p>
        </p:txBody>
      </p:sp>
    </p:spTree>
    <p:extLst>
      <p:ext uri="{BB962C8B-B14F-4D97-AF65-F5344CB8AC3E}">
        <p14:creationId xmlns:p14="http://schemas.microsoft.com/office/powerpoint/2010/main" val="1540002276"/>
      </p:ext>
    </p:extLst>
  </p:cSld>
  <p:clrMapOvr>
    <a:masterClrMapping/>
  </p:clrMapOvr>
</p:notes>
</file>

<file path=ppt/notesSlides/notesSlide4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406</a:t>
            </a:fld>
            <a:endParaRPr lang="en-US" dirty="0"/>
          </a:p>
        </p:txBody>
      </p:sp>
    </p:spTree>
    <p:extLst>
      <p:ext uri="{BB962C8B-B14F-4D97-AF65-F5344CB8AC3E}">
        <p14:creationId xmlns:p14="http://schemas.microsoft.com/office/powerpoint/2010/main" val="547151792"/>
      </p:ext>
    </p:extLst>
  </p:cSld>
  <p:clrMapOvr>
    <a:masterClrMapping/>
  </p:clrMapOvr>
</p:notes>
</file>

<file path=ppt/notesSlides/notesSlide4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407</a:t>
            </a:fld>
            <a:endParaRPr lang="en-US" dirty="0"/>
          </a:p>
        </p:txBody>
      </p:sp>
    </p:spTree>
    <p:extLst>
      <p:ext uri="{BB962C8B-B14F-4D97-AF65-F5344CB8AC3E}">
        <p14:creationId xmlns:p14="http://schemas.microsoft.com/office/powerpoint/2010/main" val="1167657102"/>
      </p:ext>
    </p:extLst>
  </p:cSld>
  <p:clrMapOvr>
    <a:masterClrMapping/>
  </p:clrMapOvr>
</p:notes>
</file>

<file path=ppt/notesSlides/notesSlide4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408</a:t>
            </a:fld>
            <a:endParaRPr lang="en-US" dirty="0"/>
          </a:p>
        </p:txBody>
      </p:sp>
    </p:spTree>
    <p:extLst>
      <p:ext uri="{BB962C8B-B14F-4D97-AF65-F5344CB8AC3E}">
        <p14:creationId xmlns:p14="http://schemas.microsoft.com/office/powerpoint/2010/main" val="4286547211"/>
      </p:ext>
    </p:extLst>
  </p:cSld>
  <p:clrMapOvr>
    <a:masterClrMapping/>
  </p:clrMapOvr>
</p:notes>
</file>

<file path=ppt/notesSlides/notesSlide4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409</a:t>
            </a:fld>
            <a:endParaRPr lang="en-US" dirty="0"/>
          </a:p>
        </p:txBody>
      </p:sp>
    </p:spTree>
    <p:extLst>
      <p:ext uri="{BB962C8B-B14F-4D97-AF65-F5344CB8AC3E}">
        <p14:creationId xmlns:p14="http://schemas.microsoft.com/office/powerpoint/2010/main" val="908872743"/>
      </p:ext>
    </p:extLst>
  </p:cSld>
  <p:clrMapOvr>
    <a:masterClrMapping/>
  </p:clrMapOvr>
</p:notes>
</file>

<file path=ppt/notesSlides/notesSlide4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410</a:t>
            </a:fld>
            <a:endParaRPr lang="en-US" dirty="0"/>
          </a:p>
        </p:txBody>
      </p:sp>
    </p:spTree>
    <p:extLst>
      <p:ext uri="{BB962C8B-B14F-4D97-AF65-F5344CB8AC3E}">
        <p14:creationId xmlns:p14="http://schemas.microsoft.com/office/powerpoint/2010/main" val="35927923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41</a:t>
            </a:fld>
            <a:endParaRPr lang="en-US" dirty="0"/>
          </a:p>
        </p:txBody>
      </p:sp>
    </p:spTree>
    <p:extLst>
      <p:ext uri="{BB962C8B-B14F-4D97-AF65-F5344CB8AC3E}">
        <p14:creationId xmlns:p14="http://schemas.microsoft.com/office/powerpoint/2010/main" val="4102533649"/>
      </p:ext>
    </p:extLst>
  </p:cSld>
  <p:clrMapOvr>
    <a:masterClrMapping/>
  </p:clrMapOvr>
</p:notes>
</file>

<file path=ppt/notesSlides/notesSlide4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411</a:t>
            </a:fld>
            <a:endParaRPr lang="en-US" dirty="0"/>
          </a:p>
        </p:txBody>
      </p:sp>
    </p:spTree>
    <p:extLst>
      <p:ext uri="{BB962C8B-B14F-4D97-AF65-F5344CB8AC3E}">
        <p14:creationId xmlns:p14="http://schemas.microsoft.com/office/powerpoint/2010/main" val="2044890736"/>
      </p:ext>
    </p:extLst>
  </p:cSld>
  <p:clrMapOvr>
    <a:masterClrMapping/>
  </p:clrMapOvr>
</p:notes>
</file>

<file path=ppt/notesSlides/notesSlide4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412</a:t>
            </a:fld>
            <a:endParaRPr lang="en-US" dirty="0"/>
          </a:p>
        </p:txBody>
      </p:sp>
    </p:spTree>
    <p:extLst>
      <p:ext uri="{BB962C8B-B14F-4D97-AF65-F5344CB8AC3E}">
        <p14:creationId xmlns:p14="http://schemas.microsoft.com/office/powerpoint/2010/main" val="4182102502"/>
      </p:ext>
    </p:extLst>
  </p:cSld>
  <p:clrMapOvr>
    <a:masterClrMapping/>
  </p:clrMapOvr>
</p:notes>
</file>

<file path=ppt/notesSlides/notesSlide4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413</a:t>
            </a:fld>
            <a:endParaRPr lang="en-US" dirty="0"/>
          </a:p>
        </p:txBody>
      </p:sp>
    </p:spTree>
    <p:extLst>
      <p:ext uri="{BB962C8B-B14F-4D97-AF65-F5344CB8AC3E}">
        <p14:creationId xmlns:p14="http://schemas.microsoft.com/office/powerpoint/2010/main" val="3894158220"/>
      </p:ext>
    </p:extLst>
  </p:cSld>
  <p:clrMapOvr>
    <a:masterClrMapping/>
  </p:clrMapOvr>
</p:notes>
</file>

<file path=ppt/notesSlides/notesSlide4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414</a:t>
            </a:fld>
            <a:endParaRPr lang="en-US" dirty="0"/>
          </a:p>
        </p:txBody>
      </p:sp>
    </p:spTree>
    <p:extLst>
      <p:ext uri="{BB962C8B-B14F-4D97-AF65-F5344CB8AC3E}">
        <p14:creationId xmlns:p14="http://schemas.microsoft.com/office/powerpoint/2010/main" val="2000532240"/>
      </p:ext>
    </p:extLst>
  </p:cSld>
  <p:clrMapOvr>
    <a:masterClrMapping/>
  </p:clrMapOvr>
</p:notes>
</file>

<file path=ppt/notesSlides/notesSlide4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415</a:t>
            </a:fld>
            <a:endParaRPr lang="en-US" dirty="0"/>
          </a:p>
        </p:txBody>
      </p:sp>
    </p:spTree>
    <p:extLst>
      <p:ext uri="{BB962C8B-B14F-4D97-AF65-F5344CB8AC3E}">
        <p14:creationId xmlns:p14="http://schemas.microsoft.com/office/powerpoint/2010/main" val="1024433641"/>
      </p:ext>
    </p:extLst>
  </p:cSld>
  <p:clrMapOvr>
    <a:masterClrMapping/>
  </p:clrMapOvr>
</p:notes>
</file>

<file path=ppt/notesSlides/notesSlide4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416</a:t>
            </a:fld>
            <a:endParaRPr lang="en-US" dirty="0"/>
          </a:p>
        </p:txBody>
      </p:sp>
    </p:spTree>
    <p:extLst>
      <p:ext uri="{BB962C8B-B14F-4D97-AF65-F5344CB8AC3E}">
        <p14:creationId xmlns:p14="http://schemas.microsoft.com/office/powerpoint/2010/main" val="3666380651"/>
      </p:ext>
    </p:extLst>
  </p:cSld>
  <p:clrMapOvr>
    <a:masterClrMapping/>
  </p:clrMapOvr>
</p:notes>
</file>

<file path=ppt/notesSlides/notesSlide4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417</a:t>
            </a:fld>
            <a:endParaRPr lang="en-US" dirty="0"/>
          </a:p>
        </p:txBody>
      </p:sp>
    </p:spTree>
    <p:extLst>
      <p:ext uri="{BB962C8B-B14F-4D97-AF65-F5344CB8AC3E}">
        <p14:creationId xmlns:p14="http://schemas.microsoft.com/office/powerpoint/2010/main" val="1137815241"/>
      </p:ext>
    </p:extLst>
  </p:cSld>
  <p:clrMapOvr>
    <a:masterClrMapping/>
  </p:clrMapOvr>
</p:notes>
</file>

<file path=ppt/notesSlides/notesSlide4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418</a:t>
            </a:fld>
            <a:endParaRPr lang="en-US" dirty="0"/>
          </a:p>
        </p:txBody>
      </p:sp>
    </p:spTree>
    <p:extLst>
      <p:ext uri="{BB962C8B-B14F-4D97-AF65-F5344CB8AC3E}">
        <p14:creationId xmlns:p14="http://schemas.microsoft.com/office/powerpoint/2010/main" val="2844469629"/>
      </p:ext>
    </p:extLst>
  </p:cSld>
  <p:clrMapOvr>
    <a:masterClrMapping/>
  </p:clrMapOvr>
</p:notes>
</file>

<file path=ppt/notesSlides/notesSlide4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419</a:t>
            </a:fld>
            <a:endParaRPr lang="en-US" dirty="0"/>
          </a:p>
        </p:txBody>
      </p:sp>
    </p:spTree>
    <p:extLst>
      <p:ext uri="{BB962C8B-B14F-4D97-AF65-F5344CB8AC3E}">
        <p14:creationId xmlns:p14="http://schemas.microsoft.com/office/powerpoint/2010/main" val="2761461849"/>
      </p:ext>
    </p:extLst>
  </p:cSld>
  <p:clrMapOvr>
    <a:masterClrMapping/>
  </p:clrMapOvr>
</p:notes>
</file>

<file path=ppt/notesSlides/notesSlide4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420</a:t>
            </a:fld>
            <a:endParaRPr lang="en-US" dirty="0"/>
          </a:p>
        </p:txBody>
      </p:sp>
    </p:spTree>
    <p:extLst>
      <p:ext uri="{BB962C8B-B14F-4D97-AF65-F5344CB8AC3E}">
        <p14:creationId xmlns:p14="http://schemas.microsoft.com/office/powerpoint/2010/main" val="285421938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43</a:t>
            </a:fld>
            <a:endParaRPr lang="en-US" dirty="0"/>
          </a:p>
        </p:txBody>
      </p:sp>
    </p:spTree>
    <p:extLst>
      <p:ext uri="{BB962C8B-B14F-4D97-AF65-F5344CB8AC3E}">
        <p14:creationId xmlns:p14="http://schemas.microsoft.com/office/powerpoint/2010/main" val="728796174"/>
      </p:ext>
    </p:extLst>
  </p:cSld>
  <p:clrMapOvr>
    <a:masterClrMapping/>
  </p:clrMapOvr>
</p:notes>
</file>

<file path=ppt/notesSlides/notesSlide4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421</a:t>
            </a:fld>
            <a:endParaRPr lang="en-US" dirty="0"/>
          </a:p>
        </p:txBody>
      </p:sp>
    </p:spTree>
    <p:extLst>
      <p:ext uri="{BB962C8B-B14F-4D97-AF65-F5344CB8AC3E}">
        <p14:creationId xmlns:p14="http://schemas.microsoft.com/office/powerpoint/2010/main" val="2761075412"/>
      </p:ext>
    </p:extLst>
  </p:cSld>
  <p:clrMapOvr>
    <a:masterClrMapping/>
  </p:clrMapOvr>
</p:notes>
</file>

<file path=ppt/notesSlides/notesSlide4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422</a:t>
            </a:fld>
            <a:endParaRPr lang="en-US" dirty="0"/>
          </a:p>
        </p:txBody>
      </p:sp>
    </p:spTree>
    <p:extLst>
      <p:ext uri="{BB962C8B-B14F-4D97-AF65-F5344CB8AC3E}">
        <p14:creationId xmlns:p14="http://schemas.microsoft.com/office/powerpoint/2010/main" val="2545699960"/>
      </p:ext>
    </p:extLst>
  </p:cSld>
  <p:clrMapOvr>
    <a:masterClrMapping/>
  </p:clrMapOvr>
</p:notes>
</file>

<file path=ppt/notesSlides/notesSlide4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423</a:t>
            </a:fld>
            <a:endParaRPr lang="en-US" dirty="0"/>
          </a:p>
        </p:txBody>
      </p:sp>
    </p:spTree>
    <p:extLst>
      <p:ext uri="{BB962C8B-B14F-4D97-AF65-F5344CB8AC3E}">
        <p14:creationId xmlns:p14="http://schemas.microsoft.com/office/powerpoint/2010/main" val="2538842473"/>
      </p:ext>
    </p:extLst>
  </p:cSld>
  <p:clrMapOvr>
    <a:masterClrMapping/>
  </p:clrMapOvr>
</p:notes>
</file>

<file path=ppt/notesSlides/notesSlide4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424</a:t>
            </a:fld>
            <a:endParaRPr lang="en-US" dirty="0"/>
          </a:p>
        </p:txBody>
      </p:sp>
    </p:spTree>
    <p:extLst>
      <p:ext uri="{BB962C8B-B14F-4D97-AF65-F5344CB8AC3E}">
        <p14:creationId xmlns:p14="http://schemas.microsoft.com/office/powerpoint/2010/main" val="2289804871"/>
      </p:ext>
    </p:extLst>
  </p:cSld>
  <p:clrMapOvr>
    <a:masterClrMapping/>
  </p:clrMapOvr>
</p:notes>
</file>

<file path=ppt/notesSlides/notesSlide4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425</a:t>
            </a:fld>
            <a:endParaRPr lang="en-US" dirty="0"/>
          </a:p>
        </p:txBody>
      </p:sp>
    </p:spTree>
    <p:extLst>
      <p:ext uri="{BB962C8B-B14F-4D97-AF65-F5344CB8AC3E}">
        <p14:creationId xmlns:p14="http://schemas.microsoft.com/office/powerpoint/2010/main" val="3049431393"/>
      </p:ext>
    </p:extLst>
  </p:cSld>
  <p:clrMapOvr>
    <a:masterClrMapping/>
  </p:clrMapOvr>
</p:notes>
</file>

<file path=ppt/notesSlides/notesSlide4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426</a:t>
            </a:fld>
            <a:endParaRPr lang="en-US" dirty="0"/>
          </a:p>
        </p:txBody>
      </p:sp>
    </p:spTree>
    <p:extLst>
      <p:ext uri="{BB962C8B-B14F-4D97-AF65-F5344CB8AC3E}">
        <p14:creationId xmlns:p14="http://schemas.microsoft.com/office/powerpoint/2010/main" val="413893345"/>
      </p:ext>
    </p:extLst>
  </p:cSld>
  <p:clrMapOvr>
    <a:masterClrMapping/>
  </p:clrMapOvr>
</p:notes>
</file>

<file path=ppt/notesSlides/notesSlide4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427</a:t>
            </a:fld>
            <a:endParaRPr lang="en-US" dirty="0"/>
          </a:p>
        </p:txBody>
      </p:sp>
    </p:spTree>
    <p:extLst>
      <p:ext uri="{BB962C8B-B14F-4D97-AF65-F5344CB8AC3E}">
        <p14:creationId xmlns:p14="http://schemas.microsoft.com/office/powerpoint/2010/main" val="3182945903"/>
      </p:ext>
    </p:extLst>
  </p:cSld>
  <p:clrMapOvr>
    <a:masterClrMapping/>
  </p:clrMapOvr>
</p:notes>
</file>

<file path=ppt/notesSlides/notesSlide4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428</a:t>
            </a:fld>
            <a:endParaRPr lang="en-US" dirty="0"/>
          </a:p>
        </p:txBody>
      </p:sp>
    </p:spTree>
    <p:extLst>
      <p:ext uri="{BB962C8B-B14F-4D97-AF65-F5344CB8AC3E}">
        <p14:creationId xmlns:p14="http://schemas.microsoft.com/office/powerpoint/2010/main" val="3896280179"/>
      </p:ext>
    </p:extLst>
  </p:cSld>
  <p:clrMapOvr>
    <a:masterClrMapping/>
  </p:clrMapOvr>
</p:notes>
</file>

<file path=ppt/notesSlides/notesSlide4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429</a:t>
            </a:fld>
            <a:endParaRPr lang="en-US" dirty="0"/>
          </a:p>
        </p:txBody>
      </p:sp>
    </p:spTree>
    <p:extLst>
      <p:ext uri="{BB962C8B-B14F-4D97-AF65-F5344CB8AC3E}">
        <p14:creationId xmlns:p14="http://schemas.microsoft.com/office/powerpoint/2010/main" val="1442781622"/>
      </p:ext>
    </p:extLst>
  </p:cSld>
  <p:clrMapOvr>
    <a:masterClrMapping/>
  </p:clrMapOvr>
</p:notes>
</file>

<file path=ppt/notesSlides/notesSlide4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430</a:t>
            </a:fld>
            <a:endParaRPr lang="en-US" dirty="0"/>
          </a:p>
        </p:txBody>
      </p:sp>
    </p:spTree>
    <p:extLst>
      <p:ext uri="{BB962C8B-B14F-4D97-AF65-F5344CB8AC3E}">
        <p14:creationId xmlns:p14="http://schemas.microsoft.com/office/powerpoint/2010/main" val="313741196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44</a:t>
            </a:fld>
            <a:endParaRPr lang="en-US" dirty="0"/>
          </a:p>
        </p:txBody>
      </p:sp>
    </p:spTree>
    <p:extLst>
      <p:ext uri="{BB962C8B-B14F-4D97-AF65-F5344CB8AC3E}">
        <p14:creationId xmlns:p14="http://schemas.microsoft.com/office/powerpoint/2010/main" val="3566632727"/>
      </p:ext>
    </p:extLst>
  </p:cSld>
  <p:clrMapOvr>
    <a:masterClrMapping/>
  </p:clrMapOvr>
</p:notes>
</file>

<file path=ppt/notesSlides/notesSlide4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431</a:t>
            </a:fld>
            <a:endParaRPr lang="en-US" dirty="0"/>
          </a:p>
        </p:txBody>
      </p:sp>
    </p:spTree>
    <p:extLst>
      <p:ext uri="{BB962C8B-B14F-4D97-AF65-F5344CB8AC3E}">
        <p14:creationId xmlns:p14="http://schemas.microsoft.com/office/powerpoint/2010/main" val="225281296"/>
      </p:ext>
    </p:extLst>
  </p:cSld>
  <p:clrMapOvr>
    <a:masterClrMapping/>
  </p:clrMapOvr>
</p:notes>
</file>

<file path=ppt/notesSlides/notesSlide4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432</a:t>
            </a:fld>
            <a:endParaRPr lang="en-US" dirty="0"/>
          </a:p>
        </p:txBody>
      </p:sp>
    </p:spTree>
    <p:extLst>
      <p:ext uri="{BB962C8B-B14F-4D97-AF65-F5344CB8AC3E}">
        <p14:creationId xmlns:p14="http://schemas.microsoft.com/office/powerpoint/2010/main" val="432686691"/>
      </p:ext>
    </p:extLst>
  </p:cSld>
  <p:clrMapOvr>
    <a:masterClrMapping/>
  </p:clrMapOvr>
</p:notes>
</file>

<file path=ppt/notesSlides/notesSlide4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433</a:t>
            </a:fld>
            <a:endParaRPr lang="en-US" dirty="0"/>
          </a:p>
        </p:txBody>
      </p:sp>
    </p:spTree>
    <p:extLst>
      <p:ext uri="{BB962C8B-B14F-4D97-AF65-F5344CB8AC3E}">
        <p14:creationId xmlns:p14="http://schemas.microsoft.com/office/powerpoint/2010/main" val="538055296"/>
      </p:ext>
    </p:extLst>
  </p:cSld>
  <p:clrMapOvr>
    <a:masterClrMapping/>
  </p:clrMapOvr>
</p:notes>
</file>

<file path=ppt/notesSlides/notesSlide4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434</a:t>
            </a:fld>
            <a:endParaRPr lang="en-US" dirty="0"/>
          </a:p>
        </p:txBody>
      </p:sp>
    </p:spTree>
    <p:extLst>
      <p:ext uri="{BB962C8B-B14F-4D97-AF65-F5344CB8AC3E}">
        <p14:creationId xmlns:p14="http://schemas.microsoft.com/office/powerpoint/2010/main" val="3404924759"/>
      </p:ext>
    </p:extLst>
  </p:cSld>
  <p:clrMapOvr>
    <a:masterClrMapping/>
  </p:clrMapOvr>
</p:notes>
</file>

<file path=ppt/notesSlides/notesSlide4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435</a:t>
            </a:fld>
            <a:endParaRPr lang="en-US" dirty="0"/>
          </a:p>
        </p:txBody>
      </p:sp>
    </p:spTree>
    <p:extLst>
      <p:ext uri="{BB962C8B-B14F-4D97-AF65-F5344CB8AC3E}">
        <p14:creationId xmlns:p14="http://schemas.microsoft.com/office/powerpoint/2010/main" val="180182196"/>
      </p:ext>
    </p:extLst>
  </p:cSld>
  <p:clrMapOvr>
    <a:masterClrMapping/>
  </p:clrMapOvr>
</p:notes>
</file>

<file path=ppt/notesSlides/notesSlide4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436</a:t>
            </a:fld>
            <a:endParaRPr lang="en-US" dirty="0"/>
          </a:p>
        </p:txBody>
      </p:sp>
    </p:spTree>
    <p:extLst>
      <p:ext uri="{BB962C8B-B14F-4D97-AF65-F5344CB8AC3E}">
        <p14:creationId xmlns:p14="http://schemas.microsoft.com/office/powerpoint/2010/main" val="3759471025"/>
      </p:ext>
    </p:extLst>
  </p:cSld>
  <p:clrMapOvr>
    <a:masterClrMapping/>
  </p:clrMapOvr>
</p:notes>
</file>

<file path=ppt/notesSlides/notesSlide4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437</a:t>
            </a:fld>
            <a:endParaRPr lang="en-US" dirty="0"/>
          </a:p>
        </p:txBody>
      </p:sp>
    </p:spTree>
    <p:extLst>
      <p:ext uri="{BB962C8B-B14F-4D97-AF65-F5344CB8AC3E}">
        <p14:creationId xmlns:p14="http://schemas.microsoft.com/office/powerpoint/2010/main" val="2034928108"/>
      </p:ext>
    </p:extLst>
  </p:cSld>
  <p:clrMapOvr>
    <a:masterClrMapping/>
  </p:clrMapOvr>
</p:notes>
</file>

<file path=ppt/notesSlides/notesSlide4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438</a:t>
            </a:fld>
            <a:endParaRPr lang="en-US" dirty="0"/>
          </a:p>
        </p:txBody>
      </p:sp>
    </p:spTree>
    <p:extLst>
      <p:ext uri="{BB962C8B-B14F-4D97-AF65-F5344CB8AC3E}">
        <p14:creationId xmlns:p14="http://schemas.microsoft.com/office/powerpoint/2010/main" val="1415555353"/>
      </p:ext>
    </p:extLst>
  </p:cSld>
  <p:clrMapOvr>
    <a:masterClrMapping/>
  </p:clrMapOvr>
</p:notes>
</file>

<file path=ppt/notesSlides/notesSlide4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439</a:t>
            </a:fld>
            <a:endParaRPr lang="en-US" dirty="0"/>
          </a:p>
        </p:txBody>
      </p:sp>
    </p:spTree>
    <p:extLst>
      <p:ext uri="{BB962C8B-B14F-4D97-AF65-F5344CB8AC3E}">
        <p14:creationId xmlns:p14="http://schemas.microsoft.com/office/powerpoint/2010/main" val="2611658569"/>
      </p:ext>
    </p:extLst>
  </p:cSld>
  <p:clrMapOvr>
    <a:masterClrMapping/>
  </p:clrMapOvr>
</p:notes>
</file>

<file path=ppt/notesSlides/notesSlide4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440</a:t>
            </a:fld>
            <a:endParaRPr lang="en-US" dirty="0"/>
          </a:p>
        </p:txBody>
      </p:sp>
    </p:spTree>
    <p:extLst>
      <p:ext uri="{BB962C8B-B14F-4D97-AF65-F5344CB8AC3E}">
        <p14:creationId xmlns:p14="http://schemas.microsoft.com/office/powerpoint/2010/main" val="377973460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45</a:t>
            </a:fld>
            <a:endParaRPr lang="en-US" dirty="0"/>
          </a:p>
        </p:txBody>
      </p:sp>
    </p:spTree>
    <p:extLst>
      <p:ext uri="{BB962C8B-B14F-4D97-AF65-F5344CB8AC3E}">
        <p14:creationId xmlns:p14="http://schemas.microsoft.com/office/powerpoint/2010/main" val="38733052"/>
      </p:ext>
    </p:extLst>
  </p:cSld>
  <p:clrMapOvr>
    <a:masterClrMapping/>
  </p:clrMapOvr>
</p:notes>
</file>

<file path=ppt/notesSlides/notesSlide4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441</a:t>
            </a:fld>
            <a:endParaRPr lang="en-US" dirty="0"/>
          </a:p>
        </p:txBody>
      </p:sp>
    </p:spTree>
    <p:extLst>
      <p:ext uri="{BB962C8B-B14F-4D97-AF65-F5344CB8AC3E}">
        <p14:creationId xmlns:p14="http://schemas.microsoft.com/office/powerpoint/2010/main" val="1794798474"/>
      </p:ext>
    </p:extLst>
  </p:cSld>
  <p:clrMapOvr>
    <a:masterClrMapping/>
  </p:clrMapOvr>
</p:notes>
</file>

<file path=ppt/notesSlides/notesSlide4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442</a:t>
            </a:fld>
            <a:endParaRPr lang="en-US" dirty="0"/>
          </a:p>
        </p:txBody>
      </p:sp>
    </p:spTree>
    <p:extLst>
      <p:ext uri="{BB962C8B-B14F-4D97-AF65-F5344CB8AC3E}">
        <p14:creationId xmlns:p14="http://schemas.microsoft.com/office/powerpoint/2010/main" val="1212809752"/>
      </p:ext>
    </p:extLst>
  </p:cSld>
  <p:clrMapOvr>
    <a:masterClrMapping/>
  </p:clrMapOvr>
</p:notes>
</file>

<file path=ppt/notesSlides/notesSlide4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443</a:t>
            </a:fld>
            <a:endParaRPr lang="en-US" dirty="0"/>
          </a:p>
        </p:txBody>
      </p:sp>
    </p:spTree>
    <p:extLst>
      <p:ext uri="{BB962C8B-B14F-4D97-AF65-F5344CB8AC3E}">
        <p14:creationId xmlns:p14="http://schemas.microsoft.com/office/powerpoint/2010/main" val="706524051"/>
      </p:ext>
    </p:extLst>
  </p:cSld>
  <p:clrMapOvr>
    <a:masterClrMapping/>
  </p:clrMapOvr>
</p:notes>
</file>

<file path=ppt/notesSlides/notesSlide4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444</a:t>
            </a:fld>
            <a:endParaRPr lang="en-US" dirty="0"/>
          </a:p>
        </p:txBody>
      </p:sp>
    </p:spTree>
    <p:extLst>
      <p:ext uri="{BB962C8B-B14F-4D97-AF65-F5344CB8AC3E}">
        <p14:creationId xmlns:p14="http://schemas.microsoft.com/office/powerpoint/2010/main" val="1696542525"/>
      </p:ext>
    </p:extLst>
  </p:cSld>
  <p:clrMapOvr>
    <a:masterClrMapping/>
  </p:clrMapOvr>
</p:notes>
</file>

<file path=ppt/notesSlides/notesSlide4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445</a:t>
            </a:fld>
            <a:endParaRPr lang="en-US" dirty="0"/>
          </a:p>
        </p:txBody>
      </p:sp>
    </p:spTree>
    <p:extLst>
      <p:ext uri="{BB962C8B-B14F-4D97-AF65-F5344CB8AC3E}">
        <p14:creationId xmlns:p14="http://schemas.microsoft.com/office/powerpoint/2010/main" val="4187312556"/>
      </p:ext>
    </p:extLst>
  </p:cSld>
  <p:clrMapOvr>
    <a:masterClrMapping/>
  </p:clrMapOvr>
</p:notes>
</file>

<file path=ppt/notesSlides/notesSlide4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446</a:t>
            </a:fld>
            <a:endParaRPr lang="en-US" dirty="0"/>
          </a:p>
        </p:txBody>
      </p:sp>
    </p:spTree>
    <p:extLst>
      <p:ext uri="{BB962C8B-B14F-4D97-AF65-F5344CB8AC3E}">
        <p14:creationId xmlns:p14="http://schemas.microsoft.com/office/powerpoint/2010/main" val="1722339129"/>
      </p:ext>
    </p:extLst>
  </p:cSld>
  <p:clrMapOvr>
    <a:masterClrMapping/>
  </p:clrMapOvr>
</p:notes>
</file>

<file path=ppt/notesSlides/notesSlide4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447</a:t>
            </a:fld>
            <a:endParaRPr lang="en-US" dirty="0"/>
          </a:p>
        </p:txBody>
      </p:sp>
    </p:spTree>
    <p:extLst>
      <p:ext uri="{BB962C8B-B14F-4D97-AF65-F5344CB8AC3E}">
        <p14:creationId xmlns:p14="http://schemas.microsoft.com/office/powerpoint/2010/main" val="2182634355"/>
      </p:ext>
    </p:extLst>
  </p:cSld>
  <p:clrMapOvr>
    <a:masterClrMapping/>
  </p:clrMapOvr>
</p:notes>
</file>

<file path=ppt/notesSlides/notesSlide4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448</a:t>
            </a:fld>
            <a:endParaRPr lang="en-US" dirty="0"/>
          </a:p>
        </p:txBody>
      </p:sp>
    </p:spTree>
    <p:extLst>
      <p:ext uri="{BB962C8B-B14F-4D97-AF65-F5344CB8AC3E}">
        <p14:creationId xmlns:p14="http://schemas.microsoft.com/office/powerpoint/2010/main" val="756891588"/>
      </p:ext>
    </p:extLst>
  </p:cSld>
  <p:clrMapOvr>
    <a:masterClrMapping/>
  </p:clrMapOvr>
</p:notes>
</file>

<file path=ppt/notesSlides/notesSlide4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449</a:t>
            </a:fld>
            <a:endParaRPr lang="en-US" dirty="0"/>
          </a:p>
        </p:txBody>
      </p:sp>
    </p:spTree>
    <p:extLst>
      <p:ext uri="{BB962C8B-B14F-4D97-AF65-F5344CB8AC3E}">
        <p14:creationId xmlns:p14="http://schemas.microsoft.com/office/powerpoint/2010/main" val="3758841882"/>
      </p:ext>
    </p:extLst>
  </p:cSld>
  <p:clrMapOvr>
    <a:masterClrMapping/>
  </p:clrMapOvr>
</p:notes>
</file>

<file path=ppt/notesSlides/notesSlide4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450</a:t>
            </a:fld>
            <a:endParaRPr lang="en-US" dirty="0"/>
          </a:p>
        </p:txBody>
      </p:sp>
    </p:spTree>
    <p:extLst>
      <p:ext uri="{BB962C8B-B14F-4D97-AF65-F5344CB8AC3E}">
        <p14:creationId xmlns:p14="http://schemas.microsoft.com/office/powerpoint/2010/main" val="98251373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46</a:t>
            </a:fld>
            <a:endParaRPr lang="en-US" dirty="0"/>
          </a:p>
        </p:txBody>
      </p:sp>
    </p:spTree>
    <p:extLst>
      <p:ext uri="{BB962C8B-B14F-4D97-AF65-F5344CB8AC3E}">
        <p14:creationId xmlns:p14="http://schemas.microsoft.com/office/powerpoint/2010/main" val="3671323339"/>
      </p:ext>
    </p:extLst>
  </p:cSld>
  <p:clrMapOvr>
    <a:masterClrMapping/>
  </p:clrMapOvr>
</p:notes>
</file>

<file path=ppt/notesSlides/notesSlide4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451</a:t>
            </a:fld>
            <a:endParaRPr lang="en-US" dirty="0"/>
          </a:p>
        </p:txBody>
      </p:sp>
    </p:spTree>
    <p:extLst>
      <p:ext uri="{BB962C8B-B14F-4D97-AF65-F5344CB8AC3E}">
        <p14:creationId xmlns:p14="http://schemas.microsoft.com/office/powerpoint/2010/main" val="2442274176"/>
      </p:ext>
    </p:extLst>
  </p:cSld>
  <p:clrMapOvr>
    <a:masterClrMapping/>
  </p:clrMapOvr>
</p:notes>
</file>

<file path=ppt/notesSlides/notesSlide4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452</a:t>
            </a:fld>
            <a:endParaRPr lang="en-US" dirty="0"/>
          </a:p>
        </p:txBody>
      </p:sp>
    </p:spTree>
    <p:extLst>
      <p:ext uri="{BB962C8B-B14F-4D97-AF65-F5344CB8AC3E}">
        <p14:creationId xmlns:p14="http://schemas.microsoft.com/office/powerpoint/2010/main" val="3157863442"/>
      </p:ext>
    </p:extLst>
  </p:cSld>
  <p:clrMapOvr>
    <a:masterClrMapping/>
  </p:clrMapOvr>
</p:notes>
</file>

<file path=ppt/notesSlides/notesSlide4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453</a:t>
            </a:fld>
            <a:endParaRPr lang="en-US" dirty="0"/>
          </a:p>
        </p:txBody>
      </p:sp>
    </p:spTree>
    <p:extLst>
      <p:ext uri="{BB962C8B-B14F-4D97-AF65-F5344CB8AC3E}">
        <p14:creationId xmlns:p14="http://schemas.microsoft.com/office/powerpoint/2010/main" val="871507846"/>
      </p:ext>
    </p:extLst>
  </p:cSld>
  <p:clrMapOvr>
    <a:masterClrMapping/>
  </p:clrMapOvr>
</p:notes>
</file>

<file path=ppt/notesSlides/notesSlide4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454</a:t>
            </a:fld>
            <a:endParaRPr lang="en-US" dirty="0"/>
          </a:p>
        </p:txBody>
      </p:sp>
    </p:spTree>
    <p:extLst>
      <p:ext uri="{BB962C8B-B14F-4D97-AF65-F5344CB8AC3E}">
        <p14:creationId xmlns:p14="http://schemas.microsoft.com/office/powerpoint/2010/main" val="3523287899"/>
      </p:ext>
    </p:extLst>
  </p:cSld>
  <p:clrMapOvr>
    <a:masterClrMapping/>
  </p:clrMapOvr>
</p:notes>
</file>

<file path=ppt/notesSlides/notesSlide4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455</a:t>
            </a:fld>
            <a:endParaRPr lang="en-US" dirty="0"/>
          </a:p>
        </p:txBody>
      </p:sp>
    </p:spTree>
    <p:extLst>
      <p:ext uri="{BB962C8B-B14F-4D97-AF65-F5344CB8AC3E}">
        <p14:creationId xmlns:p14="http://schemas.microsoft.com/office/powerpoint/2010/main" val="1864151356"/>
      </p:ext>
    </p:extLst>
  </p:cSld>
  <p:clrMapOvr>
    <a:masterClrMapping/>
  </p:clrMapOvr>
</p:notes>
</file>

<file path=ppt/notesSlides/notesSlide4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456</a:t>
            </a:fld>
            <a:endParaRPr lang="en-US" dirty="0"/>
          </a:p>
        </p:txBody>
      </p:sp>
    </p:spTree>
    <p:extLst>
      <p:ext uri="{BB962C8B-B14F-4D97-AF65-F5344CB8AC3E}">
        <p14:creationId xmlns:p14="http://schemas.microsoft.com/office/powerpoint/2010/main" val="2347052757"/>
      </p:ext>
    </p:extLst>
  </p:cSld>
  <p:clrMapOvr>
    <a:masterClrMapping/>
  </p:clrMapOvr>
</p:notes>
</file>

<file path=ppt/notesSlides/notesSlide4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457</a:t>
            </a:fld>
            <a:endParaRPr lang="en-US" dirty="0"/>
          </a:p>
        </p:txBody>
      </p:sp>
    </p:spTree>
    <p:extLst>
      <p:ext uri="{BB962C8B-B14F-4D97-AF65-F5344CB8AC3E}">
        <p14:creationId xmlns:p14="http://schemas.microsoft.com/office/powerpoint/2010/main" val="1362156019"/>
      </p:ext>
    </p:extLst>
  </p:cSld>
  <p:clrMapOvr>
    <a:masterClrMapping/>
  </p:clrMapOvr>
</p:notes>
</file>

<file path=ppt/notesSlides/notesSlide4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458</a:t>
            </a:fld>
            <a:endParaRPr lang="en-US" dirty="0"/>
          </a:p>
        </p:txBody>
      </p:sp>
    </p:spTree>
    <p:extLst>
      <p:ext uri="{BB962C8B-B14F-4D97-AF65-F5344CB8AC3E}">
        <p14:creationId xmlns:p14="http://schemas.microsoft.com/office/powerpoint/2010/main" val="877885467"/>
      </p:ext>
    </p:extLst>
  </p:cSld>
  <p:clrMapOvr>
    <a:masterClrMapping/>
  </p:clrMapOvr>
</p:notes>
</file>

<file path=ppt/notesSlides/notesSlide4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459</a:t>
            </a:fld>
            <a:endParaRPr lang="en-US" dirty="0"/>
          </a:p>
        </p:txBody>
      </p:sp>
    </p:spTree>
    <p:extLst>
      <p:ext uri="{BB962C8B-B14F-4D97-AF65-F5344CB8AC3E}">
        <p14:creationId xmlns:p14="http://schemas.microsoft.com/office/powerpoint/2010/main" val="2329431580"/>
      </p:ext>
    </p:extLst>
  </p:cSld>
  <p:clrMapOvr>
    <a:masterClrMapping/>
  </p:clrMapOvr>
</p:notes>
</file>

<file path=ppt/notesSlides/notesSlide4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460</a:t>
            </a:fld>
            <a:endParaRPr lang="en-US" dirty="0"/>
          </a:p>
        </p:txBody>
      </p:sp>
    </p:spTree>
    <p:extLst>
      <p:ext uri="{BB962C8B-B14F-4D97-AF65-F5344CB8AC3E}">
        <p14:creationId xmlns:p14="http://schemas.microsoft.com/office/powerpoint/2010/main" val="72025497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47</a:t>
            </a:fld>
            <a:endParaRPr lang="en-US" dirty="0"/>
          </a:p>
        </p:txBody>
      </p:sp>
    </p:spTree>
    <p:extLst>
      <p:ext uri="{BB962C8B-B14F-4D97-AF65-F5344CB8AC3E}">
        <p14:creationId xmlns:p14="http://schemas.microsoft.com/office/powerpoint/2010/main" val="3561750016"/>
      </p:ext>
    </p:extLst>
  </p:cSld>
  <p:clrMapOvr>
    <a:masterClrMapping/>
  </p:clrMapOvr>
</p:notes>
</file>

<file path=ppt/notesSlides/notesSlide4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461</a:t>
            </a:fld>
            <a:endParaRPr lang="en-US" dirty="0"/>
          </a:p>
        </p:txBody>
      </p:sp>
    </p:spTree>
    <p:extLst>
      <p:ext uri="{BB962C8B-B14F-4D97-AF65-F5344CB8AC3E}">
        <p14:creationId xmlns:p14="http://schemas.microsoft.com/office/powerpoint/2010/main" val="2508498984"/>
      </p:ext>
    </p:extLst>
  </p:cSld>
  <p:clrMapOvr>
    <a:masterClrMapping/>
  </p:clrMapOvr>
</p:notes>
</file>

<file path=ppt/notesSlides/notesSlide4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462</a:t>
            </a:fld>
            <a:endParaRPr lang="en-US" dirty="0"/>
          </a:p>
        </p:txBody>
      </p:sp>
    </p:spTree>
    <p:extLst>
      <p:ext uri="{BB962C8B-B14F-4D97-AF65-F5344CB8AC3E}">
        <p14:creationId xmlns:p14="http://schemas.microsoft.com/office/powerpoint/2010/main" val="2712547167"/>
      </p:ext>
    </p:extLst>
  </p:cSld>
  <p:clrMapOvr>
    <a:masterClrMapping/>
  </p:clrMapOvr>
</p:notes>
</file>

<file path=ppt/notesSlides/notesSlide4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463</a:t>
            </a:fld>
            <a:endParaRPr lang="en-US" dirty="0"/>
          </a:p>
        </p:txBody>
      </p:sp>
    </p:spTree>
    <p:extLst>
      <p:ext uri="{BB962C8B-B14F-4D97-AF65-F5344CB8AC3E}">
        <p14:creationId xmlns:p14="http://schemas.microsoft.com/office/powerpoint/2010/main" val="1874324670"/>
      </p:ext>
    </p:extLst>
  </p:cSld>
  <p:clrMapOvr>
    <a:masterClrMapping/>
  </p:clrMapOvr>
</p:notes>
</file>

<file path=ppt/notesSlides/notesSlide4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464</a:t>
            </a:fld>
            <a:endParaRPr lang="en-US" dirty="0"/>
          </a:p>
        </p:txBody>
      </p:sp>
    </p:spTree>
    <p:extLst>
      <p:ext uri="{BB962C8B-B14F-4D97-AF65-F5344CB8AC3E}">
        <p14:creationId xmlns:p14="http://schemas.microsoft.com/office/powerpoint/2010/main" val="1957349701"/>
      </p:ext>
    </p:extLst>
  </p:cSld>
  <p:clrMapOvr>
    <a:masterClrMapping/>
  </p:clrMapOvr>
</p:notes>
</file>

<file path=ppt/notesSlides/notesSlide4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465</a:t>
            </a:fld>
            <a:endParaRPr lang="en-US" dirty="0"/>
          </a:p>
        </p:txBody>
      </p:sp>
    </p:spTree>
    <p:extLst>
      <p:ext uri="{BB962C8B-B14F-4D97-AF65-F5344CB8AC3E}">
        <p14:creationId xmlns:p14="http://schemas.microsoft.com/office/powerpoint/2010/main" val="2238105825"/>
      </p:ext>
    </p:extLst>
  </p:cSld>
  <p:clrMapOvr>
    <a:masterClrMapping/>
  </p:clrMapOvr>
</p:notes>
</file>

<file path=ppt/notesSlides/notesSlide4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466</a:t>
            </a:fld>
            <a:endParaRPr lang="en-US" dirty="0"/>
          </a:p>
        </p:txBody>
      </p:sp>
    </p:spTree>
    <p:extLst>
      <p:ext uri="{BB962C8B-B14F-4D97-AF65-F5344CB8AC3E}">
        <p14:creationId xmlns:p14="http://schemas.microsoft.com/office/powerpoint/2010/main" val="3923841988"/>
      </p:ext>
    </p:extLst>
  </p:cSld>
  <p:clrMapOvr>
    <a:masterClrMapping/>
  </p:clrMapOvr>
</p:notes>
</file>

<file path=ppt/notesSlides/notesSlide4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467</a:t>
            </a:fld>
            <a:endParaRPr lang="en-US" dirty="0"/>
          </a:p>
        </p:txBody>
      </p:sp>
    </p:spTree>
    <p:extLst>
      <p:ext uri="{BB962C8B-B14F-4D97-AF65-F5344CB8AC3E}">
        <p14:creationId xmlns:p14="http://schemas.microsoft.com/office/powerpoint/2010/main" val="3367706118"/>
      </p:ext>
    </p:extLst>
  </p:cSld>
  <p:clrMapOvr>
    <a:masterClrMapping/>
  </p:clrMapOvr>
</p:notes>
</file>

<file path=ppt/notesSlides/notesSlide4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468</a:t>
            </a:fld>
            <a:endParaRPr lang="en-US" dirty="0"/>
          </a:p>
        </p:txBody>
      </p:sp>
    </p:spTree>
    <p:extLst>
      <p:ext uri="{BB962C8B-B14F-4D97-AF65-F5344CB8AC3E}">
        <p14:creationId xmlns:p14="http://schemas.microsoft.com/office/powerpoint/2010/main" val="920902339"/>
      </p:ext>
    </p:extLst>
  </p:cSld>
  <p:clrMapOvr>
    <a:masterClrMapping/>
  </p:clrMapOvr>
</p:notes>
</file>

<file path=ppt/notesSlides/notesSlide4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469</a:t>
            </a:fld>
            <a:endParaRPr lang="en-US" dirty="0"/>
          </a:p>
        </p:txBody>
      </p:sp>
    </p:spTree>
    <p:extLst>
      <p:ext uri="{BB962C8B-B14F-4D97-AF65-F5344CB8AC3E}">
        <p14:creationId xmlns:p14="http://schemas.microsoft.com/office/powerpoint/2010/main" val="1534599933"/>
      </p:ext>
    </p:extLst>
  </p:cSld>
  <p:clrMapOvr>
    <a:masterClrMapping/>
  </p:clrMapOvr>
</p:notes>
</file>

<file path=ppt/notesSlides/notesSlide4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470</a:t>
            </a:fld>
            <a:endParaRPr lang="en-US" dirty="0"/>
          </a:p>
        </p:txBody>
      </p:sp>
    </p:spTree>
    <p:extLst>
      <p:ext uri="{BB962C8B-B14F-4D97-AF65-F5344CB8AC3E}">
        <p14:creationId xmlns:p14="http://schemas.microsoft.com/office/powerpoint/2010/main" val="70230275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48</a:t>
            </a:fld>
            <a:endParaRPr lang="en-US" dirty="0"/>
          </a:p>
        </p:txBody>
      </p:sp>
    </p:spTree>
    <p:extLst>
      <p:ext uri="{BB962C8B-B14F-4D97-AF65-F5344CB8AC3E}">
        <p14:creationId xmlns:p14="http://schemas.microsoft.com/office/powerpoint/2010/main" val="3307999612"/>
      </p:ext>
    </p:extLst>
  </p:cSld>
  <p:clrMapOvr>
    <a:masterClrMapping/>
  </p:clrMapOvr>
</p:notes>
</file>

<file path=ppt/notesSlides/notesSlide4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471</a:t>
            </a:fld>
            <a:endParaRPr lang="en-US" dirty="0"/>
          </a:p>
        </p:txBody>
      </p:sp>
    </p:spTree>
    <p:extLst>
      <p:ext uri="{BB962C8B-B14F-4D97-AF65-F5344CB8AC3E}">
        <p14:creationId xmlns:p14="http://schemas.microsoft.com/office/powerpoint/2010/main" val="1124136507"/>
      </p:ext>
    </p:extLst>
  </p:cSld>
  <p:clrMapOvr>
    <a:masterClrMapping/>
  </p:clrMapOvr>
</p:notes>
</file>

<file path=ppt/notesSlides/notesSlide4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472</a:t>
            </a:fld>
            <a:endParaRPr lang="en-US" dirty="0"/>
          </a:p>
        </p:txBody>
      </p:sp>
    </p:spTree>
    <p:extLst>
      <p:ext uri="{BB962C8B-B14F-4D97-AF65-F5344CB8AC3E}">
        <p14:creationId xmlns:p14="http://schemas.microsoft.com/office/powerpoint/2010/main" val="3759731644"/>
      </p:ext>
    </p:extLst>
  </p:cSld>
  <p:clrMapOvr>
    <a:masterClrMapping/>
  </p:clrMapOvr>
</p:notes>
</file>

<file path=ppt/notesSlides/notesSlide4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473</a:t>
            </a:fld>
            <a:endParaRPr lang="en-US" dirty="0"/>
          </a:p>
        </p:txBody>
      </p:sp>
    </p:spTree>
    <p:extLst>
      <p:ext uri="{BB962C8B-B14F-4D97-AF65-F5344CB8AC3E}">
        <p14:creationId xmlns:p14="http://schemas.microsoft.com/office/powerpoint/2010/main" val="2572577844"/>
      </p:ext>
    </p:extLst>
  </p:cSld>
  <p:clrMapOvr>
    <a:masterClrMapping/>
  </p:clrMapOvr>
</p:notes>
</file>

<file path=ppt/notesSlides/notesSlide4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474</a:t>
            </a:fld>
            <a:endParaRPr lang="en-US" dirty="0"/>
          </a:p>
        </p:txBody>
      </p:sp>
    </p:spTree>
    <p:extLst>
      <p:ext uri="{BB962C8B-B14F-4D97-AF65-F5344CB8AC3E}">
        <p14:creationId xmlns:p14="http://schemas.microsoft.com/office/powerpoint/2010/main" val="228658370"/>
      </p:ext>
    </p:extLst>
  </p:cSld>
  <p:clrMapOvr>
    <a:masterClrMapping/>
  </p:clrMapOvr>
</p:notes>
</file>

<file path=ppt/notesSlides/notesSlide4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475</a:t>
            </a:fld>
            <a:endParaRPr lang="en-US" dirty="0"/>
          </a:p>
        </p:txBody>
      </p:sp>
    </p:spTree>
    <p:extLst>
      <p:ext uri="{BB962C8B-B14F-4D97-AF65-F5344CB8AC3E}">
        <p14:creationId xmlns:p14="http://schemas.microsoft.com/office/powerpoint/2010/main" val="1107786156"/>
      </p:ext>
    </p:extLst>
  </p:cSld>
  <p:clrMapOvr>
    <a:masterClrMapping/>
  </p:clrMapOvr>
</p:notes>
</file>

<file path=ppt/notesSlides/notesSlide4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476</a:t>
            </a:fld>
            <a:endParaRPr lang="en-US" dirty="0"/>
          </a:p>
        </p:txBody>
      </p:sp>
    </p:spTree>
    <p:extLst>
      <p:ext uri="{BB962C8B-B14F-4D97-AF65-F5344CB8AC3E}">
        <p14:creationId xmlns:p14="http://schemas.microsoft.com/office/powerpoint/2010/main" val="1639888721"/>
      </p:ext>
    </p:extLst>
  </p:cSld>
  <p:clrMapOvr>
    <a:masterClrMapping/>
  </p:clrMapOvr>
</p:notes>
</file>

<file path=ppt/notesSlides/notesSlide4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477</a:t>
            </a:fld>
            <a:endParaRPr lang="en-US" dirty="0"/>
          </a:p>
        </p:txBody>
      </p:sp>
    </p:spTree>
    <p:extLst>
      <p:ext uri="{BB962C8B-B14F-4D97-AF65-F5344CB8AC3E}">
        <p14:creationId xmlns:p14="http://schemas.microsoft.com/office/powerpoint/2010/main" val="3398956632"/>
      </p:ext>
    </p:extLst>
  </p:cSld>
  <p:clrMapOvr>
    <a:masterClrMapping/>
  </p:clrMapOvr>
</p:notes>
</file>

<file path=ppt/notesSlides/notesSlide4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478</a:t>
            </a:fld>
            <a:endParaRPr lang="en-US" dirty="0"/>
          </a:p>
        </p:txBody>
      </p:sp>
    </p:spTree>
    <p:extLst>
      <p:ext uri="{BB962C8B-B14F-4D97-AF65-F5344CB8AC3E}">
        <p14:creationId xmlns:p14="http://schemas.microsoft.com/office/powerpoint/2010/main" val="3361721701"/>
      </p:ext>
    </p:extLst>
  </p:cSld>
  <p:clrMapOvr>
    <a:masterClrMapping/>
  </p:clrMapOvr>
</p:notes>
</file>

<file path=ppt/notesSlides/notesSlide4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479</a:t>
            </a:fld>
            <a:endParaRPr lang="en-US" dirty="0"/>
          </a:p>
        </p:txBody>
      </p:sp>
    </p:spTree>
    <p:extLst>
      <p:ext uri="{BB962C8B-B14F-4D97-AF65-F5344CB8AC3E}">
        <p14:creationId xmlns:p14="http://schemas.microsoft.com/office/powerpoint/2010/main" val="2386686043"/>
      </p:ext>
    </p:extLst>
  </p:cSld>
  <p:clrMapOvr>
    <a:masterClrMapping/>
  </p:clrMapOvr>
</p:notes>
</file>

<file path=ppt/notesSlides/notesSlide4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480</a:t>
            </a:fld>
            <a:endParaRPr lang="en-US" dirty="0"/>
          </a:p>
        </p:txBody>
      </p:sp>
    </p:spTree>
    <p:extLst>
      <p:ext uri="{BB962C8B-B14F-4D97-AF65-F5344CB8AC3E}">
        <p14:creationId xmlns:p14="http://schemas.microsoft.com/office/powerpoint/2010/main" val="319392641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49</a:t>
            </a:fld>
            <a:endParaRPr lang="en-US" dirty="0"/>
          </a:p>
        </p:txBody>
      </p:sp>
    </p:spTree>
    <p:extLst>
      <p:ext uri="{BB962C8B-B14F-4D97-AF65-F5344CB8AC3E}">
        <p14:creationId xmlns:p14="http://schemas.microsoft.com/office/powerpoint/2010/main" val="259526247"/>
      </p:ext>
    </p:extLst>
  </p:cSld>
  <p:clrMapOvr>
    <a:masterClrMapping/>
  </p:clrMapOvr>
</p:notes>
</file>

<file path=ppt/notesSlides/notesSlide4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481</a:t>
            </a:fld>
            <a:endParaRPr lang="en-US" dirty="0"/>
          </a:p>
        </p:txBody>
      </p:sp>
    </p:spTree>
    <p:extLst>
      <p:ext uri="{BB962C8B-B14F-4D97-AF65-F5344CB8AC3E}">
        <p14:creationId xmlns:p14="http://schemas.microsoft.com/office/powerpoint/2010/main" val="428272750"/>
      </p:ext>
    </p:extLst>
  </p:cSld>
  <p:clrMapOvr>
    <a:masterClrMapping/>
  </p:clrMapOvr>
</p:notes>
</file>

<file path=ppt/notesSlides/notesSlide4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482</a:t>
            </a:fld>
            <a:endParaRPr lang="en-US" dirty="0"/>
          </a:p>
        </p:txBody>
      </p:sp>
    </p:spTree>
    <p:extLst>
      <p:ext uri="{BB962C8B-B14F-4D97-AF65-F5344CB8AC3E}">
        <p14:creationId xmlns:p14="http://schemas.microsoft.com/office/powerpoint/2010/main" val="3783370235"/>
      </p:ext>
    </p:extLst>
  </p:cSld>
  <p:clrMapOvr>
    <a:masterClrMapping/>
  </p:clrMapOvr>
</p:notes>
</file>

<file path=ppt/notesSlides/notesSlide4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483</a:t>
            </a:fld>
            <a:endParaRPr lang="en-US" dirty="0"/>
          </a:p>
        </p:txBody>
      </p:sp>
    </p:spTree>
    <p:extLst>
      <p:ext uri="{BB962C8B-B14F-4D97-AF65-F5344CB8AC3E}">
        <p14:creationId xmlns:p14="http://schemas.microsoft.com/office/powerpoint/2010/main" val="3839837573"/>
      </p:ext>
    </p:extLst>
  </p:cSld>
  <p:clrMapOvr>
    <a:masterClrMapping/>
  </p:clrMapOvr>
</p:notes>
</file>

<file path=ppt/notesSlides/notesSlide4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484</a:t>
            </a:fld>
            <a:endParaRPr lang="en-US" dirty="0"/>
          </a:p>
        </p:txBody>
      </p:sp>
    </p:spTree>
    <p:extLst>
      <p:ext uri="{BB962C8B-B14F-4D97-AF65-F5344CB8AC3E}">
        <p14:creationId xmlns:p14="http://schemas.microsoft.com/office/powerpoint/2010/main" val="588741570"/>
      </p:ext>
    </p:extLst>
  </p:cSld>
  <p:clrMapOvr>
    <a:masterClrMapping/>
  </p:clrMapOvr>
</p:notes>
</file>

<file path=ppt/notesSlides/notesSlide4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485</a:t>
            </a:fld>
            <a:endParaRPr lang="en-US" dirty="0"/>
          </a:p>
        </p:txBody>
      </p:sp>
    </p:spTree>
    <p:extLst>
      <p:ext uri="{BB962C8B-B14F-4D97-AF65-F5344CB8AC3E}">
        <p14:creationId xmlns:p14="http://schemas.microsoft.com/office/powerpoint/2010/main" val="3908364498"/>
      </p:ext>
    </p:extLst>
  </p:cSld>
  <p:clrMapOvr>
    <a:masterClrMapping/>
  </p:clrMapOvr>
</p:notes>
</file>

<file path=ppt/notesSlides/notesSlide4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486</a:t>
            </a:fld>
            <a:endParaRPr lang="en-US" dirty="0"/>
          </a:p>
        </p:txBody>
      </p:sp>
    </p:spTree>
    <p:extLst>
      <p:ext uri="{BB962C8B-B14F-4D97-AF65-F5344CB8AC3E}">
        <p14:creationId xmlns:p14="http://schemas.microsoft.com/office/powerpoint/2010/main" val="489174724"/>
      </p:ext>
    </p:extLst>
  </p:cSld>
  <p:clrMapOvr>
    <a:masterClrMapping/>
  </p:clrMapOvr>
</p:notes>
</file>

<file path=ppt/notesSlides/notesSlide4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487</a:t>
            </a:fld>
            <a:endParaRPr lang="en-US" dirty="0"/>
          </a:p>
        </p:txBody>
      </p:sp>
    </p:spTree>
    <p:extLst>
      <p:ext uri="{BB962C8B-B14F-4D97-AF65-F5344CB8AC3E}">
        <p14:creationId xmlns:p14="http://schemas.microsoft.com/office/powerpoint/2010/main" val="759217672"/>
      </p:ext>
    </p:extLst>
  </p:cSld>
  <p:clrMapOvr>
    <a:masterClrMapping/>
  </p:clrMapOvr>
</p:notes>
</file>

<file path=ppt/notesSlides/notesSlide4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488</a:t>
            </a:fld>
            <a:endParaRPr lang="en-US" dirty="0"/>
          </a:p>
        </p:txBody>
      </p:sp>
    </p:spTree>
    <p:extLst>
      <p:ext uri="{BB962C8B-B14F-4D97-AF65-F5344CB8AC3E}">
        <p14:creationId xmlns:p14="http://schemas.microsoft.com/office/powerpoint/2010/main" val="2904767045"/>
      </p:ext>
    </p:extLst>
  </p:cSld>
  <p:clrMapOvr>
    <a:masterClrMapping/>
  </p:clrMapOvr>
</p:notes>
</file>

<file path=ppt/notesSlides/notesSlide4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489</a:t>
            </a:fld>
            <a:endParaRPr lang="en-US" dirty="0"/>
          </a:p>
        </p:txBody>
      </p:sp>
    </p:spTree>
    <p:extLst>
      <p:ext uri="{BB962C8B-B14F-4D97-AF65-F5344CB8AC3E}">
        <p14:creationId xmlns:p14="http://schemas.microsoft.com/office/powerpoint/2010/main" val="2024133940"/>
      </p:ext>
    </p:extLst>
  </p:cSld>
  <p:clrMapOvr>
    <a:masterClrMapping/>
  </p:clrMapOvr>
</p:notes>
</file>

<file path=ppt/notesSlides/notesSlide4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490</a:t>
            </a:fld>
            <a:endParaRPr lang="en-US" dirty="0"/>
          </a:p>
        </p:txBody>
      </p:sp>
    </p:spTree>
    <p:extLst>
      <p:ext uri="{BB962C8B-B14F-4D97-AF65-F5344CB8AC3E}">
        <p14:creationId xmlns:p14="http://schemas.microsoft.com/office/powerpoint/2010/main" val="365875632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50</a:t>
            </a:fld>
            <a:endParaRPr lang="en-US" dirty="0"/>
          </a:p>
        </p:txBody>
      </p:sp>
    </p:spTree>
    <p:extLst>
      <p:ext uri="{BB962C8B-B14F-4D97-AF65-F5344CB8AC3E}">
        <p14:creationId xmlns:p14="http://schemas.microsoft.com/office/powerpoint/2010/main" val="899826059"/>
      </p:ext>
    </p:extLst>
  </p:cSld>
  <p:clrMapOvr>
    <a:masterClrMapping/>
  </p:clrMapOvr>
</p:notes>
</file>

<file path=ppt/notesSlides/notesSlide4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491</a:t>
            </a:fld>
            <a:endParaRPr lang="en-US" dirty="0"/>
          </a:p>
        </p:txBody>
      </p:sp>
    </p:spTree>
    <p:extLst>
      <p:ext uri="{BB962C8B-B14F-4D97-AF65-F5344CB8AC3E}">
        <p14:creationId xmlns:p14="http://schemas.microsoft.com/office/powerpoint/2010/main" val="1371459018"/>
      </p:ext>
    </p:extLst>
  </p:cSld>
  <p:clrMapOvr>
    <a:masterClrMapping/>
  </p:clrMapOvr>
</p:notes>
</file>

<file path=ppt/notesSlides/notesSlide4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492</a:t>
            </a:fld>
            <a:endParaRPr lang="en-US" dirty="0"/>
          </a:p>
        </p:txBody>
      </p:sp>
    </p:spTree>
    <p:extLst>
      <p:ext uri="{BB962C8B-B14F-4D97-AF65-F5344CB8AC3E}">
        <p14:creationId xmlns:p14="http://schemas.microsoft.com/office/powerpoint/2010/main" val="1983532847"/>
      </p:ext>
    </p:extLst>
  </p:cSld>
  <p:clrMapOvr>
    <a:masterClrMapping/>
  </p:clrMapOvr>
</p:notes>
</file>

<file path=ppt/notesSlides/notesSlide4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493</a:t>
            </a:fld>
            <a:endParaRPr lang="en-US" dirty="0"/>
          </a:p>
        </p:txBody>
      </p:sp>
    </p:spTree>
    <p:extLst>
      <p:ext uri="{BB962C8B-B14F-4D97-AF65-F5344CB8AC3E}">
        <p14:creationId xmlns:p14="http://schemas.microsoft.com/office/powerpoint/2010/main" val="3114412259"/>
      </p:ext>
    </p:extLst>
  </p:cSld>
  <p:clrMapOvr>
    <a:masterClrMapping/>
  </p:clrMapOvr>
</p:notes>
</file>

<file path=ppt/notesSlides/notesSlide4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494</a:t>
            </a:fld>
            <a:endParaRPr lang="en-US" dirty="0"/>
          </a:p>
        </p:txBody>
      </p:sp>
    </p:spTree>
    <p:extLst>
      <p:ext uri="{BB962C8B-B14F-4D97-AF65-F5344CB8AC3E}">
        <p14:creationId xmlns:p14="http://schemas.microsoft.com/office/powerpoint/2010/main" val="4026914505"/>
      </p:ext>
    </p:extLst>
  </p:cSld>
  <p:clrMapOvr>
    <a:masterClrMapping/>
  </p:clrMapOvr>
</p:notes>
</file>

<file path=ppt/notesSlides/notesSlide4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495</a:t>
            </a:fld>
            <a:endParaRPr lang="en-US" dirty="0"/>
          </a:p>
        </p:txBody>
      </p:sp>
    </p:spTree>
    <p:extLst>
      <p:ext uri="{BB962C8B-B14F-4D97-AF65-F5344CB8AC3E}">
        <p14:creationId xmlns:p14="http://schemas.microsoft.com/office/powerpoint/2010/main" val="462680091"/>
      </p:ext>
    </p:extLst>
  </p:cSld>
  <p:clrMapOvr>
    <a:masterClrMapping/>
  </p:clrMapOvr>
</p:notes>
</file>

<file path=ppt/notesSlides/notesSlide4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496</a:t>
            </a:fld>
            <a:endParaRPr lang="en-US" dirty="0"/>
          </a:p>
        </p:txBody>
      </p:sp>
    </p:spTree>
    <p:extLst>
      <p:ext uri="{BB962C8B-B14F-4D97-AF65-F5344CB8AC3E}">
        <p14:creationId xmlns:p14="http://schemas.microsoft.com/office/powerpoint/2010/main" val="3932126713"/>
      </p:ext>
    </p:extLst>
  </p:cSld>
  <p:clrMapOvr>
    <a:masterClrMapping/>
  </p:clrMapOvr>
</p:notes>
</file>

<file path=ppt/notesSlides/notesSlide4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497</a:t>
            </a:fld>
            <a:endParaRPr lang="en-US" dirty="0"/>
          </a:p>
        </p:txBody>
      </p:sp>
    </p:spTree>
    <p:extLst>
      <p:ext uri="{BB962C8B-B14F-4D97-AF65-F5344CB8AC3E}">
        <p14:creationId xmlns:p14="http://schemas.microsoft.com/office/powerpoint/2010/main" val="4052282639"/>
      </p:ext>
    </p:extLst>
  </p:cSld>
  <p:clrMapOvr>
    <a:masterClrMapping/>
  </p:clrMapOvr>
</p:notes>
</file>

<file path=ppt/notesSlides/notesSlide4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498</a:t>
            </a:fld>
            <a:endParaRPr lang="en-US" dirty="0"/>
          </a:p>
        </p:txBody>
      </p:sp>
    </p:spTree>
    <p:extLst>
      <p:ext uri="{BB962C8B-B14F-4D97-AF65-F5344CB8AC3E}">
        <p14:creationId xmlns:p14="http://schemas.microsoft.com/office/powerpoint/2010/main" val="90573254"/>
      </p:ext>
    </p:extLst>
  </p:cSld>
  <p:clrMapOvr>
    <a:masterClrMapping/>
  </p:clrMapOvr>
</p:notes>
</file>

<file path=ppt/notesSlides/notesSlide4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499</a:t>
            </a:fld>
            <a:endParaRPr lang="en-US" dirty="0"/>
          </a:p>
        </p:txBody>
      </p:sp>
    </p:spTree>
    <p:extLst>
      <p:ext uri="{BB962C8B-B14F-4D97-AF65-F5344CB8AC3E}">
        <p14:creationId xmlns:p14="http://schemas.microsoft.com/office/powerpoint/2010/main" val="3183222064"/>
      </p:ext>
    </p:extLst>
  </p:cSld>
  <p:clrMapOvr>
    <a:masterClrMapping/>
  </p:clrMapOvr>
</p:notes>
</file>

<file path=ppt/notesSlides/notesSlide4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500</a:t>
            </a:fld>
            <a:endParaRPr lang="en-US" dirty="0"/>
          </a:p>
        </p:txBody>
      </p:sp>
    </p:spTree>
    <p:extLst>
      <p:ext uri="{BB962C8B-B14F-4D97-AF65-F5344CB8AC3E}">
        <p14:creationId xmlns:p14="http://schemas.microsoft.com/office/powerpoint/2010/main" val="24878468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a:t>
            </a:fld>
            <a:endParaRPr lang="en-US" dirty="0"/>
          </a:p>
        </p:txBody>
      </p:sp>
    </p:spTree>
    <p:extLst>
      <p:ext uri="{BB962C8B-B14F-4D97-AF65-F5344CB8AC3E}">
        <p14:creationId xmlns:p14="http://schemas.microsoft.com/office/powerpoint/2010/main" val="356276752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51</a:t>
            </a:fld>
            <a:endParaRPr lang="en-US" dirty="0"/>
          </a:p>
        </p:txBody>
      </p:sp>
    </p:spTree>
    <p:extLst>
      <p:ext uri="{BB962C8B-B14F-4D97-AF65-F5344CB8AC3E}">
        <p14:creationId xmlns:p14="http://schemas.microsoft.com/office/powerpoint/2010/main" val="658879508"/>
      </p:ext>
    </p:extLst>
  </p:cSld>
  <p:clrMapOvr>
    <a:masterClrMapping/>
  </p:clrMapOvr>
</p:notes>
</file>

<file path=ppt/notesSlides/notesSlide5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501</a:t>
            </a:fld>
            <a:endParaRPr lang="en-US" dirty="0"/>
          </a:p>
        </p:txBody>
      </p:sp>
    </p:spTree>
    <p:extLst>
      <p:ext uri="{BB962C8B-B14F-4D97-AF65-F5344CB8AC3E}">
        <p14:creationId xmlns:p14="http://schemas.microsoft.com/office/powerpoint/2010/main" val="1244313526"/>
      </p:ext>
    </p:extLst>
  </p:cSld>
  <p:clrMapOvr>
    <a:masterClrMapping/>
  </p:clrMapOvr>
</p:notes>
</file>

<file path=ppt/notesSlides/notesSlide5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502</a:t>
            </a:fld>
            <a:endParaRPr lang="en-US" dirty="0"/>
          </a:p>
        </p:txBody>
      </p:sp>
    </p:spTree>
    <p:extLst>
      <p:ext uri="{BB962C8B-B14F-4D97-AF65-F5344CB8AC3E}">
        <p14:creationId xmlns:p14="http://schemas.microsoft.com/office/powerpoint/2010/main" val="3275308009"/>
      </p:ext>
    </p:extLst>
  </p:cSld>
  <p:clrMapOvr>
    <a:masterClrMapping/>
  </p:clrMapOvr>
</p:notes>
</file>

<file path=ppt/notesSlides/notesSlide5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503</a:t>
            </a:fld>
            <a:endParaRPr lang="en-US" dirty="0"/>
          </a:p>
        </p:txBody>
      </p:sp>
    </p:spTree>
    <p:extLst>
      <p:ext uri="{BB962C8B-B14F-4D97-AF65-F5344CB8AC3E}">
        <p14:creationId xmlns:p14="http://schemas.microsoft.com/office/powerpoint/2010/main" val="161619294"/>
      </p:ext>
    </p:extLst>
  </p:cSld>
  <p:clrMapOvr>
    <a:masterClrMapping/>
  </p:clrMapOvr>
</p:notes>
</file>

<file path=ppt/notesSlides/notesSlide5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504</a:t>
            </a:fld>
            <a:endParaRPr lang="en-US" dirty="0"/>
          </a:p>
        </p:txBody>
      </p:sp>
    </p:spTree>
    <p:extLst>
      <p:ext uri="{BB962C8B-B14F-4D97-AF65-F5344CB8AC3E}">
        <p14:creationId xmlns:p14="http://schemas.microsoft.com/office/powerpoint/2010/main" val="2022268936"/>
      </p:ext>
    </p:extLst>
  </p:cSld>
  <p:clrMapOvr>
    <a:masterClrMapping/>
  </p:clrMapOvr>
</p:notes>
</file>

<file path=ppt/notesSlides/notesSlide5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505</a:t>
            </a:fld>
            <a:endParaRPr lang="en-US" dirty="0"/>
          </a:p>
        </p:txBody>
      </p:sp>
    </p:spTree>
    <p:extLst>
      <p:ext uri="{BB962C8B-B14F-4D97-AF65-F5344CB8AC3E}">
        <p14:creationId xmlns:p14="http://schemas.microsoft.com/office/powerpoint/2010/main" val="3947787219"/>
      </p:ext>
    </p:extLst>
  </p:cSld>
  <p:clrMapOvr>
    <a:masterClrMapping/>
  </p:clrMapOvr>
</p:notes>
</file>

<file path=ppt/notesSlides/notesSlide5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506</a:t>
            </a:fld>
            <a:endParaRPr lang="en-US" dirty="0"/>
          </a:p>
        </p:txBody>
      </p:sp>
    </p:spTree>
    <p:extLst>
      <p:ext uri="{BB962C8B-B14F-4D97-AF65-F5344CB8AC3E}">
        <p14:creationId xmlns:p14="http://schemas.microsoft.com/office/powerpoint/2010/main" val="2818773796"/>
      </p:ext>
    </p:extLst>
  </p:cSld>
  <p:clrMapOvr>
    <a:masterClrMapping/>
  </p:clrMapOvr>
</p:notes>
</file>

<file path=ppt/notesSlides/notesSlide5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507</a:t>
            </a:fld>
            <a:endParaRPr lang="en-US" dirty="0"/>
          </a:p>
        </p:txBody>
      </p:sp>
    </p:spTree>
    <p:extLst>
      <p:ext uri="{BB962C8B-B14F-4D97-AF65-F5344CB8AC3E}">
        <p14:creationId xmlns:p14="http://schemas.microsoft.com/office/powerpoint/2010/main" val="3742342308"/>
      </p:ext>
    </p:extLst>
  </p:cSld>
  <p:clrMapOvr>
    <a:masterClrMapping/>
  </p:clrMapOvr>
</p:notes>
</file>

<file path=ppt/notesSlides/notesSlide5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508</a:t>
            </a:fld>
            <a:endParaRPr lang="en-US" dirty="0"/>
          </a:p>
        </p:txBody>
      </p:sp>
    </p:spTree>
    <p:extLst>
      <p:ext uri="{BB962C8B-B14F-4D97-AF65-F5344CB8AC3E}">
        <p14:creationId xmlns:p14="http://schemas.microsoft.com/office/powerpoint/2010/main" val="3473699725"/>
      </p:ext>
    </p:extLst>
  </p:cSld>
  <p:clrMapOvr>
    <a:masterClrMapping/>
  </p:clrMapOvr>
</p:notes>
</file>

<file path=ppt/notesSlides/notesSlide5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509</a:t>
            </a:fld>
            <a:endParaRPr lang="en-US" dirty="0"/>
          </a:p>
        </p:txBody>
      </p:sp>
    </p:spTree>
    <p:extLst>
      <p:ext uri="{BB962C8B-B14F-4D97-AF65-F5344CB8AC3E}">
        <p14:creationId xmlns:p14="http://schemas.microsoft.com/office/powerpoint/2010/main" val="3913127049"/>
      </p:ext>
    </p:extLst>
  </p:cSld>
  <p:clrMapOvr>
    <a:masterClrMapping/>
  </p:clrMapOvr>
</p:notes>
</file>

<file path=ppt/notesSlides/notesSlide5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510</a:t>
            </a:fld>
            <a:endParaRPr lang="en-US" dirty="0"/>
          </a:p>
        </p:txBody>
      </p:sp>
    </p:spTree>
    <p:extLst>
      <p:ext uri="{BB962C8B-B14F-4D97-AF65-F5344CB8AC3E}">
        <p14:creationId xmlns:p14="http://schemas.microsoft.com/office/powerpoint/2010/main" val="62945476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52</a:t>
            </a:fld>
            <a:endParaRPr lang="en-US" dirty="0"/>
          </a:p>
        </p:txBody>
      </p:sp>
    </p:spTree>
    <p:extLst>
      <p:ext uri="{BB962C8B-B14F-4D97-AF65-F5344CB8AC3E}">
        <p14:creationId xmlns:p14="http://schemas.microsoft.com/office/powerpoint/2010/main" val="3582009513"/>
      </p:ext>
    </p:extLst>
  </p:cSld>
  <p:clrMapOvr>
    <a:masterClrMapping/>
  </p:clrMapOvr>
</p:notes>
</file>

<file path=ppt/notesSlides/notesSlide5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511</a:t>
            </a:fld>
            <a:endParaRPr lang="en-US" dirty="0"/>
          </a:p>
        </p:txBody>
      </p:sp>
    </p:spTree>
    <p:extLst>
      <p:ext uri="{BB962C8B-B14F-4D97-AF65-F5344CB8AC3E}">
        <p14:creationId xmlns:p14="http://schemas.microsoft.com/office/powerpoint/2010/main" val="2610428182"/>
      </p:ext>
    </p:extLst>
  </p:cSld>
  <p:clrMapOvr>
    <a:masterClrMapping/>
  </p:clrMapOvr>
</p:notes>
</file>

<file path=ppt/notesSlides/notesSlide5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512</a:t>
            </a:fld>
            <a:endParaRPr lang="en-US" dirty="0"/>
          </a:p>
        </p:txBody>
      </p:sp>
    </p:spTree>
    <p:extLst>
      <p:ext uri="{BB962C8B-B14F-4D97-AF65-F5344CB8AC3E}">
        <p14:creationId xmlns:p14="http://schemas.microsoft.com/office/powerpoint/2010/main" val="171318913"/>
      </p:ext>
    </p:extLst>
  </p:cSld>
  <p:clrMapOvr>
    <a:masterClrMapping/>
  </p:clrMapOvr>
</p:notes>
</file>

<file path=ppt/notesSlides/notesSlide5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513</a:t>
            </a:fld>
            <a:endParaRPr lang="en-US" dirty="0"/>
          </a:p>
        </p:txBody>
      </p:sp>
    </p:spTree>
    <p:extLst>
      <p:ext uri="{BB962C8B-B14F-4D97-AF65-F5344CB8AC3E}">
        <p14:creationId xmlns:p14="http://schemas.microsoft.com/office/powerpoint/2010/main" val="3141121018"/>
      </p:ext>
    </p:extLst>
  </p:cSld>
  <p:clrMapOvr>
    <a:masterClrMapping/>
  </p:clrMapOvr>
</p:notes>
</file>

<file path=ppt/notesSlides/notesSlide5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514</a:t>
            </a:fld>
            <a:endParaRPr lang="en-US" dirty="0"/>
          </a:p>
        </p:txBody>
      </p:sp>
    </p:spTree>
    <p:extLst>
      <p:ext uri="{BB962C8B-B14F-4D97-AF65-F5344CB8AC3E}">
        <p14:creationId xmlns:p14="http://schemas.microsoft.com/office/powerpoint/2010/main" val="2173700358"/>
      </p:ext>
    </p:extLst>
  </p:cSld>
  <p:clrMapOvr>
    <a:masterClrMapping/>
  </p:clrMapOvr>
</p:notes>
</file>

<file path=ppt/notesSlides/notesSlide5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515</a:t>
            </a:fld>
            <a:endParaRPr lang="en-US" dirty="0"/>
          </a:p>
        </p:txBody>
      </p:sp>
    </p:spTree>
    <p:extLst>
      <p:ext uri="{BB962C8B-B14F-4D97-AF65-F5344CB8AC3E}">
        <p14:creationId xmlns:p14="http://schemas.microsoft.com/office/powerpoint/2010/main" val="22039663"/>
      </p:ext>
    </p:extLst>
  </p:cSld>
  <p:clrMapOvr>
    <a:masterClrMapping/>
  </p:clrMapOvr>
</p:notes>
</file>

<file path=ppt/notesSlides/notesSlide5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516</a:t>
            </a:fld>
            <a:endParaRPr lang="en-US" dirty="0"/>
          </a:p>
        </p:txBody>
      </p:sp>
    </p:spTree>
    <p:extLst>
      <p:ext uri="{BB962C8B-B14F-4D97-AF65-F5344CB8AC3E}">
        <p14:creationId xmlns:p14="http://schemas.microsoft.com/office/powerpoint/2010/main" val="2760413685"/>
      </p:ext>
    </p:extLst>
  </p:cSld>
  <p:clrMapOvr>
    <a:masterClrMapping/>
  </p:clrMapOvr>
</p:notes>
</file>

<file path=ppt/notesSlides/notesSlide5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517</a:t>
            </a:fld>
            <a:endParaRPr lang="en-US" dirty="0"/>
          </a:p>
        </p:txBody>
      </p:sp>
    </p:spTree>
    <p:extLst>
      <p:ext uri="{BB962C8B-B14F-4D97-AF65-F5344CB8AC3E}">
        <p14:creationId xmlns:p14="http://schemas.microsoft.com/office/powerpoint/2010/main" val="2332876671"/>
      </p:ext>
    </p:extLst>
  </p:cSld>
  <p:clrMapOvr>
    <a:masterClrMapping/>
  </p:clrMapOvr>
</p:notes>
</file>

<file path=ppt/notesSlides/notesSlide5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518</a:t>
            </a:fld>
            <a:endParaRPr lang="en-US" dirty="0"/>
          </a:p>
        </p:txBody>
      </p:sp>
    </p:spTree>
    <p:extLst>
      <p:ext uri="{BB962C8B-B14F-4D97-AF65-F5344CB8AC3E}">
        <p14:creationId xmlns:p14="http://schemas.microsoft.com/office/powerpoint/2010/main" val="2753010361"/>
      </p:ext>
    </p:extLst>
  </p:cSld>
  <p:clrMapOvr>
    <a:masterClrMapping/>
  </p:clrMapOvr>
</p:notes>
</file>

<file path=ppt/notesSlides/notesSlide5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519</a:t>
            </a:fld>
            <a:endParaRPr lang="en-US" dirty="0"/>
          </a:p>
        </p:txBody>
      </p:sp>
    </p:spTree>
    <p:extLst>
      <p:ext uri="{BB962C8B-B14F-4D97-AF65-F5344CB8AC3E}">
        <p14:creationId xmlns:p14="http://schemas.microsoft.com/office/powerpoint/2010/main" val="4091560138"/>
      </p:ext>
    </p:extLst>
  </p:cSld>
  <p:clrMapOvr>
    <a:masterClrMapping/>
  </p:clrMapOvr>
</p:notes>
</file>

<file path=ppt/notesSlides/notesSlide5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520</a:t>
            </a:fld>
            <a:endParaRPr lang="en-US" dirty="0"/>
          </a:p>
        </p:txBody>
      </p:sp>
    </p:spTree>
    <p:extLst>
      <p:ext uri="{BB962C8B-B14F-4D97-AF65-F5344CB8AC3E}">
        <p14:creationId xmlns:p14="http://schemas.microsoft.com/office/powerpoint/2010/main" val="360628514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53</a:t>
            </a:fld>
            <a:endParaRPr lang="en-US" dirty="0"/>
          </a:p>
        </p:txBody>
      </p:sp>
    </p:spTree>
    <p:extLst>
      <p:ext uri="{BB962C8B-B14F-4D97-AF65-F5344CB8AC3E}">
        <p14:creationId xmlns:p14="http://schemas.microsoft.com/office/powerpoint/2010/main" val="2943409165"/>
      </p:ext>
    </p:extLst>
  </p:cSld>
  <p:clrMapOvr>
    <a:masterClrMapping/>
  </p:clrMapOvr>
</p:notes>
</file>

<file path=ppt/notesSlides/notesSlide5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521</a:t>
            </a:fld>
            <a:endParaRPr lang="en-US" dirty="0"/>
          </a:p>
        </p:txBody>
      </p:sp>
    </p:spTree>
    <p:extLst>
      <p:ext uri="{BB962C8B-B14F-4D97-AF65-F5344CB8AC3E}">
        <p14:creationId xmlns:p14="http://schemas.microsoft.com/office/powerpoint/2010/main" val="517941294"/>
      </p:ext>
    </p:extLst>
  </p:cSld>
  <p:clrMapOvr>
    <a:masterClrMapping/>
  </p:clrMapOvr>
</p:notes>
</file>

<file path=ppt/notesSlides/notesSlide5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522</a:t>
            </a:fld>
            <a:endParaRPr lang="en-US" dirty="0"/>
          </a:p>
        </p:txBody>
      </p:sp>
    </p:spTree>
    <p:extLst>
      <p:ext uri="{BB962C8B-B14F-4D97-AF65-F5344CB8AC3E}">
        <p14:creationId xmlns:p14="http://schemas.microsoft.com/office/powerpoint/2010/main" val="890949101"/>
      </p:ext>
    </p:extLst>
  </p:cSld>
  <p:clrMapOvr>
    <a:masterClrMapping/>
  </p:clrMapOvr>
</p:notes>
</file>

<file path=ppt/notesSlides/notesSlide5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523</a:t>
            </a:fld>
            <a:endParaRPr lang="en-US" dirty="0"/>
          </a:p>
        </p:txBody>
      </p:sp>
    </p:spTree>
    <p:extLst>
      <p:ext uri="{BB962C8B-B14F-4D97-AF65-F5344CB8AC3E}">
        <p14:creationId xmlns:p14="http://schemas.microsoft.com/office/powerpoint/2010/main" val="2781860750"/>
      </p:ext>
    </p:extLst>
  </p:cSld>
  <p:clrMapOvr>
    <a:masterClrMapping/>
  </p:clrMapOvr>
</p:notes>
</file>

<file path=ppt/notesSlides/notesSlide5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524</a:t>
            </a:fld>
            <a:endParaRPr lang="en-US" dirty="0"/>
          </a:p>
        </p:txBody>
      </p:sp>
    </p:spTree>
    <p:extLst>
      <p:ext uri="{BB962C8B-B14F-4D97-AF65-F5344CB8AC3E}">
        <p14:creationId xmlns:p14="http://schemas.microsoft.com/office/powerpoint/2010/main" val="3419546558"/>
      </p:ext>
    </p:extLst>
  </p:cSld>
  <p:clrMapOvr>
    <a:masterClrMapping/>
  </p:clrMapOvr>
</p:notes>
</file>

<file path=ppt/notesSlides/notesSlide5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525</a:t>
            </a:fld>
            <a:endParaRPr lang="en-US" dirty="0"/>
          </a:p>
        </p:txBody>
      </p:sp>
    </p:spTree>
    <p:extLst>
      <p:ext uri="{BB962C8B-B14F-4D97-AF65-F5344CB8AC3E}">
        <p14:creationId xmlns:p14="http://schemas.microsoft.com/office/powerpoint/2010/main" val="2714466742"/>
      </p:ext>
    </p:extLst>
  </p:cSld>
  <p:clrMapOvr>
    <a:masterClrMapping/>
  </p:clrMapOvr>
</p:notes>
</file>

<file path=ppt/notesSlides/notesSlide5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526</a:t>
            </a:fld>
            <a:endParaRPr lang="en-US" dirty="0"/>
          </a:p>
        </p:txBody>
      </p:sp>
    </p:spTree>
    <p:extLst>
      <p:ext uri="{BB962C8B-B14F-4D97-AF65-F5344CB8AC3E}">
        <p14:creationId xmlns:p14="http://schemas.microsoft.com/office/powerpoint/2010/main" val="900590794"/>
      </p:ext>
    </p:extLst>
  </p:cSld>
  <p:clrMapOvr>
    <a:masterClrMapping/>
  </p:clrMapOvr>
</p:notes>
</file>

<file path=ppt/notesSlides/notesSlide5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527</a:t>
            </a:fld>
            <a:endParaRPr lang="en-US" dirty="0"/>
          </a:p>
        </p:txBody>
      </p:sp>
    </p:spTree>
    <p:extLst>
      <p:ext uri="{BB962C8B-B14F-4D97-AF65-F5344CB8AC3E}">
        <p14:creationId xmlns:p14="http://schemas.microsoft.com/office/powerpoint/2010/main" val="3669268639"/>
      </p:ext>
    </p:extLst>
  </p:cSld>
  <p:clrMapOvr>
    <a:masterClrMapping/>
  </p:clrMapOvr>
</p:notes>
</file>

<file path=ppt/notesSlides/notesSlide5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528</a:t>
            </a:fld>
            <a:endParaRPr lang="en-US" dirty="0"/>
          </a:p>
        </p:txBody>
      </p:sp>
    </p:spTree>
    <p:extLst>
      <p:ext uri="{BB962C8B-B14F-4D97-AF65-F5344CB8AC3E}">
        <p14:creationId xmlns:p14="http://schemas.microsoft.com/office/powerpoint/2010/main" val="812962196"/>
      </p:ext>
    </p:extLst>
  </p:cSld>
  <p:clrMapOvr>
    <a:masterClrMapping/>
  </p:clrMapOvr>
</p:notes>
</file>

<file path=ppt/notesSlides/notesSlide5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529</a:t>
            </a:fld>
            <a:endParaRPr lang="en-US" dirty="0"/>
          </a:p>
        </p:txBody>
      </p:sp>
    </p:spTree>
    <p:extLst>
      <p:ext uri="{BB962C8B-B14F-4D97-AF65-F5344CB8AC3E}">
        <p14:creationId xmlns:p14="http://schemas.microsoft.com/office/powerpoint/2010/main" val="1964541046"/>
      </p:ext>
    </p:extLst>
  </p:cSld>
  <p:clrMapOvr>
    <a:masterClrMapping/>
  </p:clrMapOvr>
</p:notes>
</file>

<file path=ppt/notesSlides/notesSlide5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530</a:t>
            </a:fld>
            <a:endParaRPr lang="en-US" dirty="0"/>
          </a:p>
        </p:txBody>
      </p:sp>
    </p:spTree>
    <p:extLst>
      <p:ext uri="{BB962C8B-B14F-4D97-AF65-F5344CB8AC3E}">
        <p14:creationId xmlns:p14="http://schemas.microsoft.com/office/powerpoint/2010/main" val="405224785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54</a:t>
            </a:fld>
            <a:endParaRPr lang="en-US" dirty="0"/>
          </a:p>
        </p:txBody>
      </p:sp>
    </p:spTree>
    <p:extLst>
      <p:ext uri="{BB962C8B-B14F-4D97-AF65-F5344CB8AC3E}">
        <p14:creationId xmlns:p14="http://schemas.microsoft.com/office/powerpoint/2010/main" val="3934715792"/>
      </p:ext>
    </p:extLst>
  </p:cSld>
  <p:clrMapOvr>
    <a:masterClrMapping/>
  </p:clrMapOvr>
</p:notes>
</file>

<file path=ppt/notesSlides/notesSlide5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531</a:t>
            </a:fld>
            <a:endParaRPr lang="en-US" dirty="0"/>
          </a:p>
        </p:txBody>
      </p:sp>
    </p:spTree>
    <p:extLst>
      <p:ext uri="{BB962C8B-B14F-4D97-AF65-F5344CB8AC3E}">
        <p14:creationId xmlns:p14="http://schemas.microsoft.com/office/powerpoint/2010/main" val="176566054"/>
      </p:ext>
    </p:extLst>
  </p:cSld>
  <p:clrMapOvr>
    <a:masterClrMapping/>
  </p:clrMapOvr>
</p:notes>
</file>

<file path=ppt/notesSlides/notesSlide5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532</a:t>
            </a:fld>
            <a:endParaRPr lang="en-US" dirty="0"/>
          </a:p>
        </p:txBody>
      </p:sp>
    </p:spTree>
    <p:extLst>
      <p:ext uri="{BB962C8B-B14F-4D97-AF65-F5344CB8AC3E}">
        <p14:creationId xmlns:p14="http://schemas.microsoft.com/office/powerpoint/2010/main" val="1424694409"/>
      </p:ext>
    </p:extLst>
  </p:cSld>
  <p:clrMapOvr>
    <a:masterClrMapping/>
  </p:clrMapOvr>
</p:notes>
</file>

<file path=ppt/notesSlides/notesSlide5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533</a:t>
            </a:fld>
            <a:endParaRPr lang="en-US" dirty="0"/>
          </a:p>
        </p:txBody>
      </p:sp>
    </p:spTree>
    <p:extLst>
      <p:ext uri="{BB962C8B-B14F-4D97-AF65-F5344CB8AC3E}">
        <p14:creationId xmlns:p14="http://schemas.microsoft.com/office/powerpoint/2010/main" val="817180958"/>
      </p:ext>
    </p:extLst>
  </p:cSld>
  <p:clrMapOvr>
    <a:masterClrMapping/>
  </p:clrMapOvr>
</p:notes>
</file>

<file path=ppt/notesSlides/notesSlide5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534</a:t>
            </a:fld>
            <a:endParaRPr lang="en-US" dirty="0"/>
          </a:p>
        </p:txBody>
      </p:sp>
    </p:spTree>
    <p:extLst>
      <p:ext uri="{BB962C8B-B14F-4D97-AF65-F5344CB8AC3E}">
        <p14:creationId xmlns:p14="http://schemas.microsoft.com/office/powerpoint/2010/main" val="1246205110"/>
      </p:ext>
    </p:extLst>
  </p:cSld>
  <p:clrMapOvr>
    <a:masterClrMapping/>
  </p:clrMapOvr>
</p:notes>
</file>

<file path=ppt/notesSlides/notesSlide5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535</a:t>
            </a:fld>
            <a:endParaRPr lang="en-US" dirty="0"/>
          </a:p>
        </p:txBody>
      </p:sp>
    </p:spTree>
    <p:extLst>
      <p:ext uri="{BB962C8B-B14F-4D97-AF65-F5344CB8AC3E}">
        <p14:creationId xmlns:p14="http://schemas.microsoft.com/office/powerpoint/2010/main" val="495811187"/>
      </p:ext>
    </p:extLst>
  </p:cSld>
  <p:clrMapOvr>
    <a:masterClrMapping/>
  </p:clrMapOvr>
</p:notes>
</file>

<file path=ppt/notesSlides/notesSlide5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536</a:t>
            </a:fld>
            <a:endParaRPr lang="en-US" dirty="0"/>
          </a:p>
        </p:txBody>
      </p:sp>
    </p:spTree>
    <p:extLst>
      <p:ext uri="{BB962C8B-B14F-4D97-AF65-F5344CB8AC3E}">
        <p14:creationId xmlns:p14="http://schemas.microsoft.com/office/powerpoint/2010/main" val="196983648"/>
      </p:ext>
    </p:extLst>
  </p:cSld>
  <p:clrMapOvr>
    <a:masterClrMapping/>
  </p:clrMapOvr>
</p:notes>
</file>

<file path=ppt/notesSlides/notesSlide5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537</a:t>
            </a:fld>
            <a:endParaRPr lang="en-US" dirty="0"/>
          </a:p>
        </p:txBody>
      </p:sp>
    </p:spTree>
    <p:extLst>
      <p:ext uri="{BB962C8B-B14F-4D97-AF65-F5344CB8AC3E}">
        <p14:creationId xmlns:p14="http://schemas.microsoft.com/office/powerpoint/2010/main" val="2825405471"/>
      </p:ext>
    </p:extLst>
  </p:cSld>
  <p:clrMapOvr>
    <a:masterClrMapping/>
  </p:clrMapOvr>
</p:notes>
</file>

<file path=ppt/notesSlides/notesSlide5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538</a:t>
            </a:fld>
            <a:endParaRPr lang="en-US" dirty="0"/>
          </a:p>
        </p:txBody>
      </p:sp>
    </p:spTree>
    <p:extLst>
      <p:ext uri="{BB962C8B-B14F-4D97-AF65-F5344CB8AC3E}">
        <p14:creationId xmlns:p14="http://schemas.microsoft.com/office/powerpoint/2010/main" val="19895626"/>
      </p:ext>
    </p:extLst>
  </p:cSld>
  <p:clrMapOvr>
    <a:masterClrMapping/>
  </p:clrMapOvr>
</p:notes>
</file>

<file path=ppt/notesSlides/notesSlide5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539</a:t>
            </a:fld>
            <a:endParaRPr lang="en-US" dirty="0"/>
          </a:p>
        </p:txBody>
      </p:sp>
    </p:spTree>
    <p:extLst>
      <p:ext uri="{BB962C8B-B14F-4D97-AF65-F5344CB8AC3E}">
        <p14:creationId xmlns:p14="http://schemas.microsoft.com/office/powerpoint/2010/main" val="4126672641"/>
      </p:ext>
    </p:extLst>
  </p:cSld>
  <p:clrMapOvr>
    <a:masterClrMapping/>
  </p:clrMapOvr>
</p:notes>
</file>

<file path=ppt/notesSlides/notesSlide5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540</a:t>
            </a:fld>
            <a:endParaRPr lang="en-US" dirty="0"/>
          </a:p>
        </p:txBody>
      </p:sp>
    </p:spTree>
    <p:extLst>
      <p:ext uri="{BB962C8B-B14F-4D97-AF65-F5344CB8AC3E}">
        <p14:creationId xmlns:p14="http://schemas.microsoft.com/office/powerpoint/2010/main" val="350498259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55</a:t>
            </a:fld>
            <a:endParaRPr lang="en-US" dirty="0"/>
          </a:p>
        </p:txBody>
      </p:sp>
    </p:spTree>
    <p:extLst>
      <p:ext uri="{BB962C8B-B14F-4D97-AF65-F5344CB8AC3E}">
        <p14:creationId xmlns:p14="http://schemas.microsoft.com/office/powerpoint/2010/main" val="2700141592"/>
      </p:ext>
    </p:extLst>
  </p:cSld>
  <p:clrMapOvr>
    <a:masterClrMapping/>
  </p:clrMapOvr>
</p:notes>
</file>

<file path=ppt/notesSlides/notesSlide5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541</a:t>
            </a:fld>
            <a:endParaRPr lang="en-US" dirty="0"/>
          </a:p>
        </p:txBody>
      </p:sp>
    </p:spTree>
    <p:extLst>
      <p:ext uri="{BB962C8B-B14F-4D97-AF65-F5344CB8AC3E}">
        <p14:creationId xmlns:p14="http://schemas.microsoft.com/office/powerpoint/2010/main" val="192083364"/>
      </p:ext>
    </p:extLst>
  </p:cSld>
  <p:clrMapOvr>
    <a:masterClrMapping/>
  </p:clrMapOvr>
</p:notes>
</file>

<file path=ppt/notesSlides/notesSlide5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542</a:t>
            </a:fld>
            <a:endParaRPr lang="en-US" dirty="0"/>
          </a:p>
        </p:txBody>
      </p:sp>
    </p:spTree>
    <p:extLst>
      <p:ext uri="{BB962C8B-B14F-4D97-AF65-F5344CB8AC3E}">
        <p14:creationId xmlns:p14="http://schemas.microsoft.com/office/powerpoint/2010/main" val="3228236533"/>
      </p:ext>
    </p:extLst>
  </p:cSld>
  <p:clrMapOvr>
    <a:masterClrMapping/>
  </p:clrMapOvr>
</p:notes>
</file>

<file path=ppt/notesSlides/notesSlide5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543</a:t>
            </a:fld>
            <a:endParaRPr lang="en-US" dirty="0"/>
          </a:p>
        </p:txBody>
      </p:sp>
    </p:spTree>
    <p:extLst>
      <p:ext uri="{BB962C8B-B14F-4D97-AF65-F5344CB8AC3E}">
        <p14:creationId xmlns:p14="http://schemas.microsoft.com/office/powerpoint/2010/main" val="1078195468"/>
      </p:ext>
    </p:extLst>
  </p:cSld>
  <p:clrMapOvr>
    <a:masterClrMapping/>
  </p:clrMapOvr>
</p:notes>
</file>

<file path=ppt/notesSlides/notesSlide5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544</a:t>
            </a:fld>
            <a:endParaRPr lang="en-US" dirty="0"/>
          </a:p>
        </p:txBody>
      </p:sp>
    </p:spTree>
    <p:extLst>
      <p:ext uri="{BB962C8B-B14F-4D97-AF65-F5344CB8AC3E}">
        <p14:creationId xmlns:p14="http://schemas.microsoft.com/office/powerpoint/2010/main" val="3162101537"/>
      </p:ext>
    </p:extLst>
  </p:cSld>
  <p:clrMapOvr>
    <a:masterClrMapping/>
  </p:clrMapOvr>
</p:notes>
</file>

<file path=ppt/notesSlides/notesSlide5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545</a:t>
            </a:fld>
            <a:endParaRPr lang="en-US" dirty="0"/>
          </a:p>
        </p:txBody>
      </p:sp>
    </p:spTree>
    <p:extLst>
      <p:ext uri="{BB962C8B-B14F-4D97-AF65-F5344CB8AC3E}">
        <p14:creationId xmlns:p14="http://schemas.microsoft.com/office/powerpoint/2010/main" val="2513837196"/>
      </p:ext>
    </p:extLst>
  </p:cSld>
  <p:clrMapOvr>
    <a:masterClrMapping/>
  </p:clrMapOvr>
</p:notes>
</file>

<file path=ppt/notesSlides/notesSlide5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546</a:t>
            </a:fld>
            <a:endParaRPr lang="en-US" dirty="0"/>
          </a:p>
        </p:txBody>
      </p:sp>
    </p:spTree>
    <p:extLst>
      <p:ext uri="{BB962C8B-B14F-4D97-AF65-F5344CB8AC3E}">
        <p14:creationId xmlns:p14="http://schemas.microsoft.com/office/powerpoint/2010/main" val="2626315145"/>
      </p:ext>
    </p:extLst>
  </p:cSld>
  <p:clrMapOvr>
    <a:masterClrMapping/>
  </p:clrMapOvr>
</p:notes>
</file>

<file path=ppt/notesSlides/notesSlide5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547</a:t>
            </a:fld>
            <a:endParaRPr lang="en-US" dirty="0"/>
          </a:p>
        </p:txBody>
      </p:sp>
    </p:spTree>
    <p:extLst>
      <p:ext uri="{BB962C8B-B14F-4D97-AF65-F5344CB8AC3E}">
        <p14:creationId xmlns:p14="http://schemas.microsoft.com/office/powerpoint/2010/main" val="1598256763"/>
      </p:ext>
    </p:extLst>
  </p:cSld>
  <p:clrMapOvr>
    <a:masterClrMapping/>
  </p:clrMapOvr>
</p:notes>
</file>

<file path=ppt/notesSlides/notesSlide5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548</a:t>
            </a:fld>
            <a:endParaRPr lang="en-US" dirty="0"/>
          </a:p>
        </p:txBody>
      </p:sp>
    </p:spTree>
    <p:extLst>
      <p:ext uri="{BB962C8B-B14F-4D97-AF65-F5344CB8AC3E}">
        <p14:creationId xmlns:p14="http://schemas.microsoft.com/office/powerpoint/2010/main" val="3916768511"/>
      </p:ext>
    </p:extLst>
  </p:cSld>
  <p:clrMapOvr>
    <a:masterClrMapping/>
  </p:clrMapOvr>
</p:notes>
</file>

<file path=ppt/notesSlides/notesSlide5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549</a:t>
            </a:fld>
            <a:endParaRPr lang="en-US" dirty="0"/>
          </a:p>
        </p:txBody>
      </p:sp>
    </p:spTree>
    <p:extLst>
      <p:ext uri="{BB962C8B-B14F-4D97-AF65-F5344CB8AC3E}">
        <p14:creationId xmlns:p14="http://schemas.microsoft.com/office/powerpoint/2010/main" val="706887692"/>
      </p:ext>
    </p:extLst>
  </p:cSld>
  <p:clrMapOvr>
    <a:masterClrMapping/>
  </p:clrMapOvr>
</p:notes>
</file>

<file path=ppt/notesSlides/notesSlide5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550</a:t>
            </a:fld>
            <a:endParaRPr lang="en-US" dirty="0"/>
          </a:p>
        </p:txBody>
      </p:sp>
    </p:spTree>
    <p:extLst>
      <p:ext uri="{BB962C8B-B14F-4D97-AF65-F5344CB8AC3E}">
        <p14:creationId xmlns:p14="http://schemas.microsoft.com/office/powerpoint/2010/main" val="365279932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56</a:t>
            </a:fld>
            <a:endParaRPr lang="en-US" dirty="0"/>
          </a:p>
        </p:txBody>
      </p:sp>
    </p:spTree>
    <p:extLst>
      <p:ext uri="{BB962C8B-B14F-4D97-AF65-F5344CB8AC3E}">
        <p14:creationId xmlns:p14="http://schemas.microsoft.com/office/powerpoint/2010/main" val="1989171969"/>
      </p:ext>
    </p:extLst>
  </p:cSld>
  <p:clrMapOvr>
    <a:masterClrMapping/>
  </p:clrMapOvr>
</p:notes>
</file>

<file path=ppt/notesSlides/notesSlide5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551</a:t>
            </a:fld>
            <a:endParaRPr lang="en-US" dirty="0"/>
          </a:p>
        </p:txBody>
      </p:sp>
    </p:spTree>
    <p:extLst>
      <p:ext uri="{BB962C8B-B14F-4D97-AF65-F5344CB8AC3E}">
        <p14:creationId xmlns:p14="http://schemas.microsoft.com/office/powerpoint/2010/main" val="2894772013"/>
      </p:ext>
    </p:extLst>
  </p:cSld>
  <p:clrMapOvr>
    <a:masterClrMapping/>
  </p:clrMapOvr>
</p:notes>
</file>

<file path=ppt/notesSlides/notesSlide5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552</a:t>
            </a:fld>
            <a:endParaRPr lang="en-US" dirty="0"/>
          </a:p>
        </p:txBody>
      </p:sp>
    </p:spTree>
    <p:extLst>
      <p:ext uri="{BB962C8B-B14F-4D97-AF65-F5344CB8AC3E}">
        <p14:creationId xmlns:p14="http://schemas.microsoft.com/office/powerpoint/2010/main" val="2884044035"/>
      </p:ext>
    </p:extLst>
  </p:cSld>
  <p:clrMapOvr>
    <a:masterClrMapping/>
  </p:clrMapOvr>
</p:notes>
</file>

<file path=ppt/notesSlides/notesSlide5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553</a:t>
            </a:fld>
            <a:endParaRPr lang="en-US" dirty="0"/>
          </a:p>
        </p:txBody>
      </p:sp>
    </p:spTree>
    <p:extLst>
      <p:ext uri="{BB962C8B-B14F-4D97-AF65-F5344CB8AC3E}">
        <p14:creationId xmlns:p14="http://schemas.microsoft.com/office/powerpoint/2010/main" val="2042750423"/>
      </p:ext>
    </p:extLst>
  </p:cSld>
  <p:clrMapOvr>
    <a:masterClrMapping/>
  </p:clrMapOvr>
</p:notes>
</file>

<file path=ppt/notesSlides/notesSlide5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554</a:t>
            </a:fld>
            <a:endParaRPr lang="en-US" dirty="0"/>
          </a:p>
        </p:txBody>
      </p:sp>
    </p:spTree>
    <p:extLst>
      <p:ext uri="{BB962C8B-B14F-4D97-AF65-F5344CB8AC3E}">
        <p14:creationId xmlns:p14="http://schemas.microsoft.com/office/powerpoint/2010/main" val="2161096644"/>
      </p:ext>
    </p:extLst>
  </p:cSld>
  <p:clrMapOvr>
    <a:masterClrMapping/>
  </p:clrMapOvr>
</p:notes>
</file>

<file path=ppt/notesSlides/notesSlide5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555</a:t>
            </a:fld>
            <a:endParaRPr lang="en-US" dirty="0"/>
          </a:p>
        </p:txBody>
      </p:sp>
    </p:spTree>
    <p:extLst>
      <p:ext uri="{BB962C8B-B14F-4D97-AF65-F5344CB8AC3E}">
        <p14:creationId xmlns:p14="http://schemas.microsoft.com/office/powerpoint/2010/main" val="2454406083"/>
      </p:ext>
    </p:extLst>
  </p:cSld>
  <p:clrMapOvr>
    <a:masterClrMapping/>
  </p:clrMapOvr>
</p:notes>
</file>

<file path=ppt/notesSlides/notesSlide5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556</a:t>
            </a:fld>
            <a:endParaRPr lang="en-US" dirty="0"/>
          </a:p>
        </p:txBody>
      </p:sp>
    </p:spTree>
    <p:extLst>
      <p:ext uri="{BB962C8B-B14F-4D97-AF65-F5344CB8AC3E}">
        <p14:creationId xmlns:p14="http://schemas.microsoft.com/office/powerpoint/2010/main" val="2598055478"/>
      </p:ext>
    </p:extLst>
  </p:cSld>
  <p:clrMapOvr>
    <a:masterClrMapping/>
  </p:clrMapOvr>
</p:notes>
</file>

<file path=ppt/notesSlides/notesSlide5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557</a:t>
            </a:fld>
            <a:endParaRPr lang="en-US" dirty="0"/>
          </a:p>
        </p:txBody>
      </p:sp>
    </p:spTree>
    <p:extLst>
      <p:ext uri="{BB962C8B-B14F-4D97-AF65-F5344CB8AC3E}">
        <p14:creationId xmlns:p14="http://schemas.microsoft.com/office/powerpoint/2010/main" val="3107433480"/>
      </p:ext>
    </p:extLst>
  </p:cSld>
  <p:clrMapOvr>
    <a:masterClrMapping/>
  </p:clrMapOvr>
</p:notes>
</file>

<file path=ppt/notesSlides/notesSlide5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558</a:t>
            </a:fld>
            <a:endParaRPr lang="en-US" dirty="0"/>
          </a:p>
        </p:txBody>
      </p:sp>
    </p:spTree>
    <p:extLst>
      <p:ext uri="{BB962C8B-B14F-4D97-AF65-F5344CB8AC3E}">
        <p14:creationId xmlns:p14="http://schemas.microsoft.com/office/powerpoint/2010/main" val="899223563"/>
      </p:ext>
    </p:extLst>
  </p:cSld>
  <p:clrMapOvr>
    <a:masterClrMapping/>
  </p:clrMapOvr>
</p:notes>
</file>

<file path=ppt/notesSlides/notesSlide5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559</a:t>
            </a:fld>
            <a:endParaRPr lang="en-US" dirty="0"/>
          </a:p>
        </p:txBody>
      </p:sp>
    </p:spTree>
    <p:extLst>
      <p:ext uri="{BB962C8B-B14F-4D97-AF65-F5344CB8AC3E}">
        <p14:creationId xmlns:p14="http://schemas.microsoft.com/office/powerpoint/2010/main" val="1060070164"/>
      </p:ext>
    </p:extLst>
  </p:cSld>
  <p:clrMapOvr>
    <a:masterClrMapping/>
  </p:clrMapOvr>
</p:notes>
</file>

<file path=ppt/notesSlides/notesSlide5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560</a:t>
            </a:fld>
            <a:endParaRPr lang="en-US" dirty="0"/>
          </a:p>
        </p:txBody>
      </p:sp>
    </p:spTree>
    <p:extLst>
      <p:ext uri="{BB962C8B-B14F-4D97-AF65-F5344CB8AC3E}">
        <p14:creationId xmlns:p14="http://schemas.microsoft.com/office/powerpoint/2010/main" val="256223583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57</a:t>
            </a:fld>
            <a:endParaRPr lang="en-US" dirty="0"/>
          </a:p>
        </p:txBody>
      </p:sp>
    </p:spTree>
    <p:extLst>
      <p:ext uri="{BB962C8B-B14F-4D97-AF65-F5344CB8AC3E}">
        <p14:creationId xmlns:p14="http://schemas.microsoft.com/office/powerpoint/2010/main" val="79890828"/>
      </p:ext>
    </p:extLst>
  </p:cSld>
  <p:clrMapOvr>
    <a:masterClrMapping/>
  </p:clrMapOvr>
</p:notes>
</file>

<file path=ppt/notesSlides/notesSlide5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561</a:t>
            </a:fld>
            <a:endParaRPr lang="en-US" dirty="0"/>
          </a:p>
        </p:txBody>
      </p:sp>
    </p:spTree>
    <p:extLst>
      <p:ext uri="{BB962C8B-B14F-4D97-AF65-F5344CB8AC3E}">
        <p14:creationId xmlns:p14="http://schemas.microsoft.com/office/powerpoint/2010/main" val="632592456"/>
      </p:ext>
    </p:extLst>
  </p:cSld>
  <p:clrMapOvr>
    <a:masterClrMapping/>
  </p:clrMapOvr>
</p:notes>
</file>

<file path=ppt/notesSlides/notesSlide5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562</a:t>
            </a:fld>
            <a:endParaRPr lang="en-US" dirty="0"/>
          </a:p>
        </p:txBody>
      </p:sp>
    </p:spTree>
    <p:extLst>
      <p:ext uri="{BB962C8B-B14F-4D97-AF65-F5344CB8AC3E}">
        <p14:creationId xmlns:p14="http://schemas.microsoft.com/office/powerpoint/2010/main" val="822028349"/>
      </p:ext>
    </p:extLst>
  </p:cSld>
  <p:clrMapOvr>
    <a:masterClrMapping/>
  </p:clrMapOvr>
</p:notes>
</file>

<file path=ppt/notesSlides/notesSlide5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563</a:t>
            </a:fld>
            <a:endParaRPr lang="en-US" dirty="0"/>
          </a:p>
        </p:txBody>
      </p:sp>
    </p:spTree>
    <p:extLst>
      <p:ext uri="{BB962C8B-B14F-4D97-AF65-F5344CB8AC3E}">
        <p14:creationId xmlns:p14="http://schemas.microsoft.com/office/powerpoint/2010/main" val="1578113463"/>
      </p:ext>
    </p:extLst>
  </p:cSld>
  <p:clrMapOvr>
    <a:masterClrMapping/>
  </p:clrMapOvr>
</p:notes>
</file>

<file path=ppt/notesSlides/notesSlide5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564</a:t>
            </a:fld>
            <a:endParaRPr lang="en-US" dirty="0"/>
          </a:p>
        </p:txBody>
      </p:sp>
    </p:spTree>
    <p:extLst>
      <p:ext uri="{BB962C8B-B14F-4D97-AF65-F5344CB8AC3E}">
        <p14:creationId xmlns:p14="http://schemas.microsoft.com/office/powerpoint/2010/main" val="858893385"/>
      </p:ext>
    </p:extLst>
  </p:cSld>
  <p:clrMapOvr>
    <a:masterClrMapping/>
  </p:clrMapOvr>
</p:notes>
</file>

<file path=ppt/notesSlides/notesSlide5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565</a:t>
            </a:fld>
            <a:endParaRPr lang="en-US" dirty="0"/>
          </a:p>
        </p:txBody>
      </p:sp>
    </p:spTree>
    <p:extLst>
      <p:ext uri="{BB962C8B-B14F-4D97-AF65-F5344CB8AC3E}">
        <p14:creationId xmlns:p14="http://schemas.microsoft.com/office/powerpoint/2010/main" val="3547506407"/>
      </p:ext>
    </p:extLst>
  </p:cSld>
  <p:clrMapOvr>
    <a:masterClrMapping/>
  </p:clrMapOvr>
</p:notes>
</file>

<file path=ppt/notesSlides/notesSlide5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566</a:t>
            </a:fld>
            <a:endParaRPr lang="en-US" dirty="0"/>
          </a:p>
        </p:txBody>
      </p:sp>
    </p:spTree>
    <p:extLst>
      <p:ext uri="{BB962C8B-B14F-4D97-AF65-F5344CB8AC3E}">
        <p14:creationId xmlns:p14="http://schemas.microsoft.com/office/powerpoint/2010/main" val="770639530"/>
      </p:ext>
    </p:extLst>
  </p:cSld>
  <p:clrMapOvr>
    <a:masterClrMapping/>
  </p:clrMapOvr>
</p:notes>
</file>

<file path=ppt/notesSlides/notesSlide5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567</a:t>
            </a:fld>
            <a:endParaRPr lang="en-US" dirty="0"/>
          </a:p>
        </p:txBody>
      </p:sp>
    </p:spTree>
    <p:extLst>
      <p:ext uri="{BB962C8B-B14F-4D97-AF65-F5344CB8AC3E}">
        <p14:creationId xmlns:p14="http://schemas.microsoft.com/office/powerpoint/2010/main" val="23508619"/>
      </p:ext>
    </p:extLst>
  </p:cSld>
  <p:clrMapOvr>
    <a:masterClrMapping/>
  </p:clrMapOvr>
</p:notes>
</file>

<file path=ppt/notesSlides/notesSlide5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568</a:t>
            </a:fld>
            <a:endParaRPr lang="en-US" dirty="0"/>
          </a:p>
        </p:txBody>
      </p:sp>
    </p:spTree>
    <p:extLst>
      <p:ext uri="{BB962C8B-B14F-4D97-AF65-F5344CB8AC3E}">
        <p14:creationId xmlns:p14="http://schemas.microsoft.com/office/powerpoint/2010/main" val="2900944981"/>
      </p:ext>
    </p:extLst>
  </p:cSld>
  <p:clrMapOvr>
    <a:masterClrMapping/>
  </p:clrMapOvr>
</p:notes>
</file>

<file path=ppt/notesSlides/notesSlide5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569</a:t>
            </a:fld>
            <a:endParaRPr lang="en-US" dirty="0"/>
          </a:p>
        </p:txBody>
      </p:sp>
    </p:spTree>
    <p:extLst>
      <p:ext uri="{BB962C8B-B14F-4D97-AF65-F5344CB8AC3E}">
        <p14:creationId xmlns:p14="http://schemas.microsoft.com/office/powerpoint/2010/main" val="1661599505"/>
      </p:ext>
    </p:extLst>
  </p:cSld>
  <p:clrMapOvr>
    <a:masterClrMapping/>
  </p:clrMapOvr>
</p:notes>
</file>

<file path=ppt/notesSlides/notesSlide5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570</a:t>
            </a:fld>
            <a:endParaRPr lang="en-US" dirty="0"/>
          </a:p>
        </p:txBody>
      </p:sp>
    </p:spTree>
    <p:extLst>
      <p:ext uri="{BB962C8B-B14F-4D97-AF65-F5344CB8AC3E}">
        <p14:creationId xmlns:p14="http://schemas.microsoft.com/office/powerpoint/2010/main" val="304642086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58</a:t>
            </a:fld>
            <a:endParaRPr lang="en-US" dirty="0"/>
          </a:p>
        </p:txBody>
      </p:sp>
    </p:spTree>
    <p:extLst>
      <p:ext uri="{BB962C8B-B14F-4D97-AF65-F5344CB8AC3E}">
        <p14:creationId xmlns:p14="http://schemas.microsoft.com/office/powerpoint/2010/main" val="2567137102"/>
      </p:ext>
    </p:extLst>
  </p:cSld>
  <p:clrMapOvr>
    <a:masterClrMapping/>
  </p:clrMapOvr>
</p:notes>
</file>

<file path=ppt/notesSlides/notesSlide5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571</a:t>
            </a:fld>
            <a:endParaRPr lang="en-US" dirty="0"/>
          </a:p>
        </p:txBody>
      </p:sp>
    </p:spTree>
    <p:extLst>
      <p:ext uri="{BB962C8B-B14F-4D97-AF65-F5344CB8AC3E}">
        <p14:creationId xmlns:p14="http://schemas.microsoft.com/office/powerpoint/2010/main" val="1911812399"/>
      </p:ext>
    </p:extLst>
  </p:cSld>
  <p:clrMapOvr>
    <a:masterClrMapping/>
  </p:clrMapOvr>
</p:notes>
</file>

<file path=ppt/notesSlides/notesSlide5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572</a:t>
            </a:fld>
            <a:endParaRPr lang="en-US" dirty="0"/>
          </a:p>
        </p:txBody>
      </p:sp>
    </p:spTree>
    <p:extLst>
      <p:ext uri="{BB962C8B-B14F-4D97-AF65-F5344CB8AC3E}">
        <p14:creationId xmlns:p14="http://schemas.microsoft.com/office/powerpoint/2010/main" val="2550387571"/>
      </p:ext>
    </p:extLst>
  </p:cSld>
  <p:clrMapOvr>
    <a:masterClrMapping/>
  </p:clrMapOvr>
</p:notes>
</file>

<file path=ppt/notesSlides/notesSlide5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573</a:t>
            </a:fld>
            <a:endParaRPr lang="en-US" dirty="0"/>
          </a:p>
        </p:txBody>
      </p:sp>
    </p:spTree>
    <p:extLst>
      <p:ext uri="{BB962C8B-B14F-4D97-AF65-F5344CB8AC3E}">
        <p14:creationId xmlns:p14="http://schemas.microsoft.com/office/powerpoint/2010/main" val="266339298"/>
      </p:ext>
    </p:extLst>
  </p:cSld>
  <p:clrMapOvr>
    <a:masterClrMapping/>
  </p:clrMapOvr>
</p:notes>
</file>

<file path=ppt/notesSlides/notesSlide5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574</a:t>
            </a:fld>
            <a:endParaRPr lang="en-US" dirty="0"/>
          </a:p>
        </p:txBody>
      </p:sp>
    </p:spTree>
    <p:extLst>
      <p:ext uri="{BB962C8B-B14F-4D97-AF65-F5344CB8AC3E}">
        <p14:creationId xmlns:p14="http://schemas.microsoft.com/office/powerpoint/2010/main" val="3116182793"/>
      </p:ext>
    </p:extLst>
  </p:cSld>
  <p:clrMapOvr>
    <a:masterClrMapping/>
  </p:clrMapOvr>
</p:notes>
</file>

<file path=ppt/notesSlides/notesSlide5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575</a:t>
            </a:fld>
            <a:endParaRPr lang="en-US" dirty="0"/>
          </a:p>
        </p:txBody>
      </p:sp>
    </p:spTree>
    <p:extLst>
      <p:ext uri="{BB962C8B-B14F-4D97-AF65-F5344CB8AC3E}">
        <p14:creationId xmlns:p14="http://schemas.microsoft.com/office/powerpoint/2010/main" val="545296532"/>
      </p:ext>
    </p:extLst>
  </p:cSld>
  <p:clrMapOvr>
    <a:masterClrMapping/>
  </p:clrMapOvr>
</p:notes>
</file>

<file path=ppt/notesSlides/notesSlide5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576</a:t>
            </a:fld>
            <a:endParaRPr lang="en-US" dirty="0"/>
          </a:p>
        </p:txBody>
      </p:sp>
    </p:spTree>
    <p:extLst>
      <p:ext uri="{BB962C8B-B14F-4D97-AF65-F5344CB8AC3E}">
        <p14:creationId xmlns:p14="http://schemas.microsoft.com/office/powerpoint/2010/main" val="263570819"/>
      </p:ext>
    </p:extLst>
  </p:cSld>
  <p:clrMapOvr>
    <a:masterClrMapping/>
  </p:clrMapOvr>
</p:notes>
</file>

<file path=ppt/notesSlides/notesSlide5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577</a:t>
            </a:fld>
            <a:endParaRPr lang="en-US" dirty="0"/>
          </a:p>
        </p:txBody>
      </p:sp>
    </p:spTree>
    <p:extLst>
      <p:ext uri="{BB962C8B-B14F-4D97-AF65-F5344CB8AC3E}">
        <p14:creationId xmlns:p14="http://schemas.microsoft.com/office/powerpoint/2010/main" val="2558388893"/>
      </p:ext>
    </p:extLst>
  </p:cSld>
  <p:clrMapOvr>
    <a:masterClrMapping/>
  </p:clrMapOvr>
</p:notes>
</file>

<file path=ppt/notesSlides/notesSlide5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578</a:t>
            </a:fld>
            <a:endParaRPr lang="en-US" dirty="0"/>
          </a:p>
        </p:txBody>
      </p:sp>
    </p:spTree>
    <p:extLst>
      <p:ext uri="{BB962C8B-B14F-4D97-AF65-F5344CB8AC3E}">
        <p14:creationId xmlns:p14="http://schemas.microsoft.com/office/powerpoint/2010/main" val="1422061048"/>
      </p:ext>
    </p:extLst>
  </p:cSld>
  <p:clrMapOvr>
    <a:masterClrMapping/>
  </p:clrMapOvr>
</p:notes>
</file>

<file path=ppt/notesSlides/notesSlide5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579</a:t>
            </a:fld>
            <a:endParaRPr lang="en-US" dirty="0"/>
          </a:p>
        </p:txBody>
      </p:sp>
    </p:spTree>
    <p:extLst>
      <p:ext uri="{BB962C8B-B14F-4D97-AF65-F5344CB8AC3E}">
        <p14:creationId xmlns:p14="http://schemas.microsoft.com/office/powerpoint/2010/main" val="505123830"/>
      </p:ext>
    </p:extLst>
  </p:cSld>
  <p:clrMapOvr>
    <a:masterClrMapping/>
  </p:clrMapOvr>
</p:notes>
</file>

<file path=ppt/notesSlides/notesSlide5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580</a:t>
            </a:fld>
            <a:endParaRPr lang="en-US" dirty="0"/>
          </a:p>
        </p:txBody>
      </p:sp>
    </p:spTree>
    <p:extLst>
      <p:ext uri="{BB962C8B-B14F-4D97-AF65-F5344CB8AC3E}">
        <p14:creationId xmlns:p14="http://schemas.microsoft.com/office/powerpoint/2010/main" val="3340139790"/>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59</a:t>
            </a:fld>
            <a:endParaRPr lang="en-US" dirty="0"/>
          </a:p>
        </p:txBody>
      </p:sp>
    </p:spTree>
    <p:extLst>
      <p:ext uri="{BB962C8B-B14F-4D97-AF65-F5344CB8AC3E}">
        <p14:creationId xmlns:p14="http://schemas.microsoft.com/office/powerpoint/2010/main" val="3059104172"/>
      </p:ext>
    </p:extLst>
  </p:cSld>
  <p:clrMapOvr>
    <a:masterClrMapping/>
  </p:clrMapOvr>
</p:notes>
</file>

<file path=ppt/notesSlides/notesSlide5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581</a:t>
            </a:fld>
            <a:endParaRPr lang="en-US" dirty="0"/>
          </a:p>
        </p:txBody>
      </p:sp>
    </p:spTree>
    <p:extLst>
      <p:ext uri="{BB962C8B-B14F-4D97-AF65-F5344CB8AC3E}">
        <p14:creationId xmlns:p14="http://schemas.microsoft.com/office/powerpoint/2010/main" val="913971947"/>
      </p:ext>
    </p:extLst>
  </p:cSld>
  <p:clrMapOvr>
    <a:masterClrMapping/>
  </p:clrMapOvr>
</p:notes>
</file>

<file path=ppt/notesSlides/notesSlide5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582</a:t>
            </a:fld>
            <a:endParaRPr lang="en-US" dirty="0"/>
          </a:p>
        </p:txBody>
      </p:sp>
    </p:spTree>
    <p:extLst>
      <p:ext uri="{BB962C8B-B14F-4D97-AF65-F5344CB8AC3E}">
        <p14:creationId xmlns:p14="http://schemas.microsoft.com/office/powerpoint/2010/main" val="326386004"/>
      </p:ext>
    </p:extLst>
  </p:cSld>
  <p:clrMapOvr>
    <a:masterClrMapping/>
  </p:clrMapOvr>
</p:notes>
</file>

<file path=ppt/notesSlides/notesSlide5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583</a:t>
            </a:fld>
            <a:endParaRPr lang="en-US" dirty="0"/>
          </a:p>
        </p:txBody>
      </p:sp>
    </p:spTree>
    <p:extLst>
      <p:ext uri="{BB962C8B-B14F-4D97-AF65-F5344CB8AC3E}">
        <p14:creationId xmlns:p14="http://schemas.microsoft.com/office/powerpoint/2010/main" val="2238950590"/>
      </p:ext>
    </p:extLst>
  </p:cSld>
  <p:clrMapOvr>
    <a:masterClrMapping/>
  </p:clrMapOvr>
</p:notes>
</file>

<file path=ppt/notesSlides/notesSlide5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584</a:t>
            </a:fld>
            <a:endParaRPr lang="en-US" dirty="0"/>
          </a:p>
        </p:txBody>
      </p:sp>
    </p:spTree>
    <p:extLst>
      <p:ext uri="{BB962C8B-B14F-4D97-AF65-F5344CB8AC3E}">
        <p14:creationId xmlns:p14="http://schemas.microsoft.com/office/powerpoint/2010/main" val="4175990092"/>
      </p:ext>
    </p:extLst>
  </p:cSld>
  <p:clrMapOvr>
    <a:masterClrMapping/>
  </p:clrMapOvr>
</p:notes>
</file>

<file path=ppt/notesSlides/notesSlide5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585</a:t>
            </a:fld>
            <a:endParaRPr lang="en-US" dirty="0"/>
          </a:p>
        </p:txBody>
      </p:sp>
    </p:spTree>
    <p:extLst>
      <p:ext uri="{BB962C8B-B14F-4D97-AF65-F5344CB8AC3E}">
        <p14:creationId xmlns:p14="http://schemas.microsoft.com/office/powerpoint/2010/main" val="932055234"/>
      </p:ext>
    </p:extLst>
  </p:cSld>
  <p:clrMapOvr>
    <a:masterClrMapping/>
  </p:clrMapOvr>
</p:notes>
</file>

<file path=ppt/notesSlides/notesSlide5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586</a:t>
            </a:fld>
            <a:endParaRPr lang="en-US" dirty="0"/>
          </a:p>
        </p:txBody>
      </p:sp>
    </p:spTree>
    <p:extLst>
      <p:ext uri="{BB962C8B-B14F-4D97-AF65-F5344CB8AC3E}">
        <p14:creationId xmlns:p14="http://schemas.microsoft.com/office/powerpoint/2010/main" val="1236398669"/>
      </p:ext>
    </p:extLst>
  </p:cSld>
  <p:clrMapOvr>
    <a:masterClrMapping/>
  </p:clrMapOvr>
</p:notes>
</file>

<file path=ppt/notesSlides/notesSlide5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587</a:t>
            </a:fld>
            <a:endParaRPr lang="en-US" dirty="0"/>
          </a:p>
        </p:txBody>
      </p:sp>
    </p:spTree>
    <p:extLst>
      <p:ext uri="{BB962C8B-B14F-4D97-AF65-F5344CB8AC3E}">
        <p14:creationId xmlns:p14="http://schemas.microsoft.com/office/powerpoint/2010/main" val="3810119814"/>
      </p:ext>
    </p:extLst>
  </p:cSld>
  <p:clrMapOvr>
    <a:masterClrMapping/>
  </p:clrMapOvr>
</p:notes>
</file>

<file path=ppt/notesSlides/notesSlide5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588</a:t>
            </a:fld>
            <a:endParaRPr lang="en-US" dirty="0"/>
          </a:p>
        </p:txBody>
      </p:sp>
    </p:spTree>
    <p:extLst>
      <p:ext uri="{BB962C8B-B14F-4D97-AF65-F5344CB8AC3E}">
        <p14:creationId xmlns:p14="http://schemas.microsoft.com/office/powerpoint/2010/main" val="1991799747"/>
      </p:ext>
    </p:extLst>
  </p:cSld>
  <p:clrMapOvr>
    <a:masterClrMapping/>
  </p:clrMapOvr>
</p:notes>
</file>

<file path=ppt/notesSlides/notesSlide5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589</a:t>
            </a:fld>
            <a:endParaRPr lang="en-US" dirty="0"/>
          </a:p>
        </p:txBody>
      </p:sp>
    </p:spTree>
    <p:extLst>
      <p:ext uri="{BB962C8B-B14F-4D97-AF65-F5344CB8AC3E}">
        <p14:creationId xmlns:p14="http://schemas.microsoft.com/office/powerpoint/2010/main" val="4114044128"/>
      </p:ext>
    </p:extLst>
  </p:cSld>
  <p:clrMapOvr>
    <a:masterClrMapping/>
  </p:clrMapOvr>
</p:notes>
</file>

<file path=ppt/notesSlides/notesSlide5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590</a:t>
            </a:fld>
            <a:endParaRPr lang="en-US" dirty="0"/>
          </a:p>
        </p:txBody>
      </p:sp>
    </p:spTree>
    <p:extLst>
      <p:ext uri="{BB962C8B-B14F-4D97-AF65-F5344CB8AC3E}">
        <p14:creationId xmlns:p14="http://schemas.microsoft.com/office/powerpoint/2010/main" val="225324946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60</a:t>
            </a:fld>
            <a:endParaRPr lang="en-US" dirty="0"/>
          </a:p>
        </p:txBody>
      </p:sp>
    </p:spTree>
    <p:extLst>
      <p:ext uri="{BB962C8B-B14F-4D97-AF65-F5344CB8AC3E}">
        <p14:creationId xmlns:p14="http://schemas.microsoft.com/office/powerpoint/2010/main" val="4189560816"/>
      </p:ext>
    </p:extLst>
  </p:cSld>
  <p:clrMapOvr>
    <a:masterClrMapping/>
  </p:clrMapOvr>
</p:notes>
</file>

<file path=ppt/notesSlides/notesSlide5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591</a:t>
            </a:fld>
            <a:endParaRPr lang="en-US" dirty="0"/>
          </a:p>
        </p:txBody>
      </p:sp>
    </p:spTree>
    <p:extLst>
      <p:ext uri="{BB962C8B-B14F-4D97-AF65-F5344CB8AC3E}">
        <p14:creationId xmlns:p14="http://schemas.microsoft.com/office/powerpoint/2010/main" val="1677338722"/>
      </p:ext>
    </p:extLst>
  </p:cSld>
  <p:clrMapOvr>
    <a:masterClrMapping/>
  </p:clrMapOvr>
</p:notes>
</file>

<file path=ppt/notesSlides/notesSlide5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592</a:t>
            </a:fld>
            <a:endParaRPr lang="en-US" dirty="0"/>
          </a:p>
        </p:txBody>
      </p:sp>
    </p:spTree>
    <p:extLst>
      <p:ext uri="{BB962C8B-B14F-4D97-AF65-F5344CB8AC3E}">
        <p14:creationId xmlns:p14="http://schemas.microsoft.com/office/powerpoint/2010/main" val="1531260262"/>
      </p:ext>
    </p:extLst>
  </p:cSld>
  <p:clrMapOvr>
    <a:masterClrMapping/>
  </p:clrMapOvr>
</p:notes>
</file>

<file path=ppt/notesSlides/notesSlide5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593</a:t>
            </a:fld>
            <a:endParaRPr lang="en-US" dirty="0"/>
          </a:p>
        </p:txBody>
      </p:sp>
    </p:spTree>
    <p:extLst>
      <p:ext uri="{BB962C8B-B14F-4D97-AF65-F5344CB8AC3E}">
        <p14:creationId xmlns:p14="http://schemas.microsoft.com/office/powerpoint/2010/main" val="2544278867"/>
      </p:ext>
    </p:extLst>
  </p:cSld>
  <p:clrMapOvr>
    <a:masterClrMapping/>
  </p:clrMapOvr>
</p:notes>
</file>

<file path=ppt/notesSlides/notesSlide5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594</a:t>
            </a:fld>
            <a:endParaRPr lang="en-US" dirty="0"/>
          </a:p>
        </p:txBody>
      </p:sp>
    </p:spTree>
    <p:extLst>
      <p:ext uri="{BB962C8B-B14F-4D97-AF65-F5344CB8AC3E}">
        <p14:creationId xmlns:p14="http://schemas.microsoft.com/office/powerpoint/2010/main" val="652143286"/>
      </p:ext>
    </p:extLst>
  </p:cSld>
  <p:clrMapOvr>
    <a:masterClrMapping/>
  </p:clrMapOvr>
</p:notes>
</file>

<file path=ppt/notesSlides/notesSlide5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595</a:t>
            </a:fld>
            <a:endParaRPr lang="en-US" dirty="0"/>
          </a:p>
        </p:txBody>
      </p:sp>
    </p:spTree>
    <p:extLst>
      <p:ext uri="{BB962C8B-B14F-4D97-AF65-F5344CB8AC3E}">
        <p14:creationId xmlns:p14="http://schemas.microsoft.com/office/powerpoint/2010/main" val="2458221763"/>
      </p:ext>
    </p:extLst>
  </p:cSld>
  <p:clrMapOvr>
    <a:masterClrMapping/>
  </p:clrMapOvr>
</p:notes>
</file>

<file path=ppt/notesSlides/notesSlide5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596</a:t>
            </a:fld>
            <a:endParaRPr lang="en-US" dirty="0"/>
          </a:p>
        </p:txBody>
      </p:sp>
    </p:spTree>
    <p:extLst>
      <p:ext uri="{BB962C8B-B14F-4D97-AF65-F5344CB8AC3E}">
        <p14:creationId xmlns:p14="http://schemas.microsoft.com/office/powerpoint/2010/main" val="378793671"/>
      </p:ext>
    </p:extLst>
  </p:cSld>
  <p:clrMapOvr>
    <a:masterClrMapping/>
  </p:clrMapOvr>
</p:notes>
</file>

<file path=ppt/notesSlides/notesSlide5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597</a:t>
            </a:fld>
            <a:endParaRPr lang="en-US" dirty="0"/>
          </a:p>
        </p:txBody>
      </p:sp>
    </p:spTree>
    <p:extLst>
      <p:ext uri="{BB962C8B-B14F-4D97-AF65-F5344CB8AC3E}">
        <p14:creationId xmlns:p14="http://schemas.microsoft.com/office/powerpoint/2010/main" val="3102950748"/>
      </p:ext>
    </p:extLst>
  </p:cSld>
  <p:clrMapOvr>
    <a:masterClrMapping/>
  </p:clrMapOvr>
</p:notes>
</file>

<file path=ppt/notesSlides/notesSlide5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598</a:t>
            </a:fld>
            <a:endParaRPr lang="en-US" dirty="0"/>
          </a:p>
        </p:txBody>
      </p:sp>
    </p:spTree>
    <p:extLst>
      <p:ext uri="{BB962C8B-B14F-4D97-AF65-F5344CB8AC3E}">
        <p14:creationId xmlns:p14="http://schemas.microsoft.com/office/powerpoint/2010/main" val="394188605"/>
      </p:ext>
    </p:extLst>
  </p:cSld>
  <p:clrMapOvr>
    <a:masterClrMapping/>
  </p:clrMapOvr>
</p:notes>
</file>

<file path=ppt/notesSlides/notesSlide5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599</a:t>
            </a:fld>
            <a:endParaRPr lang="en-US" dirty="0"/>
          </a:p>
        </p:txBody>
      </p:sp>
    </p:spTree>
    <p:extLst>
      <p:ext uri="{BB962C8B-B14F-4D97-AF65-F5344CB8AC3E}">
        <p14:creationId xmlns:p14="http://schemas.microsoft.com/office/powerpoint/2010/main" val="929152937"/>
      </p:ext>
    </p:extLst>
  </p:cSld>
  <p:clrMapOvr>
    <a:masterClrMapping/>
  </p:clrMapOvr>
</p:notes>
</file>

<file path=ppt/notesSlides/notesSlide5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600</a:t>
            </a:fld>
            <a:endParaRPr lang="en-US" dirty="0"/>
          </a:p>
        </p:txBody>
      </p:sp>
    </p:spTree>
    <p:extLst>
      <p:ext uri="{BB962C8B-B14F-4D97-AF65-F5344CB8AC3E}">
        <p14:creationId xmlns:p14="http://schemas.microsoft.com/office/powerpoint/2010/main" val="20900713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a:t>
            </a:fld>
            <a:endParaRPr lang="en-US" dirty="0"/>
          </a:p>
        </p:txBody>
      </p:sp>
    </p:spTree>
    <p:extLst>
      <p:ext uri="{BB962C8B-B14F-4D97-AF65-F5344CB8AC3E}">
        <p14:creationId xmlns:p14="http://schemas.microsoft.com/office/powerpoint/2010/main" val="114670942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61</a:t>
            </a:fld>
            <a:endParaRPr lang="en-US" dirty="0"/>
          </a:p>
        </p:txBody>
      </p:sp>
    </p:spTree>
    <p:extLst>
      <p:ext uri="{BB962C8B-B14F-4D97-AF65-F5344CB8AC3E}">
        <p14:creationId xmlns:p14="http://schemas.microsoft.com/office/powerpoint/2010/main" val="1196002377"/>
      </p:ext>
    </p:extLst>
  </p:cSld>
  <p:clrMapOvr>
    <a:masterClrMapping/>
  </p:clrMapOvr>
</p:notes>
</file>

<file path=ppt/notesSlides/notesSlide6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601</a:t>
            </a:fld>
            <a:endParaRPr lang="en-US" dirty="0"/>
          </a:p>
        </p:txBody>
      </p:sp>
    </p:spTree>
    <p:extLst>
      <p:ext uri="{BB962C8B-B14F-4D97-AF65-F5344CB8AC3E}">
        <p14:creationId xmlns:p14="http://schemas.microsoft.com/office/powerpoint/2010/main" val="3562767523"/>
      </p:ext>
    </p:extLst>
  </p:cSld>
  <p:clrMapOvr>
    <a:masterClrMapping/>
  </p:clrMapOvr>
</p:notes>
</file>

<file path=ppt/notesSlides/notesSlide6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602</a:t>
            </a:fld>
            <a:endParaRPr lang="en-US" dirty="0"/>
          </a:p>
        </p:txBody>
      </p:sp>
    </p:spTree>
    <p:extLst>
      <p:ext uri="{BB962C8B-B14F-4D97-AF65-F5344CB8AC3E}">
        <p14:creationId xmlns:p14="http://schemas.microsoft.com/office/powerpoint/2010/main" val="1146709421"/>
      </p:ext>
    </p:extLst>
  </p:cSld>
  <p:clrMapOvr>
    <a:masterClrMapping/>
  </p:clrMapOvr>
</p:notes>
</file>

<file path=ppt/notesSlides/notesSlide6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603</a:t>
            </a:fld>
            <a:endParaRPr lang="en-US" dirty="0"/>
          </a:p>
        </p:txBody>
      </p:sp>
    </p:spTree>
    <p:extLst>
      <p:ext uri="{BB962C8B-B14F-4D97-AF65-F5344CB8AC3E}">
        <p14:creationId xmlns:p14="http://schemas.microsoft.com/office/powerpoint/2010/main" val="2606520670"/>
      </p:ext>
    </p:extLst>
  </p:cSld>
  <p:clrMapOvr>
    <a:masterClrMapping/>
  </p:clrMapOvr>
</p:notes>
</file>

<file path=ppt/notesSlides/notesSlide6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604</a:t>
            </a:fld>
            <a:endParaRPr lang="en-US" dirty="0"/>
          </a:p>
        </p:txBody>
      </p:sp>
    </p:spTree>
    <p:extLst>
      <p:ext uri="{BB962C8B-B14F-4D97-AF65-F5344CB8AC3E}">
        <p14:creationId xmlns:p14="http://schemas.microsoft.com/office/powerpoint/2010/main" val="3181106561"/>
      </p:ext>
    </p:extLst>
  </p:cSld>
  <p:clrMapOvr>
    <a:masterClrMapping/>
  </p:clrMapOvr>
</p:notes>
</file>

<file path=ppt/notesSlides/notesSlide6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605</a:t>
            </a:fld>
            <a:endParaRPr lang="en-US" dirty="0"/>
          </a:p>
        </p:txBody>
      </p:sp>
    </p:spTree>
    <p:extLst>
      <p:ext uri="{BB962C8B-B14F-4D97-AF65-F5344CB8AC3E}">
        <p14:creationId xmlns:p14="http://schemas.microsoft.com/office/powerpoint/2010/main" val="394188605"/>
      </p:ext>
    </p:extLst>
  </p:cSld>
  <p:clrMapOvr>
    <a:masterClrMapping/>
  </p:clrMapOvr>
</p:notes>
</file>

<file path=ppt/notesSlides/notesSlide6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606</a:t>
            </a:fld>
            <a:endParaRPr lang="en-US" dirty="0"/>
          </a:p>
        </p:txBody>
      </p:sp>
    </p:spTree>
    <p:extLst>
      <p:ext uri="{BB962C8B-B14F-4D97-AF65-F5344CB8AC3E}">
        <p14:creationId xmlns:p14="http://schemas.microsoft.com/office/powerpoint/2010/main" val="929152937"/>
      </p:ext>
    </p:extLst>
  </p:cSld>
  <p:clrMapOvr>
    <a:masterClrMapping/>
  </p:clrMapOvr>
</p:notes>
</file>

<file path=ppt/notesSlides/notesSlide6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607</a:t>
            </a:fld>
            <a:endParaRPr lang="en-US" dirty="0"/>
          </a:p>
        </p:txBody>
      </p:sp>
    </p:spTree>
    <p:extLst>
      <p:ext uri="{BB962C8B-B14F-4D97-AF65-F5344CB8AC3E}">
        <p14:creationId xmlns:p14="http://schemas.microsoft.com/office/powerpoint/2010/main" val="4196038400"/>
      </p:ext>
    </p:extLst>
  </p:cSld>
  <p:clrMapOvr>
    <a:masterClrMapping/>
  </p:clrMapOvr>
</p:notes>
</file>

<file path=ppt/notesSlides/notesSlide6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608</a:t>
            </a:fld>
            <a:endParaRPr lang="en-US" dirty="0"/>
          </a:p>
        </p:txBody>
      </p:sp>
    </p:spTree>
    <p:extLst>
      <p:ext uri="{BB962C8B-B14F-4D97-AF65-F5344CB8AC3E}">
        <p14:creationId xmlns:p14="http://schemas.microsoft.com/office/powerpoint/2010/main" val="1283726859"/>
      </p:ext>
    </p:extLst>
  </p:cSld>
  <p:clrMapOvr>
    <a:masterClrMapping/>
  </p:clrMapOvr>
</p:notes>
</file>

<file path=ppt/notesSlides/notesSlide6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609</a:t>
            </a:fld>
            <a:endParaRPr lang="en-US" dirty="0"/>
          </a:p>
        </p:txBody>
      </p:sp>
    </p:spTree>
    <p:extLst>
      <p:ext uri="{BB962C8B-B14F-4D97-AF65-F5344CB8AC3E}">
        <p14:creationId xmlns:p14="http://schemas.microsoft.com/office/powerpoint/2010/main" val="1282844992"/>
      </p:ext>
    </p:extLst>
  </p:cSld>
  <p:clrMapOvr>
    <a:masterClrMapping/>
  </p:clrMapOvr>
</p:notes>
</file>

<file path=ppt/notesSlides/notesSlide6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610</a:t>
            </a:fld>
            <a:endParaRPr lang="en-US" dirty="0"/>
          </a:p>
        </p:txBody>
      </p:sp>
    </p:spTree>
    <p:extLst>
      <p:ext uri="{BB962C8B-B14F-4D97-AF65-F5344CB8AC3E}">
        <p14:creationId xmlns:p14="http://schemas.microsoft.com/office/powerpoint/2010/main" val="357707369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62</a:t>
            </a:fld>
            <a:endParaRPr lang="en-US" dirty="0"/>
          </a:p>
        </p:txBody>
      </p:sp>
    </p:spTree>
    <p:extLst>
      <p:ext uri="{BB962C8B-B14F-4D97-AF65-F5344CB8AC3E}">
        <p14:creationId xmlns:p14="http://schemas.microsoft.com/office/powerpoint/2010/main" val="3540321219"/>
      </p:ext>
    </p:extLst>
  </p:cSld>
  <p:clrMapOvr>
    <a:masterClrMapping/>
  </p:clrMapOvr>
</p:notes>
</file>

<file path=ppt/notesSlides/notesSlide6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611</a:t>
            </a:fld>
            <a:endParaRPr lang="en-US" dirty="0"/>
          </a:p>
        </p:txBody>
      </p:sp>
    </p:spTree>
    <p:extLst>
      <p:ext uri="{BB962C8B-B14F-4D97-AF65-F5344CB8AC3E}">
        <p14:creationId xmlns:p14="http://schemas.microsoft.com/office/powerpoint/2010/main" val="854172149"/>
      </p:ext>
    </p:extLst>
  </p:cSld>
  <p:clrMapOvr>
    <a:masterClrMapping/>
  </p:clrMapOvr>
</p:notes>
</file>

<file path=ppt/notesSlides/notesSlide6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612</a:t>
            </a:fld>
            <a:endParaRPr lang="en-US" dirty="0"/>
          </a:p>
        </p:txBody>
      </p:sp>
    </p:spTree>
    <p:extLst>
      <p:ext uri="{BB962C8B-B14F-4D97-AF65-F5344CB8AC3E}">
        <p14:creationId xmlns:p14="http://schemas.microsoft.com/office/powerpoint/2010/main" val="3338256316"/>
      </p:ext>
    </p:extLst>
  </p:cSld>
  <p:clrMapOvr>
    <a:masterClrMapping/>
  </p:clrMapOvr>
</p:notes>
</file>

<file path=ppt/notesSlides/notesSlide6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613</a:t>
            </a:fld>
            <a:endParaRPr lang="en-US" dirty="0"/>
          </a:p>
        </p:txBody>
      </p:sp>
    </p:spTree>
    <p:extLst>
      <p:ext uri="{BB962C8B-B14F-4D97-AF65-F5344CB8AC3E}">
        <p14:creationId xmlns:p14="http://schemas.microsoft.com/office/powerpoint/2010/main" val="992708972"/>
      </p:ext>
    </p:extLst>
  </p:cSld>
  <p:clrMapOvr>
    <a:masterClrMapping/>
  </p:clrMapOvr>
</p:notes>
</file>

<file path=ppt/notesSlides/notesSlide6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614</a:t>
            </a:fld>
            <a:endParaRPr lang="en-US" dirty="0"/>
          </a:p>
        </p:txBody>
      </p:sp>
    </p:spTree>
    <p:extLst>
      <p:ext uri="{BB962C8B-B14F-4D97-AF65-F5344CB8AC3E}">
        <p14:creationId xmlns:p14="http://schemas.microsoft.com/office/powerpoint/2010/main" val="456118459"/>
      </p:ext>
    </p:extLst>
  </p:cSld>
  <p:clrMapOvr>
    <a:masterClrMapping/>
  </p:clrMapOvr>
</p:notes>
</file>

<file path=ppt/notesSlides/notesSlide6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615</a:t>
            </a:fld>
            <a:endParaRPr lang="en-US" dirty="0"/>
          </a:p>
        </p:txBody>
      </p:sp>
    </p:spTree>
    <p:extLst>
      <p:ext uri="{BB962C8B-B14F-4D97-AF65-F5344CB8AC3E}">
        <p14:creationId xmlns:p14="http://schemas.microsoft.com/office/powerpoint/2010/main" val="115846238"/>
      </p:ext>
    </p:extLst>
  </p:cSld>
  <p:clrMapOvr>
    <a:masterClrMapping/>
  </p:clrMapOvr>
</p:notes>
</file>

<file path=ppt/notesSlides/notesSlide6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616</a:t>
            </a:fld>
            <a:endParaRPr lang="en-US" dirty="0"/>
          </a:p>
        </p:txBody>
      </p:sp>
    </p:spTree>
    <p:extLst>
      <p:ext uri="{BB962C8B-B14F-4D97-AF65-F5344CB8AC3E}">
        <p14:creationId xmlns:p14="http://schemas.microsoft.com/office/powerpoint/2010/main" val="2461580619"/>
      </p:ext>
    </p:extLst>
  </p:cSld>
  <p:clrMapOvr>
    <a:masterClrMapping/>
  </p:clrMapOvr>
</p:notes>
</file>

<file path=ppt/notesSlides/notesSlide6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617</a:t>
            </a:fld>
            <a:endParaRPr lang="en-US" dirty="0"/>
          </a:p>
        </p:txBody>
      </p:sp>
    </p:spTree>
    <p:extLst>
      <p:ext uri="{BB962C8B-B14F-4D97-AF65-F5344CB8AC3E}">
        <p14:creationId xmlns:p14="http://schemas.microsoft.com/office/powerpoint/2010/main" val="1561094211"/>
      </p:ext>
    </p:extLst>
  </p:cSld>
  <p:clrMapOvr>
    <a:masterClrMapping/>
  </p:clrMapOvr>
</p:notes>
</file>

<file path=ppt/notesSlides/notesSlide6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618</a:t>
            </a:fld>
            <a:endParaRPr lang="en-US" dirty="0"/>
          </a:p>
        </p:txBody>
      </p:sp>
    </p:spTree>
    <p:extLst>
      <p:ext uri="{BB962C8B-B14F-4D97-AF65-F5344CB8AC3E}">
        <p14:creationId xmlns:p14="http://schemas.microsoft.com/office/powerpoint/2010/main" val="4100778077"/>
      </p:ext>
    </p:extLst>
  </p:cSld>
  <p:clrMapOvr>
    <a:masterClrMapping/>
  </p:clrMapOvr>
</p:notes>
</file>

<file path=ppt/notesSlides/notesSlide6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619</a:t>
            </a:fld>
            <a:endParaRPr lang="en-US" dirty="0"/>
          </a:p>
        </p:txBody>
      </p:sp>
    </p:spTree>
    <p:extLst>
      <p:ext uri="{BB962C8B-B14F-4D97-AF65-F5344CB8AC3E}">
        <p14:creationId xmlns:p14="http://schemas.microsoft.com/office/powerpoint/2010/main" val="10530468"/>
      </p:ext>
    </p:extLst>
  </p:cSld>
  <p:clrMapOvr>
    <a:masterClrMapping/>
  </p:clrMapOvr>
</p:notes>
</file>

<file path=ppt/notesSlides/notesSlide6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620</a:t>
            </a:fld>
            <a:endParaRPr lang="en-US" dirty="0"/>
          </a:p>
        </p:txBody>
      </p:sp>
    </p:spTree>
    <p:extLst>
      <p:ext uri="{BB962C8B-B14F-4D97-AF65-F5344CB8AC3E}">
        <p14:creationId xmlns:p14="http://schemas.microsoft.com/office/powerpoint/2010/main" val="96308756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63</a:t>
            </a:fld>
            <a:endParaRPr lang="en-US" dirty="0"/>
          </a:p>
        </p:txBody>
      </p:sp>
    </p:spTree>
    <p:extLst>
      <p:ext uri="{BB962C8B-B14F-4D97-AF65-F5344CB8AC3E}">
        <p14:creationId xmlns:p14="http://schemas.microsoft.com/office/powerpoint/2010/main" val="1818230939"/>
      </p:ext>
    </p:extLst>
  </p:cSld>
  <p:clrMapOvr>
    <a:masterClrMapping/>
  </p:clrMapOvr>
</p:notes>
</file>

<file path=ppt/notesSlides/notesSlide6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621</a:t>
            </a:fld>
            <a:endParaRPr lang="en-US" dirty="0"/>
          </a:p>
        </p:txBody>
      </p:sp>
    </p:spTree>
    <p:extLst>
      <p:ext uri="{BB962C8B-B14F-4D97-AF65-F5344CB8AC3E}">
        <p14:creationId xmlns:p14="http://schemas.microsoft.com/office/powerpoint/2010/main" val="2455573975"/>
      </p:ext>
    </p:extLst>
  </p:cSld>
  <p:clrMapOvr>
    <a:masterClrMapping/>
  </p:clrMapOvr>
</p:notes>
</file>

<file path=ppt/notesSlides/notesSlide6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622</a:t>
            </a:fld>
            <a:endParaRPr lang="en-US" dirty="0"/>
          </a:p>
        </p:txBody>
      </p:sp>
    </p:spTree>
    <p:extLst>
      <p:ext uri="{BB962C8B-B14F-4D97-AF65-F5344CB8AC3E}">
        <p14:creationId xmlns:p14="http://schemas.microsoft.com/office/powerpoint/2010/main" val="2568772308"/>
      </p:ext>
    </p:extLst>
  </p:cSld>
  <p:clrMapOvr>
    <a:masterClrMapping/>
  </p:clrMapOvr>
</p:notes>
</file>

<file path=ppt/notesSlides/notesSlide6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623</a:t>
            </a:fld>
            <a:endParaRPr lang="en-US" dirty="0"/>
          </a:p>
        </p:txBody>
      </p:sp>
    </p:spTree>
    <p:extLst>
      <p:ext uri="{BB962C8B-B14F-4D97-AF65-F5344CB8AC3E}">
        <p14:creationId xmlns:p14="http://schemas.microsoft.com/office/powerpoint/2010/main" val="3673641895"/>
      </p:ext>
    </p:extLst>
  </p:cSld>
  <p:clrMapOvr>
    <a:masterClrMapping/>
  </p:clrMapOvr>
</p:notes>
</file>

<file path=ppt/notesSlides/notesSlide6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624</a:t>
            </a:fld>
            <a:endParaRPr lang="en-US" dirty="0"/>
          </a:p>
        </p:txBody>
      </p:sp>
    </p:spTree>
    <p:extLst>
      <p:ext uri="{BB962C8B-B14F-4D97-AF65-F5344CB8AC3E}">
        <p14:creationId xmlns:p14="http://schemas.microsoft.com/office/powerpoint/2010/main" val="1893807502"/>
      </p:ext>
    </p:extLst>
  </p:cSld>
  <p:clrMapOvr>
    <a:masterClrMapping/>
  </p:clrMapOvr>
</p:notes>
</file>

<file path=ppt/notesSlides/notesSlide6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625</a:t>
            </a:fld>
            <a:endParaRPr lang="en-US" dirty="0"/>
          </a:p>
        </p:txBody>
      </p:sp>
    </p:spTree>
    <p:extLst>
      <p:ext uri="{BB962C8B-B14F-4D97-AF65-F5344CB8AC3E}">
        <p14:creationId xmlns:p14="http://schemas.microsoft.com/office/powerpoint/2010/main" val="110078966"/>
      </p:ext>
    </p:extLst>
  </p:cSld>
  <p:clrMapOvr>
    <a:masterClrMapping/>
  </p:clrMapOvr>
</p:notes>
</file>

<file path=ppt/notesSlides/notesSlide6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626</a:t>
            </a:fld>
            <a:endParaRPr lang="en-US" dirty="0"/>
          </a:p>
        </p:txBody>
      </p:sp>
    </p:spTree>
    <p:extLst>
      <p:ext uri="{BB962C8B-B14F-4D97-AF65-F5344CB8AC3E}">
        <p14:creationId xmlns:p14="http://schemas.microsoft.com/office/powerpoint/2010/main" val="4208599710"/>
      </p:ext>
    </p:extLst>
  </p:cSld>
  <p:clrMapOvr>
    <a:masterClrMapping/>
  </p:clrMapOvr>
</p:notes>
</file>

<file path=ppt/notesSlides/notesSlide6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627</a:t>
            </a:fld>
            <a:endParaRPr lang="en-US" dirty="0"/>
          </a:p>
        </p:txBody>
      </p:sp>
    </p:spTree>
    <p:extLst>
      <p:ext uri="{BB962C8B-B14F-4D97-AF65-F5344CB8AC3E}">
        <p14:creationId xmlns:p14="http://schemas.microsoft.com/office/powerpoint/2010/main" val="3585936885"/>
      </p:ext>
    </p:extLst>
  </p:cSld>
  <p:clrMapOvr>
    <a:masterClrMapping/>
  </p:clrMapOvr>
</p:notes>
</file>

<file path=ppt/notesSlides/notesSlide6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628</a:t>
            </a:fld>
            <a:endParaRPr lang="en-US" dirty="0"/>
          </a:p>
        </p:txBody>
      </p:sp>
    </p:spTree>
    <p:extLst>
      <p:ext uri="{BB962C8B-B14F-4D97-AF65-F5344CB8AC3E}">
        <p14:creationId xmlns:p14="http://schemas.microsoft.com/office/powerpoint/2010/main" val="1515794241"/>
      </p:ext>
    </p:extLst>
  </p:cSld>
  <p:clrMapOvr>
    <a:masterClrMapping/>
  </p:clrMapOvr>
</p:notes>
</file>

<file path=ppt/notesSlides/notesSlide6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629</a:t>
            </a:fld>
            <a:endParaRPr lang="en-US" dirty="0"/>
          </a:p>
        </p:txBody>
      </p:sp>
    </p:spTree>
    <p:extLst>
      <p:ext uri="{BB962C8B-B14F-4D97-AF65-F5344CB8AC3E}">
        <p14:creationId xmlns:p14="http://schemas.microsoft.com/office/powerpoint/2010/main" val="3073621310"/>
      </p:ext>
    </p:extLst>
  </p:cSld>
  <p:clrMapOvr>
    <a:masterClrMapping/>
  </p:clrMapOvr>
</p:notes>
</file>

<file path=ppt/notesSlides/notesSlide6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630</a:t>
            </a:fld>
            <a:endParaRPr lang="en-US" dirty="0"/>
          </a:p>
        </p:txBody>
      </p:sp>
    </p:spTree>
    <p:extLst>
      <p:ext uri="{BB962C8B-B14F-4D97-AF65-F5344CB8AC3E}">
        <p14:creationId xmlns:p14="http://schemas.microsoft.com/office/powerpoint/2010/main" val="386350716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64</a:t>
            </a:fld>
            <a:endParaRPr lang="en-US" dirty="0"/>
          </a:p>
        </p:txBody>
      </p:sp>
    </p:spTree>
    <p:extLst>
      <p:ext uri="{BB962C8B-B14F-4D97-AF65-F5344CB8AC3E}">
        <p14:creationId xmlns:p14="http://schemas.microsoft.com/office/powerpoint/2010/main" val="660708231"/>
      </p:ext>
    </p:extLst>
  </p:cSld>
  <p:clrMapOvr>
    <a:masterClrMapping/>
  </p:clrMapOvr>
</p:notes>
</file>

<file path=ppt/notesSlides/notesSlide6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631</a:t>
            </a:fld>
            <a:endParaRPr lang="en-US" dirty="0"/>
          </a:p>
        </p:txBody>
      </p:sp>
    </p:spTree>
    <p:extLst>
      <p:ext uri="{BB962C8B-B14F-4D97-AF65-F5344CB8AC3E}">
        <p14:creationId xmlns:p14="http://schemas.microsoft.com/office/powerpoint/2010/main" val="1467280684"/>
      </p:ext>
    </p:extLst>
  </p:cSld>
  <p:clrMapOvr>
    <a:masterClrMapping/>
  </p:clrMapOvr>
</p:notes>
</file>

<file path=ppt/notesSlides/notesSlide6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632</a:t>
            </a:fld>
            <a:endParaRPr lang="en-US" dirty="0"/>
          </a:p>
        </p:txBody>
      </p:sp>
    </p:spTree>
    <p:extLst>
      <p:ext uri="{BB962C8B-B14F-4D97-AF65-F5344CB8AC3E}">
        <p14:creationId xmlns:p14="http://schemas.microsoft.com/office/powerpoint/2010/main" val="1148908661"/>
      </p:ext>
    </p:extLst>
  </p:cSld>
  <p:clrMapOvr>
    <a:masterClrMapping/>
  </p:clrMapOvr>
</p:notes>
</file>

<file path=ppt/notesSlides/notesSlide6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633</a:t>
            </a:fld>
            <a:endParaRPr lang="en-US" dirty="0"/>
          </a:p>
        </p:txBody>
      </p:sp>
    </p:spTree>
    <p:extLst>
      <p:ext uri="{BB962C8B-B14F-4D97-AF65-F5344CB8AC3E}">
        <p14:creationId xmlns:p14="http://schemas.microsoft.com/office/powerpoint/2010/main" val="3058647594"/>
      </p:ext>
    </p:extLst>
  </p:cSld>
  <p:clrMapOvr>
    <a:masterClrMapping/>
  </p:clrMapOvr>
</p:notes>
</file>

<file path=ppt/notesSlides/notesSlide6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634</a:t>
            </a:fld>
            <a:endParaRPr lang="en-US" dirty="0"/>
          </a:p>
        </p:txBody>
      </p:sp>
    </p:spTree>
    <p:extLst>
      <p:ext uri="{BB962C8B-B14F-4D97-AF65-F5344CB8AC3E}">
        <p14:creationId xmlns:p14="http://schemas.microsoft.com/office/powerpoint/2010/main" val="2847083516"/>
      </p:ext>
    </p:extLst>
  </p:cSld>
  <p:clrMapOvr>
    <a:masterClrMapping/>
  </p:clrMapOvr>
</p:notes>
</file>

<file path=ppt/notesSlides/notesSlide6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635</a:t>
            </a:fld>
            <a:endParaRPr lang="en-US" dirty="0"/>
          </a:p>
        </p:txBody>
      </p:sp>
    </p:spTree>
    <p:extLst>
      <p:ext uri="{BB962C8B-B14F-4D97-AF65-F5344CB8AC3E}">
        <p14:creationId xmlns:p14="http://schemas.microsoft.com/office/powerpoint/2010/main" val="2223204012"/>
      </p:ext>
    </p:extLst>
  </p:cSld>
  <p:clrMapOvr>
    <a:masterClrMapping/>
  </p:clrMapOvr>
</p:notes>
</file>

<file path=ppt/notesSlides/notesSlide6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636</a:t>
            </a:fld>
            <a:endParaRPr lang="en-US" dirty="0"/>
          </a:p>
        </p:txBody>
      </p:sp>
    </p:spTree>
    <p:extLst>
      <p:ext uri="{BB962C8B-B14F-4D97-AF65-F5344CB8AC3E}">
        <p14:creationId xmlns:p14="http://schemas.microsoft.com/office/powerpoint/2010/main" val="3912963803"/>
      </p:ext>
    </p:extLst>
  </p:cSld>
  <p:clrMapOvr>
    <a:masterClrMapping/>
  </p:clrMapOvr>
</p:notes>
</file>

<file path=ppt/notesSlides/notesSlide6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637</a:t>
            </a:fld>
            <a:endParaRPr lang="en-US" dirty="0"/>
          </a:p>
        </p:txBody>
      </p:sp>
    </p:spTree>
    <p:extLst>
      <p:ext uri="{BB962C8B-B14F-4D97-AF65-F5344CB8AC3E}">
        <p14:creationId xmlns:p14="http://schemas.microsoft.com/office/powerpoint/2010/main" val="1082921348"/>
      </p:ext>
    </p:extLst>
  </p:cSld>
  <p:clrMapOvr>
    <a:masterClrMapping/>
  </p:clrMapOvr>
</p:notes>
</file>

<file path=ppt/notesSlides/notesSlide6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638</a:t>
            </a:fld>
            <a:endParaRPr lang="en-US" dirty="0"/>
          </a:p>
        </p:txBody>
      </p:sp>
    </p:spTree>
    <p:extLst>
      <p:ext uri="{BB962C8B-B14F-4D97-AF65-F5344CB8AC3E}">
        <p14:creationId xmlns:p14="http://schemas.microsoft.com/office/powerpoint/2010/main" val="3966537853"/>
      </p:ext>
    </p:extLst>
  </p:cSld>
  <p:clrMapOvr>
    <a:masterClrMapping/>
  </p:clrMapOvr>
</p:notes>
</file>

<file path=ppt/notesSlides/notesSlide6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639</a:t>
            </a:fld>
            <a:endParaRPr lang="en-US" dirty="0"/>
          </a:p>
        </p:txBody>
      </p:sp>
    </p:spTree>
    <p:extLst>
      <p:ext uri="{BB962C8B-B14F-4D97-AF65-F5344CB8AC3E}">
        <p14:creationId xmlns:p14="http://schemas.microsoft.com/office/powerpoint/2010/main" val="2970728394"/>
      </p:ext>
    </p:extLst>
  </p:cSld>
  <p:clrMapOvr>
    <a:masterClrMapping/>
  </p:clrMapOvr>
</p:notes>
</file>

<file path=ppt/notesSlides/notesSlide6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640</a:t>
            </a:fld>
            <a:endParaRPr lang="en-US" dirty="0"/>
          </a:p>
        </p:txBody>
      </p:sp>
    </p:spTree>
    <p:extLst>
      <p:ext uri="{BB962C8B-B14F-4D97-AF65-F5344CB8AC3E}">
        <p14:creationId xmlns:p14="http://schemas.microsoft.com/office/powerpoint/2010/main" val="425320687"/>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65</a:t>
            </a:fld>
            <a:endParaRPr lang="en-US" dirty="0"/>
          </a:p>
        </p:txBody>
      </p:sp>
    </p:spTree>
    <p:extLst>
      <p:ext uri="{BB962C8B-B14F-4D97-AF65-F5344CB8AC3E}">
        <p14:creationId xmlns:p14="http://schemas.microsoft.com/office/powerpoint/2010/main" val="3990908414"/>
      </p:ext>
    </p:extLst>
  </p:cSld>
  <p:clrMapOvr>
    <a:masterClrMapping/>
  </p:clrMapOvr>
</p:notes>
</file>

<file path=ppt/notesSlides/notesSlide6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641</a:t>
            </a:fld>
            <a:endParaRPr lang="en-US" dirty="0"/>
          </a:p>
        </p:txBody>
      </p:sp>
    </p:spTree>
    <p:extLst>
      <p:ext uri="{BB962C8B-B14F-4D97-AF65-F5344CB8AC3E}">
        <p14:creationId xmlns:p14="http://schemas.microsoft.com/office/powerpoint/2010/main" val="1036104058"/>
      </p:ext>
    </p:extLst>
  </p:cSld>
  <p:clrMapOvr>
    <a:masterClrMapping/>
  </p:clrMapOvr>
</p:notes>
</file>

<file path=ppt/notesSlides/notesSlide6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642</a:t>
            </a:fld>
            <a:endParaRPr lang="en-US" dirty="0"/>
          </a:p>
        </p:txBody>
      </p:sp>
    </p:spTree>
    <p:extLst>
      <p:ext uri="{BB962C8B-B14F-4D97-AF65-F5344CB8AC3E}">
        <p14:creationId xmlns:p14="http://schemas.microsoft.com/office/powerpoint/2010/main" val="460990605"/>
      </p:ext>
    </p:extLst>
  </p:cSld>
  <p:clrMapOvr>
    <a:masterClrMapping/>
  </p:clrMapOvr>
</p:notes>
</file>

<file path=ppt/notesSlides/notesSlide6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643</a:t>
            </a:fld>
            <a:endParaRPr lang="en-US" dirty="0"/>
          </a:p>
        </p:txBody>
      </p:sp>
    </p:spTree>
    <p:extLst>
      <p:ext uri="{BB962C8B-B14F-4D97-AF65-F5344CB8AC3E}">
        <p14:creationId xmlns:p14="http://schemas.microsoft.com/office/powerpoint/2010/main" val="2886565735"/>
      </p:ext>
    </p:extLst>
  </p:cSld>
  <p:clrMapOvr>
    <a:masterClrMapping/>
  </p:clrMapOvr>
</p:notes>
</file>

<file path=ppt/notesSlides/notesSlide6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644</a:t>
            </a:fld>
            <a:endParaRPr lang="en-US" dirty="0"/>
          </a:p>
        </p:txBody>
      </p:sp>
    </p:spTree>
    <p:extLst>
      <p:ext uri="{BB962C8B-B14F-4D97-AF65-F5344CB8AC3E}">
        <p14:creationId xmlns:p14="http://schemas.microsoft.com/office/powerpoint/2010/main" val="3788111194"/>
      </p:ext>
    </p:extLst>
  </p:cSld>
  <p:clrMapOvr>
    <a:masterClrMapping/>
  </p:clrMapOvr>
</p:notes>
</file>

<file path=ppt/notesSlides/notesSlide6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645</a:t>
            </a:fld>
            <a:endParaRPr lang="en-US" dirty="0"/>
          </a:p>
        </p:txBody>
      </p:sp>
    </p:spTree>
    <p:extLst>
      <p:ext uri="{BB962C8B-B14F-4D97-AF65-F5344CB8AC3E}">
        <p14:creationId xmlns:p14="http://schemas.microsoft.com/office/powerpoint/2010/main" val="1176973252"/>
      </p:ext>
    </p:extLst>
  </p:cSld>
  <p:clrMapOvr>
    <a:masterClrMapping/>
  </p:clrMapOvr>
</p:notes>
</file>

<file path=ppt/notesSlides/notesSlide6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646</a:t>
            </a:fld>
            <a:endParaRPr lang="en-US" dirty="0"/>
          </a:p>
        </p:txBody>
      </p:sp>
    </p:spTree>
    <p:extLst>
      <p:ext uri="{BB962C8B-B14F-4D97-AF65-F5344CB8AC3E}">
        <p14:creationId xmlns:p14="http://schemas.microsoft.com/office/powerpoint/2010/main" val="789768203"/>
      </p:ext>
    </p:extLst>
  </p:cSld>
  <p:clrMapOvr>
    <a:masterClrMapping/>
  </p:clrMapOvr>
</p:notes>
</file>

<file path=ppt/notesSlides/notesSlide6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647</a:t>
            </a:fld>
            <a:endParaRPr lang="en-US" dirty="0"/>
          </a:p>
        </p:txBody>
      </p:sp>
    </p:spTree>
    <p:extLst>
      <p:ext uri="{BB962C8B-B14F-4D97-AF65-F5344CB8AC3E}">
        <p14:creationId xmlns:p14="http://schemas.microsoft.com/office/powerpoint/2010/main" val="3711996512"/>
      </p:ext>
    </p:extLst>
  </p:cSld>
  <p:clrMapOvr>
    <a:masterClrMapping/>
  </p:clrMapOvr>
</p:notes>
</file>

<file path=ppt/notesSlides/notesSlide6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648</a:t>
            </a:fld>
            <a:endParaRPr lang="en-US" dirty="0"/>
          </a:p>
        </p:txBody>
      </p:sp>
    </p:spTree>
    <p:extLst>
      <p:ext uri="{BB962C8B-B14F-4D97-AF65-F5344CB8AC3E}">
        <p14:creationId xmlns:p14="http://schemas.microsoft.com/office/powerpoint/2010/main" val="2945369736"/>
      </p:ext>
    </p:extLst>
  </p:cSld>
  <p:clrMapOvr>
    <a:masterClrMapping/>
  </p:clrMapOvr>
</p:notes>
</file>

<file path=ppt/notesSlides/notesSlide6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649</a:t>
            </a:fld>
            <a:endParaRPr lang="en-US" dirty="0"/>
          </a:p>
        </p:txBody>
      </p:sp>
    </p:spTree>
    <p:extLst>
      <p:ext uri="{BB962C8B-B14F-4D97-AF65-F5344CB8AC3E}">
        <p14:creationId xmlns:p14="http://schemas.microsoft.com/office/powerpoint/2010/main" val="4019654429"/>
      </p:ext>
    </p:extLst>
  </p:cSld>
  <p:clrMapOvr>
    <a:masterClrMapping/>
  </p:clrMapOvr>
</p:notes>
</file>

<file path=ppt/notesSlides/notesSlide6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650</a:t>
            </a:fld>
            <a:endParaRPr lang="en-US" dirty="0"/>
          </a:p>
        </p:txBody>
      </p:sp>
    </p:spTree>
    <p:extLst>
      <p:ext uri="{BB962C8B-B14F-4D97-AF65-F5344CB8AC3E}">
        <p14:creationId xmlns:p14="http://schemas.microsoft.com/office/powerpoint/2010/main" val="200524719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66</a:t>
            </a:fld>
            <a:endParaRPr lang="en-US" dirty="0"/>
          </a:p>
        </p:txBody>
      </p:sp>
    </p:spTree>
    <p:extLst>
      <p:ext uri="{BB962C8B-B14F-4D97-AF65-F5344CB8AC3E}">
        <p14:creationId xmlns:p14="http://schemas.microsoft.com/office/powerpoint/2010/main" val="3982930252"/>
      </p:ext>
    </p:extLst>
  </p:cSld>
  <p:clrMapOvr>
    <a:masterClrMapping/>
  </p:clrMapOvr>
</p:notes>
</file>

<file path=ppt/notesSlides/notesSlide6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651</a:t>
            </a:fld>
            <a:endParaRPr lang="en-US" dirty="0"/>
          </a:p>
        </p:txBody>
      </p:sp>
    </p:spTree>
    <p:extLst>
      <p:ext uri="{BB962C8B-B14F-4D97-AF65-F5344CB8AC3E}">
        <p14:creationId xmlns:p14="http://schemas.microsoft.com/office/powerpoint/2010/main" val="3354312714"/>
      </p:ext>
    </p:extLst>
  </p:cSld>
  <p:clrMapOvr>
    <a:masterClrMapping/>
  </p:clrMapOvr>
</p:notes>
</file>

<file path=ppt/notesSlides/notesSlide6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652</a:t>
            </a:fld>
            <a:endParaRPr lang="en-US" dirty="0"/>
          </a:p>
        </p:txBody>
      </p:sp>
    </p:spTree>
    <p:extLst>
      <p:ext uri="{BB962C8B-B14F-4D97-AF65-F5344CB8AC3E}">
        <p14:creationId xmlns:p14="http://schemas.microsoft.com/office/powerpoint/2010/main" val="3150410"/>
      </p:ext>
    </p:extLst>
  </p:cSld>
  <p:clrMapOvr>
    <a:masterClrMapping/>
  </p:clrMapOvr>
</p:notes>
</file>

<file path=ppt/notesSlides/notesSlide6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653</a:t>
            </a:fld>
            <a:endParaRPr lang="en-US" dirty="0"/>
          </a:p>
        </p:txBody>
      </p:sp>
    </p:spTree>
    <p:extLst>
      <p:ext uri="{BB962C8B-B14F-4D97-AF65-F5344CB8AC3E}">
        <p14:creationId xmlns:p14="http://schemas.microsoft.com/office/powerpoint/2010/main" val="20596873"/>
      </p:ext>
    </p:extLst>
  </p:cSld>
  <p:clrMapOvr>
    <a:masterClrMapping/>
  </p:clrMapOvr>
</p:notes>
</file>

<file path=ppt/notesSlides/notesSlide6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654</a:t>
            </a:fld>
            <a:endParaRPr lang="en-US" dirty="0"/>
          </a:p>
        </p:txBody>
      </p:sp>
    </p:spTree>
    <p:extLst>
      <p:ext uri="{BB962C8B-B14F-4D97-AF65-F5344CB8AC3E}">
        <p14:creationId xmlns:p14="http://schemas.microsoft.com/office/powerpoint/2010/main" val="544996118"/>
      </p:ext>
    </p:extLst>
  </p:cSld>
  <p:clrMapOvr>
    <a:masterClrMapping/>
  </p:clrMapOvr>
</p:notes>
</file>

<file path=ppt/notesSlides/notesSlide6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655</a:t>
            </a:fld>
            <a:endParaRPr lang="en-US" dirty="0"/>
          </a:p>
        </p:txBody>
      </p:sp>
    </p:spTree>
    <p:extLst>
      <p:ext uri="{BB962C8B-B14F-4D97-AF65-F5344CB8AC3E}">
        <p14:creationId xmlns:p14="http://schemas.microsoft.com/office/powerpoint/2010/main" val="3992666077"/>
      </p:ext>
    </p:extLst>
  </p:cSld>
  <p:clrMapOvr>
    <a:masterClrMapping/>
  </p:clrMapOvr>
</p:notes>
</file>

<file path=ppt/notesSlides/notesSlide6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656</a:t>
            </a:fld>
            <a:endParaRPr lang="en-US" dirty="0"/>
          </a:p>
        </p:txBody>
      </p:sp>
    </p:spTree>
    <p:extLst>
      <p:ext uri="{BB962C8B-B14F-4D97-AF65-F5344CB8AC3E}">
        <p14:creationId xmlns:p14="http://schemas.microsoft.com/office/powerpoint/2010/main" val="140991327"/>
      </p:ext>
    </p:extLst>
  </p:cSld>
  <p:clrMapOvr>
    <a:masterClrMapping/>
  </p:clrMapOvr>
</p:notes>
</file>

<file path=ppt/notesSlides/notesSlide6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657</a:t>
            </a:fld>
            <a:endParaRPr lang="en-US" dirty="0"/>
          </a:p>
        </p:txBody>
      </p:sp>
    </p:spTree>
    <p:extLst>
      <p:ext uri="{BB962C8B-B14F-4D97-AF65-F5344CB8AC3E}">
        <p14:creationId xmlns:p14="http://schemas.microsoft.com/office/powerpoint/2010/main" val="3302816934"/>
      </p:ext>
    </p:extLst>
  </p:cSld>
  <p:clrMapOvr>
    <a:masterClrMapping/>
  </p:clrMapOvr>
</p:notes>
</file>

<file path=ppt/notesSlides/notesSlide6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658</a:t>
            </a:fld>
            <a:endParaRPr lang="en-US" dirty="0"/>
          </a:p>
        </p:txBody>
      </p:sp>
    </p:spTree>
    <p:extLst>
      <p:ext uri="{BB962C8B-B14F-4D97-AF65-F5344CB8AC3E}">
        <p14:creationId xmlns:p14="http://schemas.microsoft.com/office/powerpoint/2010/main" val="1057235051"/>
      </p:ext>
    </p:extLst>
  </p:cSld>
  <p:clrMapOvr>
    <a:masterClrMapping/>
  </p:clrMapOvr>
</p:notes>
</file>

<file path=ppt/notesSlides/notesSlide6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659</a:t>
            </a:fld>
            <a:endParaRPr lang="en-US" dirty="0"/>
          </a:p>
        </p:txBody>
      </p:sp>
    </p:spTree>
    <p:extLst>
      <p:ext uri="{BB962C8B-B14F-4D97-AF65-F5344CB8AC3E}">
        <p14:creationId xmlns:p14="http://schemas.microsoft.com/office/powerpoint/2010/main" val="1123580021"/>
      </p:ext>
    </p:extLst>
  </p:cSld>
  <p:clrMapOvr>
    <a:masterClrMapping/>
  </p:clrMapOvr>
</p:notes>
</file>

<file path=ppt/notesSlides/notesSlide6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660</a:t>
            </a:fld>
            <a:endParaRPr lang="en-US" dirty="0"/>
          </a:p>
        </p:txBody>
      </p:sp>
    </p:spTree>
    <p:extLst>
      <p:ext uri="{BB962C8B-B14F-4D97-AF65-F5344CB8AC3E}">
        <p14:creationId xmlns:p14="http://schemas.microsoft.com/office/powerpoint/2010/main" val="247306828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67</a:t>
            </a:fld>
            <a:endParaRPr lang="en-US" dirty="0"/>
          </a:p>
        </p:txBody>
      </p:sp>
    </p:spTree>
    <p:extLst>
      <p:ext uri="{BB962C8B-B14F-4D97-AF65-F5344CB8AC3E}">
        <p14:creationId xmlns:p14="http://schemas.microsoft.com/office/powerpoint/2010/main" val="1256340837"/>
      </p:ext>
    </p:extLst>
  </p:cSld>
  <p:clrMapOvr>
    <a:masterClrMapping/>
  </p:clrMapOvr>
</p:notes>
</file>

<file path=ppt/notesSlides/notesSlide6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661</a:t>
            </a:fld>
            <a:endParaRPr lang="en-US" dirty="0"/>
          </a:p>
        </p:txBody>
      </p:sp>
    </p:spTree>
    <p:extLst>
      <p:ext uri="{BB962C8B-B14F-4D97-AF65-F5344CB8AC3E}">
        <p14:creationId xmlns:p14="http://schemas.microsoft.com/office/powerpoint/2010/main" val="532131932"/>
      </p:ext>
    </p:extLst>
  </p:cSld>
  <p:clrMapOvr>
    <a:masterClrMapping/>
  </p:clrMapOvr>
</p:notes>
</file>

<file path=ppt/notesSlides/notesSlide6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662</a:t>
            </a:fld>
            <a:endParaRPr lang="en-US" dirty="0"/>
          </a:p>
        </p:txBody>
      </p:sp>
    </p:spTree>
    <p:extLst>
      <p:ext uri="{BB962C8B-B14F-4D97-AF65-F5344CB8AC3E}">
        <p14:creationId xmlns:p14="http://schemas.microsoft.com/office/powerpoint/2010/main" val="227312809"/>
      </p:ext>
    </p:extLst>
  </p:cSld>
  <p:clrMapOvr>
    <a:masterClrMapping/>
  </p:clrMapOvr>
</p:notes>
</file>

<file path=ppt/notesSlides/notesSlide6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663</a:t>
            </a:fld>
            <a:endParaRPr lang="en-US" dirty="0"/>
          </a:p>
        </p:txBody>
      </p:sp>
    </p:spTree>
    <p:extLst>
      <p:ext uri="{BB962C8B-B14F-4D97-AF65-F5344CB8AC3E}">
        <p14:creationId xmlns:p14="http://schemas.microsoft.com/office/powerpoint/2010/main" val="3846528479"/>
      </p:ext>
    </p:extLst>
  </p:cSld>
  <p:clrMapOvr>
    <a:masterClrMapping/>
  </p:clrMapOvr>
</p:notes>
</file>

<file path=ppt/notesSlides/notesSlide6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664</a:t>
            </a:fld>
            <a:endParaRPr lang="en-US" dirty="0"/>
          </a:p>
        </p:txBody>
      </p:sp>
    </p:spTree>
    <p:extLst>
      <p:ext uri="{BB962C8B-B14F-4D97-AF65-F5344CB8AC3E}">
        <p14:creationId xmlns:p14="http://schemas.microsoft.com/office/powerpoint/2010/main" val="1290355158"/>
      </p:ext>
    </p:extLst>
  </p:cSld>
  <p:clrMapOvr>
    <a:masterClrMapping/>
  </p:clrMapOvr>
</p:notes>
</file>

<file path=ppt/notesSlides/notesSlide6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665</a:t>
            </a:fld>
            <a:endParaRPr lang="en-US" dirty="0"/>
          </a:p>
        </p:txBody>
      </p:sp>
    </p:spTree>
    <p:extLst>
      <p:ext uri="{BB962C8B-B14F-4D97-AF65-F5344CB8AC3E}">
        <p14:creationId xmlns:p14="http://schemas.microsoft.com/office/powerpoint/2010/main" val="1660444639"/>
      </p:ext>
    </p:extLst>
  </p:cSld>
  <p:clrMapOvr>
    <a:masterClrMapping/>
  </p:clrMapOvr>
</p:notes>
</file>

<file path=ppt/notesSlides/notesSlide6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666</a:t>
            </a:fld>
            <a:endParaRPr lang="en-US" dirty="0"/>
          </a:p>
        </p:txBody>
      </p:sp>
    </p:spTree>
    <p:extLst>
      <p:ext uri="{BB962C8B-B14F-4D97-AF65-F5344CB8AC3E}">
        <p14:creationId xmlns:p14="http://schemas.microsoft.com/office/powerpoint/2010/main" val="2568007831"/>
      </p:ext>
    </p:extLst>
  </p:cSld>
  <p:clrMapOvr>
    <a:masterClrMapping/>
  </p:clrMapOvr>
</p:notes>
</file>

<file path=ppt/notesSlides/notesSlide6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667</a:t>
            </a:fld>
            <a:endParaRPr lang="en-US" dirty="0"/>
          </a:p>
        </p:txBody>
      </p:sp>
    </p:spTree>
    <p:extLst>
      <p:ext uri="{BB962C8B-B14F-4D97-AF65-F5344CB8AC3E}">
        <p14:creationId xmlns:p14="http://schemas.microsoft.com/office/powerpoint/2010/main" val="2581443938"/>
      </p:ext>
    </p:extLst>
  </p:cSld>
  <p:clrMapOvr>
    <a:masterClrMapping/>
  </p:clrMapOvr>
</p:notes>
</file>

<file path=ppt/notesSlides/notesSlide6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668</a:t>
            </a:fld>
            <a:endParaRPr lang="en-US" dirty="0"/>
          </a:p>
        </p:txBody>
      </p:sp>
    </p:spTree>
    <p:extLst>
      <p:ext uri="{BB962C8B-B14F-4D97-AF65-F5344CB8AC3E}">
        <p14:creationId xmlns:p14="http://schemas.microsoft.com/office/powerpoint/2010/main" val="3645571588"/>
      </p:ext>
    </p:extLst>
  </p:cSld>
  <p:clrMapOvr>
    <a:masterClrMapping/>
  </p:clrMapOvr>
</p:notes>
</file>

<file path=ppt/notesSlides/notesSlide6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669</a:t>
            </a:fld>
            <a:endParaRPr lang="en-US" dirty="0"/>
          </a:p>
        </p:txBody>
      </p:sp>
    </p:spTree>
    <p:extLst>
      <p:ext uri="{BB962C8B-B14F-4D97-AF65-F5344CB8AC3E}">
        <p14:creationId xmlns:p14="http://schemas.microsoft.com/office/powerpoint/2010/main" val="256704377"/>
      </p:ext>
    </p:extLst>
  </p:cSld>
  <p:clrMapOvr>
    <a:masterClrMapping/>
  </p:clrMapOvr>
</p:notes>
</file>

<file path=ppt/notesSlides/notesSlide6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670</a:t>
            </a:fld>
            <a:endParaRPr lang="en-US" dirty="0"/>
          </a:p>
        </p:txBody>
      </p:sp>
    </p:spTree>
    <p:extLst>
      <p:ext uri="{BB962C8B-B14F-4D97-AF65-F5344CB8AC3E}">
        <p14:creationId xmlns:p14="http://schemas.microsoft.com/office/powerpoint/2010/main" val="142042740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68</a:t>
            </a:fld>
            <a:endParaRPr lang="en-US" dirty="0"/>
          </a:p>
        </p:txBody>
      </p:sp>
    </p:spTree>
    <p:extLst>
      <p:ext uri="{BB962C8B-B14F-4D97-AF65-F5344CB8AC3E}">
        <p14:creationId xmlns:p14="http://schemas.microsoft.com/office/powerpoint/2010/main" val="1025856059"/>
      </p:ext>
    </p:extLst>
  </p:cSld>
  <p:clrMapOvr>
    <a:masterClrMapping/>
  </p:clrMapOvr>
</p:notes>
</file>

<file path=ppt/notesSlides/notesSlide6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671</a:t>
            </a:fld>
            <a:endParaRPr lang="en-US" dirty="0"/>
          </a:p>
        </p:txBody>
      </p:sp>
    </p:spTree>
    <p:extLst>
      <p:ext uri="{BB962C8B-B14F-4D97-AF65-F5344CB8AC3E}">
        <p14:creationId xmlns:p14="http://schemas.microsoft.com/office/powerpoint/2010/main" val="1601890187"/>
      </p:ext>
    </p:extLst>
  </p:cSld>
  <p:clrMapOvr>
    <a:masterClrMapping/>
  </p:clrMapOvr>
</p:notes>
</file>

<file path=ppt/notesSlides/notesSlide6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672</a:t>
            </a:fld>
            <a:endParaRPr lang="en-US" dirty="0"/>
          </a:p>
        </p:txBody>
      </p:sp>
    </p:spTree>
    <p:extLst>
      <p:ext uri="{BB962C8B-B14F-4D97-AF65-F5344CB8AC3E}">
        <p14:creationId xmlns:p14="http://schemas.microsoft.com/office/powerpoint/2010/main" val="1720436816"/>
      </p:ext>
    </p:extLst>
  </p:cSld>
  <p:clrMapOvr>
    <a:masterClrMapping/>
  </p:clrMapOvr>
</p:notes>
</file>

<file path=ppt/notesSlides/notesSlide6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673</a:t>
            </a:fld>
            <a:endParaRPr lang="en-US" dirty="0"/>
          </a:p>
        </p:txBody>
      </p:sp>
    </p:spTree>
    <p:extLst>
      <p:ext uri="{BB962C8B-B14F-4D97-AF65-F5344CB8AC3E}">
        <p14:creationId xmlns:p14="http://schemas.microsoft.com/office/powerpoint/2010/main" val="1225545718"/>
      </p:ext>
    </p:extLst>
  </p:cSld>
  <p:clrMapOvr>
    <a:masterClrMapping/>
  </p:clrMapOvr>
</p:notes>
</file>

<file path=ppt/notesSlides/notesSlide6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674</a:t>
            </a:fld>
            <a:endParaRPr lang="en-US" dirty="0"/>
          </a:p>
        </p:txBody>
      </p:sp>
    </p:spTree>
    <p:extLst>
      <p:ext uri="{BB962C8B-B14F-4D97-AF65-F5344CB8AC3E}">
        <p14:creationId xmlns:p14="http://schemas.microsoft.com/office/powerpoint/2010/main" val="1634858444"/>
      </p:ext>
    </p:extLst>
  </p:cSld>
  <p:clrMapOvr>
    <a:masterClrMapping/>
  </p:clrMapOvr>
</p:notes>
</file>

<file path=ppt/notesSlides/notesSlide6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675</a:t>
            </a:fld>
            <a:endParaRPr lang="en-US" dirty="0"/>
          </a:p>
        </p:txBody>
      </p:sp>
    </p:spTree>
    <p:extLst>
      <p:ext uri="{BB962C8B-B14F-4D97-AF65-F5344CB8AC3E}">
        <p14:creationId xmlns:p14="http://schemas.microsoft.com/office/powerpoint/2010/main" val="3137657796"/>
      </p:ext>
    </p:extLst>
  </p:cSld>
  <p:clrMapOvr>
    <a:masterClrMapping/>
  </p:clrMapOvr>
</p:notes>
</file>

<file path=ppt/notesSlides/notesSlide6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676</a:t>
            </a:fld>
            <a:endParaRPr lang="en-US" dirty="0"/>
          </a:p>
        </p:txBody>
      </p:sp>
    </p:spTree>
    <p:extLst>
      <p:ext uri="{BB962C8B-B14F-4D97-AF65-F5344CB8AC3E}">
        <p14:creationId xmlns:p14="http://schemas.microsoft.com/office/powerpoint/2010/main" val="2818936622"/>
      </p:ext>
    </p:extLst>
  </p:cSld>
  <p:clrMapOvr>
    <a:masterClrMapping/>
  </p:clrMapOvr>
</p:notes>
</file>

<file path=ppt/notesSlides/notesSlide6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677</a:t>
            </a:fld>
            <a:endParaRPr lang="en-US" dirty="0"/>
          </a:p>
        </p:txBody>
      </p:sp>
    </p:spTree>
    <p:extLst>
      <p:ext uri="{BB962C8B-B14F-4D97-AF65-F5344CB8AC3E}">
        <p14:creationId xmlns:p14="http://schemas.microsoft.com/office/powerpoint/2010/main" val="1409359790"/>
      </p:ext>
    </p:extLst>
  </p:cSld>
  <p:clrMapOvr>
    <a:masterClrMapping/>
  </p:clrMapOvr>
</p:notes>
</file>

<file path=ppt/notesSlides/notesSlide6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678</a:t>
            </a:fld>
            <a:endParaRPr lang="en-US" dirty="0"/>
          </a:p>
        </p:txBody>
      </p:sp>
    </p:spTree>
    <p:extLst>
      <p:ext uri="{BB962C8B-B14F-4D97-AF65-F5344CB8AC3E}">
        <p14:creationId xmlns:p14="http://schemas.microsoft.com/office/powerpoint/2010/main" val="121120978"/>
      </p:ext>
    </p:extLst>
  </p:cSld>
  <p:clrMapOvr>
    <a:masterClrMapping/>
  </p:clrMapOvr>
</p:notes>
</file>

<file path=ppt/notesSlides/notesSlide6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679</a:t>
            </a:fld>
            <a:endParaRPr lang="en-US" dirty="0"/>
          </a:p>
        </p:txBody>
      </p:sp>
    </p:spTree>
    <p:extLst>
      <p:ext uri="{BB962C8B-B14F-4D97-AF65-F5344CB8AC3E}">
        <p14:creationId xmlns:p14="http://schemas.microsoft.com/office/powerpoint/2010/main" val="300572446"/>
      </p:ext>
    </p:extLst>
  </p:cSld>
  <p:clrMapOvr>
    <a:masterClrMapping/>
  </p:clrMapOvr>
</p:notes>
</file>

<file path=ppt/notesSlides/notesSlide6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680</a:t>
            </a:fld>
            <a:endParaRPr lang="en-US" dirty="0"/>
          </a:p>
        </p:txBody>
      </p:sp>
    </p:spTree>
    <p:extLst>
      <p:ext uri="{BB962C8B-B14F-4D97-AF65-F5344CB8AC3E}">
        <p14:creationId xmlns:p14="http://schemas.microsoft.com/office/powerpoint/2010/main" val="383503629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69</a:t>
            </a:fld>
            <a:endParaRPr lang="en-US" dirty="0"/>
          </a:p>
        </p:txBody>
      </p:sp>
    </p:spTree>
    <p:extLst>
      <p:ext uri="{BB962C8B-B14F-4D97-AF65-F5344CB8AC3E}">
        <p14:creationId xmlns:p14="http://schemas.microsoft.com/office/powerpoint/2010/main" val="3140560181"/>
      </p:ext>
    </p:extLst>
  </p:cSld>
  <p:clrMapOvr>
    <a:masterClrMapping/>
  </p:clrMapOvr>
</p:notes>
</file>

<file path=ppt/notesSlides/notesSlide6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681</a:t>
            </a:fld>
            <a:endParaRPr lang="en-US" dirty="0"/>
          </a:p>
        </p:txBody>
      </p:sp>
    </p:spTree>
    <p:extLst>
      <p:ext uri="{BB962C8B-B14F-4D97-AF65-F5344CB8AC3E}">
        <p14:creationId xmlns:p14="http://schemas.microsoft.com/office/powerpoint/2010/main" val="3400186875"/>
      </p:ext>
    </p:extLst>
  </p:cSld>
  <p:clrMapOvr>
    <a:masterClrMapping/>
  </p:clrMapOvr>
</p:notes>
</file>

<file path=ppt/notesSlides/notesSlide6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682</a:t>
            </a:fld>
            <a:endParaRPr lang="en-US" dirty="0"/>
          </a:p>
        </p:txBody>
      </p:sp>
    </p:spTree>
    <p:extLst>
      <p:ext uri="{BB962C8B-B14F-4D97-AF65-F5344CB8AC3E}">
        <p14:creationId xmlns:p14="http://schemas.microsoft.com/office/powerpoint/2010/main" val="1189666842"/>
      </p:ext>
    </p:extLst>
  </p:cSld>
  <p:clrMapOvr>
    <a:masterClrMapping/>
  </p:clrMapOvr>
</p:notes>
</file>

<file path=ppt/notesSlides/notesSlide6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683</a:t>
            </a:fld>
            <a:endParaRPr lang="en-US" dirty="0"/>
          </a:p>
        </p:txBody>
      </p:sp>
    </p:spTree>
    <p:extLst>
      <p:ext uri="{BB962C8B-B14F-4D97-AF65-F5344CB8AC3E}">
        <p14:creationId xmlns:p14="http://schemas.microsoft.com/office/powerpoint/2010/main" val="3754412893"/>
      </p:ext>
    </p:extLst>
  </p:cSld>
  <p:clrMapOvr>
    <a:masterClrMapping/>
  </p:clrMapOvr>
</p:notes>
</file>

<file path=ppt/notesSlides/notesSlide6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684</a:t>
            </a:fld>
            <a:endParaRPr lang="en-US" dirty="0"/>
          </a:p>
        </p:txBody>
      </p:sp>
    </p:spTree>
    <p:extLst>
      <p:ext uri="{BB962C8B-B14F-4D97-AF65-F5344CB8AC3E}">
        <p14:creationId xmlns:p14="http://schemas.microsoft.com/office/powerpoint/2010/main" val="2028741346"/>
      </p:ext>
    </p:extLst>
  </p:cSld>
  <p:clrMapOvr>
    <a:masterClrMapping/>
  </p:clrMapOvr>
</p:notes>
</file>

<file path=ppt/notesSlides/notesSlide6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685</a:t>
            </a:fld>
            <a:endParaRPr lang="en-US" dirty="0"/>
          </a:p>
        </p:txBody>
      </p:sp>
    </p:spTree>
    <p:extLst>
      <p:ext uri="{BB962C8B-B14F-4D97-AF65-F5344CB8AC3E}">
        <p14:creationId xmlns:p14="http://schemas.microsoft.com/office/powerpoint/2010/main" val="2481501913"/>
      </p:ext>
    </p:extLst>
  </p:cSld>
  <p:clrMapOvr>
    <a:masterClrMapping/>
  </p:clrMapOvr>
</p:notes>
</file>

<file path=ppt/notesSlides/notesSlide6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686</a:t>
            </a:fld>
            <a:endParaRPr lang="en-US" dirty="0"/>
          </a:p>
        </p:txBody>
      </p:sp>
    </p:spTree>
    <p:extLst>
      <p:ext uri="{BB962C8B-B14F-4D97-AF65-F5344CB8AC3E}">
        <p14:creationId xmlns:p14="http://schemas.microsoft.com/office/powerpoint/2010/main" val="898083423"/>
      </p:ext>
    </p:extLst>
  </p:cSld>
  <p:clrMapOvr>
    <a:masterClrMapping/>
  </p:clrMapOvr>
</p:notes>
</file>

<file path=ppt/notesSlides/notesSlide6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687</a:t>
            </a:fld>
            <a:endParaRPr lang="en-US" dirty="0"/>
          </a:p>
        </p:txBody>
      </p:sp>
    </p:spTree>
    <p:extLst>
      <p:ext uri="{BB962C8B-B14F-4D97-AF65-F5344CB8AC3E}">
        <p14:creationId xmlns:p14="http://schemas.microsoft.com/office/powerpoint/2010/main" val="2760294470"/>
      </p:ext>
    </p:extLst>
  </p:cSld>
  <p:clrMapOvr>
    <a:masterClrMapping/>
  </p:clrMapOvr>
</p:notes>
</file>

<file path=ppt/notesSlides/notesSlide6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688</a:t>
            </a:fld>
            <a:endParaRPr lang="en-US" dirty="0"/>
          </a:p>
        </p:txBody>
      </p:sp>
    </p:spTree>
    <p:extLst>
      <p:ext uri="{BB962C8B-B14F-4D97-AF65-F5344CB8AC3E}">
        <p14:creationId xmlns:p14="http://schemas.microsoft.com/office/powerpoint/2010/main" val="1029634808"/>
      </p:ext>
    </p:extLst>
  </p:cSld>
  <p:clrMapOvr>
    <a:masterClrMapping/>
  </p:clrMapOvr>
</p:notes>
</file>

<file path=ppt/notesSlides/notesSlide6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689</a:t>
            </a:fld>
            <a:endParaRPr lang="en-US" dirty="0"/>
          </a:p>
        </p:txBody>
      </p:sp>
    </p:spTree>
    <p:extLst>
      <p:ext uri="{BB962C8B-B14F-4D97-AF65-F5344CB8AC3E}">
        <p14:creationId xmlns:p14="http://schemas.microsoft.com/office/powerpoint/2010/main" val="3483863964"/>
      </p:ext>
    </p:extLst>
  </p:cSld>
  <p:clrMapOvr>
    <a:masterClrMapping/>
  </p:clrMapOvr>
</p:notes>
</file>

<file path=ppt/notesSlides/notesSlide6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690</a:t>
            </a:fld>
            <a:endParaRPr lang="en-US" dirty="0"/>
          </a:p>
        </p:txBody>
      </p:sp>
    </p:spTree>
    <p:extLst>
      <p:ext uri="{BB962C8B-B14F-4D97-AF65-F5344CB8AC3E}">
        <p14:creationId xmlns:p14="http://schemas.microsoft.com/office/powerpoint/2010/main" val="106193784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70</a:t>
            </a:fld>
            <a:endParaRPr lang="en-US" dirty="0"/>
          </a:p>
        </p:txBody>
      </p:sp>
    </p:spTree>
    <p:extLst>
      <p:ext uri="{BB962C8B-B14F-4D97-AF65-F5344CB8AC3E}">
        <p14:creationId xmlns:p14="http://schemas.microsoft.com/office/powerpoint/2010/main" val="12841919"/>
      </p:ext>
    </p:extLst>
  </p:cSld>
  <p:clrMapOvr>
    <a:masterClrMapping/>
  </p:clrMapOvr>
</p:notes>
</file>

<file path=ppt/notesSlides/notesSlide6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691</a:t>
            </a:fld>
            <a:endParaRPr lang="en-US" dirty="0"/>
          </a:p>
        </p:txBody>
      </p:sp>
    </p:spTree>
    <p:extLst>
      <p:ext uri="{BB962C8B-B14F-4D97-AF65-F5344CB8AC3E}">
        <p14:creationId xmlns:p14="http://schemas.microsoft.com/office/powerpoint/2010/main" val="3246710034"/>
      </p:ext>
    </p:extLst>
  </p:cSld>
  <p:clrMapOvr>
    <a:masterClrMapping/>
  </p:clrMapOvr>
</p:notes>
</file>

<file path=ppt/notesSlides/notesSlide6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692</a:t>
            </a:fld>
            <a:endParaRPr lang="en-US" dirty="0"/>
          </a:p>
        </p:txBody>
      </p:sp>
    </p:spTree>
    <p:extLst>
      <p:ext uri="{BB962C8B-B14F-4D97-AF65-F5344CB8AC3E}">
        <p14:creationId xmlns:p14="http://schemas.microsoft.com/office/powerpoint/2010/main" val="1050882772"/>
      </p:ext>
    </p:extLst>
  </p:cSld>
  <p:clrMapOvr>
    <a:masterClrMapping/>
  </p:clrMapOvr>
</p:notes>
</file>

<file path=ppt/notesSlides/notesSlide6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693</a:t>
            </a:fld>
            <a:endParaRPr lang="en-US" dirty="0"/>
          </a:p>
        </p:txBody>
      </p:sp>
    </p:spTree>
    <p:extLst>
      <p:ext uri="{BB962C8B-B14F-4D97-AF65-F5344CB8AC3E}">
        <p14:creationId xmlns:p14="http://schemas.microsoft.com/office/powerpoint/2010/main" val="152839862"/>
      </p:ext>
    </p:extLst>
  </p:cSld>
  <p:clrMapOvr>
    <a:masterClrMapping/>
  </p:clrMapOvr>
</p:notes>
</file>

<file path=ppt/notesSlides/notesSlide6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694</a:t>
            </a:fld>
            <a:endParaRPr lang="en-US" dirty="0"/>
          </a:p>
        </p:txBody>
      </p:sp>
    </p:spTree>
    <p:extLst>
      <p:ext uri="{BB962C8B-B14F-4D97-AF65-F5344CB8AC3E}">
        <p14:creationId xmlns:p14="http://schemas.microsoft.com/office/powerpoint/2010/main" val="2499480625"/>
      </p:ext>
    </p:extLst>
  </p:cSld>
  <p:clrMapOvr>
    <a:masterClrMapping/>
  </p:clrMapOvr>
</p:notes>
</file>

<file path=ppt/notesSlides/notesSlide6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695</a:t>
            </a:fld>
            <a:endParaRPr lang="en-US" dirty="0"/>
          </a:p>
        </p:txBody>
      </p:sp>
    </p:spTree>
    <p:extLst>
      <p:ext uri="{BB962C8B-B14F-4D97-AF65-F5344CB8AC3E}">
        <p14:creationId xmlns:p14="http://schemas.microsoft.com/office/powerpoint/2010/main" val="496564970"/>
      </p:ext>
    </p:extLst>
  </p:cSld>
  <p:clrMapOvr>
    <a:masterClrMapping/>
  </p:clrMapOvr>
</p:notes>
</file>

<file path=ppt/notesSlides/notesSlide6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696</a:t>
            </a:fld>
            <a:endParaRPr lang="en-US" dirty="0"/>
          </a:p>
        </p:txBody>
      </p:sp>
    </p:spTree>
    <p:extLst>
      <p:ext uri="{BB962C8B-B14F-4D97-AF65-F5344CB8AC3E}">
        <p14:creationId xmlns:p14="http://schemas.microsoft.com/office/powerpoint/2010/main" val="2150096901"/>
      </p:ext>
    </p:extLst>
  </p:cSld>
  <p:clrMapOvr>
    <a:masterClrMapping/>
  </p:clrMapOvr>
</p:notes>
</file>

<file path=ppt/notesSlides/notesSlide6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697</a:t>
            </a:fld>
            <a:endParaRPr lang="en-US" dirty="0"/>
          </a:p>
        </p:txBody>
      </p:sp>
    </p:spTree>
    <p:extLst>
      <p:ext uri="{BB962C8B-B14F-4D97-AF65-F5344CB8AC3E}">
        <p14:creationId xmlns:p14="http://schemas.microsoft.com/office/powerpoint/2010/main" val="2308902751"/>
      </p:ext>
    </p:extLst>
  </p:cSld>
  <p:clrMapOvr>
    <a:masterClrMapping/>
  </p:clrMapOvr>
</p:notes>
</file>

<file path=ppt/notesSlides/notesSlide6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698</a:t>
            </a:fld>
            <a:endParaRPr lang="en-US" dirty="0"/>
          </a:p>
        </p:txBody>
      </p:sp>
    </p:spTree>
    <p:extLst>
      <p:ext uri="{BB962C8B-B14F-4D97-AF65-F5344CB8AC3E}">
        <p14:creationId xmlns:p14="http://schemas.microsoft.com/office/powerpoint/2010/main" val="4139422172"/>
      </p:ext>
    </p:extLst>
  </p:cSld>
  <p:clrMapOvr>
    <a:masterClrMapping/>
  </p:clrMapOvr>
</p:notes>
</file>

<file path=ppt/notesSlides/notesSlide6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699</a:t>
            </a:fld>
            <a:endParaRPr lang="en-US" dirty="0"/>
          </a:p>
        </p:txBody>
      </p:sp>
    </p:spTree>
    <p:extLst>
      <p:ext uri="{BB962C8B-B14F-4D97-AF65-F5344CB8AC3E}">
        <p14:creationId xmlns:p14="http://schemas.microsoft.com/office/powerpoint/2010/main" val="348534778"/>
      </p:ext>
    </p:extLst>
  </p:cSld>
  <p:clrMapOvr>
    <a:masterClrMapping/>
  </p:clrMapOvr>
</p:notes>
</file>

<file path=ppt/notesSlides/notesSlide6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700</a:t>
            </a:fld>
            <a:endParaRPr lang="en-US" dirty="0"/>
          </a:p>
        </p:txBody>
      </p:sp>
    </p:spTree>
    <p:extLst>
      <p:ext uri="{BB962C8B-B14F-4D97-AF65-F5344CB8AC3E}">
        <p14:creationId xmlns:p14="http://schemas.microsoft.com/office/powerpoint/2010/main" val="33400732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a:t>
            </a:fld>
            <a:endParaRPr lang="en-US" dirty="0"/>
          </a:p>
        </p:txBody>
      </p:sp>
    </p:spTree>
    <p:extLst>
      <p:ext uri="{BB962C8B-B14F-4D97-AF65-F5344CB8AC3E}">
        <p14:creationId xmlns:p14="http://schemas.microsoft.com/office/powerpoint/2010/main" val="2622716832"/>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71</a:t>
            </a:fld>
            <a:endParaRPr lang="en-US" dirty="0"/>
          </a:p>
        </p:txBody>
      </p:sp>
    </p:spTree>
    <p:extLst>
      <p:ext uri="{BB962C8B-B14F-4D97-AF65-F5344CB8AC3E}">
        <p14:creationId xmlns:p14="http://schemas.microsoft.com/office/powerpoint/2010/main" val="1709326168"/>
      </p:ext>
    </p:extLst>
  </p:cSld>
  <p:clrMapOvr>
    <a:masterClrMapping/>
  </p:clrMapOvr>
</p:notes>
</file>

<file path=ppt/notesSlides/notesSlide7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701</a:t>
            </a:fld>
            <a:endParaRPr lang="en-US" dirty="0"/>
          </a:p>
        </p:txBody>
      </p:sp>
    </p:spTree>
    <p:extLst>
      <p:ext uri="{BB962C8B-B14F-4D97-AF65-F5344CB8AC3E}">
        <p14:creationId xmlns:p14="http://schemas.microsoft.com/office/powerpoint/2010/main" val="232396627"/>
      </p:ext>
    </p:extLst>
  </p:cSld>
  <p:clrMapOvr>
    <a:masterClrMapping/>
  </p:clrMapOvr>
</p:notes>
</file>

<file path=ppt/notesSlides/notesSlide7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702</a:t>
            </a:fld>
            <a:endParaRPr lang="en-US" dirty="0"/>
          </a:p>
        </p:txBody>
      </p:sp>
    </p:spTree>
    <p:extLst>
      <p:ext uri="{BB962C8B-B14F-4D97-AF65-F5344CB8AC3E}">
        <p14:creationId xmlns:p14="http://schemas.microsoft.com/office/powerpoint/2010/main" val="933103879"/>
      </p:ext>
    </p:extLst>
  </p:cSld>
  <p:clrMapOvr>
    <a:masterClrMapping/>
  </p:clrMapOvr>
</p:notes>
</file>

<file path=ppt/notesSlides/notesSlide7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703</a:t>
            </a:fld>
            <a:endParaRPr lang="en-US" dirty="0"/>
          </a:p>
        </p:txBody>
      </p:sp>
    </p:spTree>
    <p:extLst>
      <p:ext uri="{BB962C8B-B14F-4D97-AF65-F5344CB8AC3E}">
        <p14:creationId xmlns:p14="http://schemas.microsoft.com/office/powerpoint/2010/main" val="1174455274"/>
      </p:ext>
    </p:extLst>
  </p:cSld>
  <p:clrMapOvr>
    <a:masterClrMapping/>
  </p:clrMapOvr>
</p:notes>
</file>

<file path=ppt/notesSlides/notesSlide7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704</a:t>
            </a:fld>
            <a:endParaRPr lang="en-US" dirty="0"/>
          </a:p>
        </p:txBody>
      </p:sp>
    </p:spTree>
    <p:extLst>
      <p:ext uri="{BB962C8B-B14F-4D97-AF65-F5344CB8AC3E}">
        <p14:creationId xmlns:p14="http://schemas.microsoft.com/office/powerpoint/2010/main" val="2557082160"/>
      </p:ext>
    </p:extLst>
  </p:cSld>
  <p:clrMapOvr>
    <a:masterClrMapping/>
  </p:clrMapOvr>
</p:notes>
</file>

<file path=ppt/notesSlides/notesSlide7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705</a:t>
            </a:fld>
            <a:endParaRPr lang="en-US" dirty="0"/>
          </a:p>
        </p:txBody>
      </p:sp>
    </p:spTree>
    <p:extLst>
      <p:ext uri="{BB962C8B-B14F-4D97-AF65-F5344CB8AC3E}">
        <p14:creationId xmlns:p14="http://schemas.microsoft.com/office/powerpoint/2010/main" val="4143030896"/>
      </p:ext>
    </p:extLst>
  </p:cSld>
  <p:clrMapOvr>
    <a:masterClrMapping/>
  </p:clrMapOvr>
</p:notes>
</file>

<file path=ppt/notesSlides/notesSlide7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706</a:t>
            </a:fld>
            <a:endParaRPr lang="en-US" dirty="0"/>
          </a:p>
        </p:txBody>
      </p:sp>
    </p:spTree>
    <p:extLst>
      <p:ext uri="{BB962C8B-B14F-4D97-AF65-F5344CB8AC3E}">
        <p14:creationId xmlns:p14="http://schemas.microsoft.com/office/powerpoint/2010/main" val="1535023228"/>
      </p:ext>
    </p:extLst>
  </p:cSld>
  <p:clrMapOvr>
    <a:masterClrMapping/>
  </p:clrMapOvr>
</p:notes>
</file>

<file path=ppt/notesSlides/notesSlide7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707</a:t>
            </a:fld>
            <a:endParaRPr lang="en-US" dirty="0"/>
          </a:p>
        </p:txBody>
      </p:sp>
    </p:spTree>
    <p:extLst>
      <p:ext uri="{BB962C8B-B14F-4D97-AF65-F5344CB8AC3E}">
        <p14:creationId xmlns:p14="http://schemas.microsoft.com/office/powerpoint/2010/main" val="1434407203"/>
      </p:ext>
    </p:extLst>
  </p:cSld>
  <p:clrMapOvr>
    <a:masterClrMapping/>
  </p:clrMapOvr>
</p:notes>
</file>

<file path=ppt/notesSlides/notesSlide7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708</a:t>
            </a:fld>
            <a:endParaRPr lang="en-US" dirty="0"/>
          </a:p>
        </p:txBody>
      </p:sp>
    </p:spTree>
    <p:extLst>
      <p:ext uri="{BB962C8B-B14F-4D97-AF65-F5344CB8AC3E}">
        <p14:creationId xmlns:p14="http://schemas.microsoft.com/office/powerpoint/2010/main" val="3776461814"/>
      </p:ext>
    </p:extLst>
  </p:cSld>
  <p:clrMapOvr>
    <a:masterClrMapping/>
  </p:clrMapOvr>
</p:notes>
</file>

<file path=ppt/notesSlides/notesSlide7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709</a:t>
            </a:fld>
            <a:endParaRPr lang="en-US" dirty="0"/>
          </a:p>
        </p:txBody>
      </p:sp>
    </p:spTree>
    <p:extLst>
      <p:ext uri="{BB962C8B-B14F-4D97-AF65-F5344CB8AC3E}">
        <p14:creationId xmlns:p14="http://schemas.microsoft.com/office/powerpoint/2010/main" val="4021873998"/>
      </p:ext>
    </p:extLst>
  </p:cSld>
  <p:clrMapOvr>
    <a:masterClrMapping/>
  </p:clrMapOvr>
</p:notes>
</file>

<file path=ppt/notesSlides/notesSlide7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710</a:t>
            </a:fld>
            <a:endParaRPr lang="en-US" dirty="0"/>
          </a:p>
        </p:txBody>
      </p:sp>
    </p:spTree>
    <p:extLst>
      <p:ext uri="{BB962C8B-B14F-4D97-AF65-F5344CB8AC3E}">
        <p14:creationId xmlns:p14="http://schemas.microsoft.com/office/powerpoint/2010/main" val="113751645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72</a:t>
            </a:fld>
            <a:endParaRPr lang="en-US" dirty="0"/>
          </a:p>
        </p:txBody>
      </p:sp>
    </p:spTree>
    <p:extLst>
      <p:ext uri="{BB962C8B-B14F-4D97-AF65-F5344CB8AC3E}">
        <p14:creationId xmlns:p14="http://schemas.microsoft.com/office/powerpoint/2010/main" val="2921968856"/>
      </p:ext>
    </p:extLst>
  </p:cSld>
  <p:clrMapOvr>
    <a:masterClrMapping/>
  </p:clrMapOvr>
</p:notes>
</file>

<file path=ppt/notesSlides/notesSlide7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711</a:t>
            </a:fld>
            <a:endParaRPr lang="en-US" dirty="0"/>
          </a:p>
        </p:txBody>
      </p:sp>
    </p:spTree>
    <p:extLst>
      <p:ext uri="{BB962C8B-B14F-4D97-AF65-F5344CB8AC3E}">
        <p14:creationId xmlns:p14="http://schemas.microsoft.com/office/powerpoint/2010/main" val="165073291"/>
      </p:ext>
    </p:extLst>
  </p:cSld>
  <p:clrMapOvr>
    <a:masterClrMapping/>
  </p:clrMapOvr>
</p:notes>
</file>

<file path=ppt/notesSlides/notesSlide7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712</a:t>
            </a:fld>
            <a:endParaRPr lang="en-US" dirty="0"/>
          </a:p>
        </p:txBody>
      </p:sp>
    </p:spTree>
    <p:extLst>
      <p:ext uri="{BB962C8B-B14F-4D97-AF65-F5344CB8AC3E}">
        <p14:creationId xmlns:p14="http://schemas.microsoft.com/office/powerpoint/2010/main" val="1768584646"/>
      </p:ext>
    </p:extLst>
  </p:cSld>
  <p:clrMapOvr>
    <a:masterClrMapping/>
  </p:clrMapOvr>
</p:notes>
</file>

<file path=ppt/notesSlides/notesSlide7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713</a:t>
            </a:fld>
            <a:endParaRPr lang="en-US" dirty="0"/>
          </a:p>
        </p:txBody>
      </p:sp>
    </p:spTree>
    <p:extLst>
      <p:ext uri="{BB962C8B-B14F-4D97-AF65-F5344CB8AC3E}">
        <p14:creationId xmlns:p14="http://schemas.microsoft.com/office/powerpoint/2010/main" val="4135478300"/>
      </p:ext>
    </p:extLst>
  </p:cSld>
  <p:clrMapOvr>
    <a:masterClrMapping/>
  </p:clrMapOvr>
</p:notes>
</file>

<file path=ppt/notesSlides/notesSlide7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714</a:t>
            </a:fld>
            <a:endParaRPr lang="en-US" dirty="0"/>
          </a:p>
        </p:txBody>
      </p:sp>
    </p:spTree>
    <p:extLst>
      <p:ext uri="{BB962C8B-B14F-4D97-AF65-F5344CB8AC3E}">
        <p14:creationId xmlns:p14="http://schemas.microsoft.com/office/powerpoint/2010/main" val="2885075802"/>
      </p:ext>
    </p:extLst>
  </p:cSld>
  <p:clrMapOvr>
    <a:masterClrMapping/>
  </p:clrMapOvr>
</p:notes>
</file>

<file path=ppt/notesSlides/notesSlide7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715</a:t>
            </a:fld>
            <a:endParaRPr lang="en-US" dirty="0"/>
          </a:p>
        </p:txBody>
      </p:sp>
    </p:spTree>
    <p:extLst>
      <p:ext uri="{BB962C8B-B14F-4D97-AF65-F5344CB8AC3E}">
        <p14:creationId xmlns:p14="http://schemas.microsoft.com/office/powerpoint/2010/main" val="611533249"/>
      </p:ext>
    </p:extLst>
  </p:cSld>
  <p:clrMapOvr>
    <a:masterClrMapping/>
  </p:clrMapOvr>
</p:notes>
</file>

<file path=ppt/notesSlides/notesSlide7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716</a:t>
            </a:fld>
            <a:endParaRPr lang="en-US" dirty="0"/>
          </a:p>
        </p:txBody>
      </p:sp>
    </p:spTree>
    <p:extLst>
      <p:ext uri="{BB962C8B-B14F-4D97-AF65-F5344CB8AC3E}">
        <p14:creationId xmlns:p14="http://schemas.microsoft.com/office/powerpoint/2010/main" val="1071131044"/>
      </p:ext>
    </p:extLst>
  </p:cSld>
  <p:clrMapOvr>
    <a:masterClrMapping/>
  </p:clrMapOvr>
</p:notes>
</file>

<file path=ppt/notesSlides/notesSlide7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717</a:t>
            </a:fld>
            <a:endParaRPr lang="en-US" dirty="0"/>
          </a:p>
        </p:txBody>
      </p:sp>
    </p:spTree>
    <p:extLst>
      <p:ext uri="{BB962C8B-B14F-4D97-AF65-F5344CB8AC3E}">
        <p14:creationId xmlns:p14="http://schemas.microsoft.com/office/powerpoint/2010/main" val="3452413213"/>
      </p:ext>
    </p:extLst>
  </p:cSld>
  <p:clrMapOvr>
    <a:masterClrMapping/>
  </p:clrMapOvr>
</p:notes>
</file>

<file path=ppt/notesSlides/notesSlide7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718</a:t>
            </a:fld>
            <a:endParaRPr lang="en-US" dirty="0"/>
          </a:p>
        </p:txBody>
      </p:sp>
    </p:spTree>
    <p:extLst>
      <p:ext uri="{BB962C8B-B14F-4D97-AF65-F5344CB8AC3E}">
        <p14:creationId xmlns:p14="http://schemas.microsoft.com/office/powerpoint/2010/main" val="137786634"/>
      </p:ext>
    </p:extLst>
  </p:cSld>
  <p:clrMapOvr>
    <a:masterClrMapping/>
  </p:clrMapOvr>
</p:notes>
</file>

<file path=ppt/notesSlides/notesSlide7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719</a:t>
            </a:fld>
            <a:endParaRPr lang="en-US" dirty="0"/>
          </a:p>
        </p:txBody>
      </p:sp>
    </p:spTree>
    <p:extLst>
      <p:ext uri="{BB962C8B-B14F-4D97-AF65-F5344CB8AC3E}">
        <p14:creationId xmlns:p14="http://schemas.microsoft.com/office/powerpoint/2010/main" val="1852977915"/>
      </p:ext>
    </p:extLst>
  </p:cSld>
  <p:clrMapOvr>
    <a:masterClrMapping/>
  </p:clrMapOvr>
</p:notes>
</file>

<file path=ppt/notesSlides/notesSlide7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720</a:t>
            </a:fld>
            <a:endParaRPr lang="en-US" dirty="0"/>
          </a:p>
        </p:txBody>
      </p:sp>
    </p:spTree>
    <p:extLst>
      <p:ext uri="{BB962C8B-B14F-4D97-AF65-F5344CB8AC3E}">
        <p14:creationId xmlns:p14="http://schemas.microsoft.com/office/powerpoint/2010/main" val="372584504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73</a:t>
            </a:fld>
            <a:endParaRPr lang="en-US" dirty="0"/>
          </a:p>
        </p:txBody>
      </p:sp>
    </p:spTree>
    <p:extLst>
      <p:ext uri="{BB962C8B-B14F-4D97-AF65-F5344CB8AC3E}">
        <p14:creationId xmlns:p14="http://schemas.microsoft.com/office/powerpoint/2010/main" val="268926009"/>
      </p:ext>
    </p:extLst>
  </p:cSld>
  <p:clrMapOvr>
    <a:masterClrMapping/>
  </p:clrMapOvr>
</p:notes>
</file>

<file path=ppt/notesSlides/notesSlide7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721</a:t>
            </a:fld>
            <a:endParaRPr lang="en-US" dirty="0"/>
          </a:p>
        </p:txBody>
      </p:sp>
    </p:spTree>
    <p:extLst>
      <p:ext uri="{BB962C8B-B14F-4D97-AF65-F5344CB8AC3E}">
        <p14:creationId xmlns:p14="http://schemas.microsoft.com/office/powerpoint/2010/main" val="2395547567"/>
      </p:ext>
    </p:extLst>
  </p:cSld>
  <p:clrMapOvr>
    <a:masterClrMapping/>
  </p:clrMapOvr>
</p:notes>
</file>

<file path=ppt/notesSlides/notesSlide7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722</a:t>
            </a:fld>
            <a:endParaRPr lang="en-US" dirty="0"/>
          </a:p>
        </p:txBody>
      </p:sp>
    </p:spTree>
    <p:extLst>
      <p:ext uri="{BB962C8B-B14F-4D97-AF65-F5344CB8AC3E}">
        <p14:creationId xmlns:p14="http://schemas.microsoft.com/office/powerpoint/2010/main" val="3978246649"/>
      </p:ext>
    </p:extLst>
  </p:cSld>
  <p:clrMapOvr>
    <a:masterClrMapping/>
  </p:clrMapOvr>
</p:notes>
</file>

<file path=ppt/notesSlides/notesSlide7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723</a:t>
            </a:fld>
            <a:endParaRPr lang="en-US" dirty="0"/>
          </a:p>
        </p:txBody>
      </p:sp>
    </p:spTree>
    <p:extLst>
      <p:ext uri="{BB962C8B-B14F-4D97-AF65-F5344CB8AC3E}">
        <p14:creationId xmlns:p14="http://schemas.microsoft.com/office/powerpoint/2010/main" val="3018074722"/>
      </p:ext>
    </p:extLst>
  </p:cSld>
  <p:clrMapOvr>
    <a:masterClrMapping/>
  </p:clrMapOvr>
</p:notes>
</file>

<file path=ppt/notesSlides/notesSlide7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724</a:t>
            </a:fld>
            <a:endParaRPr lang="en-US" dirty="0"/>
          </a:p>
        </p:txBody>
      </p:sp>
    </p:spTree>
    <p:extLst>
      <p:ext uri="{BB962C8B-B14F-4D97-AF65-F5344CB8AC3E}">
        <p14:creationId xmlns:p14="http://schemas.microsoft.com/office/powerpoint/2010/main" val="2873793790"/>
      </p:ext>
    </p:extLst>
  </p:cSld>
  <p:clrMapOvr>
    <a:masterClrMapping/>
  </p:clrMapOvr>
</p:notes>
</file>

<file path=ppt/notesSlides/notesSlide7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725</a:t>
            </a:fld>
            <a:endParaRPr lang="en-US" dirty="0"/>
          </a:p>
        </p:txBody>
      </p:sp>
    </p:spTree>
    <p:extLst>
      <p:ext uri="{BB962C8B-B14F-4D97-AF65-F5344CB8AC3E}">
        <p14:creationId xmlns:p14="http://schemas.microsoft.com/office/powerpoint/2010/main" val="4105189874"/>
      </p:ext>
    </p:extLst>
  </p:cSld>
  <p:clrMapOvr>
    <a:masterClrMapping/>
  </p:clrMapOvr>
</p:notes>
</file>

<file path=ppt/notesSlides/notesSlide7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726</a:t>
            </a:fld>
            <a:endParaRPr lang="en-US" dirty="0"/>
          </a:p>
        </p:txBody>
      </p:sp>
    </p:spTree>
    <p:extLst>
      <p:ext uri="{BB962C8B-B14F-4D97-AF65-F5344CB8AC3E}">
        <p14:creationId xmlns:p14="http://schemas.microsoft.com/office/powerpoint/2010/main" val="2867611197"/>
      </p:ext>
    </p:extLst>
  </p:cSld>
  <p:clrMapOvr>
    <a:masterClrMapping/>
  </p:clrMapOvr>
</p:notes>
</file>

<file path=ppt/notesSlides/notesSlide7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727</a:t>
            </a:fld>
            <a:endParaRPr lang="en-US" dirty="0"/>
          </a:p>
        </p:txBody>
      </p:sp>
    </p:spTree>
    <p:extLst>
      <p:ext uri="{BB962C8B-B14F-4D97-AF65-F5344CB8AC3E}">
        <p14:creationId xmlns:p14="http://schemas.microsoft.com/office/powerpoint/2010/main" val="3125549442"/>
      </p:ext>
    </p:extLst>
  </p:cSld>
  <p:clrMapOvr>
    <a:masterClrMapping/>
  </p:clrMapOvr>
</p:notes>
</file>

<file path=ppt/notesSlides/notesSlide7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728</a:t>
            </a:fld>
            <a:endParaRPr lang="en-US" dirty="0"/>
          </a:p>
        </p:txBody>
      </p:sp>
    </p:spTree>
    <p:extLst>
      <p:ext uri="{BB962C8B-B14F-4D97-AF65-F5344CB8AC3E}">
        <p14:creationId xmlns:p14="http://schemas.microsoft.com/office/powerpoint/2010/main" val="433407754"/>
      </p:ext>
    </p:extLst>
  </p:cSld>
  <p:clrMapOvr>
    <a:masterClrMapping/>
  </p:clrMapOvr>
</p:notes>
</file>

<file path=ppt/notesSlides/notesSlide7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729</a:t>
            </a:fld>
            <a:endParaRPr lang="en-US" dirty="0"/>
          </a:p>
        </p:txBody>
      </p:sp>
    </p:spTree>
    <p:extLst>
      <p:ext uri="{BB962C8B-B14F-4D97-AF65-F5344CB8AC3E}">
        <p14:creationId xmlns:p14="http://schemas.microsoft.com/office/powerpoint/2010/main" val="2400610978"/>
      </p:ext>
    </p:extLst>
  </p:cSld>
  <p:clrMapOvr>
    <a:masterClrMapping/>
  </p:clrMapOvr>
</p:notes>
</file>

<file path=ppt/notesSlides/notesSlide7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730</a:t>
            </a:fld>
            <a:endParaRPr lang="en-US" dirty="0"/>
          </a:p>
        </p:txBody>
      </p:sp>
    </p:spTree>
    <p:extLst>
      <p:ext uri="{BB962C8B-B14F-4D97-AF65-F5344CB8AC3E}">
        <p14:creationId xmlns:p14="http://schemas.microsoft.com/office/powerpoint/2010/main" val="3303033831"/>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74</a:t>
            </a:fld>
            <a:endParaRPr lang="en-US" dirty="0"/>
          </a:p>
        </p:txBody>
      </p:sp>
    </p:spTree>
    <p:extLst>
      <p:ext uri="{BB962C8B-B14F-4D97-AF65-F5344CB8AC3E}">
        <p14:creationId xmlns:p14="http://schemas.microsoft.com/office/powerpoint/2010/main" val="3920256835"/>
      </p:ext>
    </p:extLst>
  </p:cSld>
  <p:clrMapOvr>
    <a:masterClrMapping/>
  </p:clrMapOvr>
</p:notes>
</file>

<file path=ppt/notesSlides/notesSlide7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731</a:t>
            </a:fld>
            <a:endParaRPr lang="en-US" dirty="0"/>
          </a:p>
        </p:txBody>
      </p:sp>
    </p:spTree>
    <p:extLst>
      <p:ext uri="{BB962C8B-B14F-4D97-AF65-F5344CB8AC3E}">
        <p14:creationId xmlns:p14="http://schemas.microsoft.com/office/powerpoint/2010/main" val="2758778845"/>
      </p:ext>
    </p:extLst>
  </p:cSld>
  <p:clrMapOvr>
    <a:masterClrMapping/>
  </p:clrMapOvr>
</p:notes>
</file>

<file path=ppt/notesSlides/notesSlide7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732</a:t>
            </a:fld>
            <a:endParaRPr lang="en-US" dirty="0"/>
          </a:p>
        </p:txBody>
      </p:sp>
    </p:spTree>
    <p:extLst>
      <p:ext uri="{BB962C8B-B14F-4D97-AF65-F5344CB8AC3E}">
        <p14:creationId xmlns:p14="http://schemas.microsoft.com/office/powerpoint/2010/main" val="1198670774"/>
      </p:ext>
    </p:extLst>
  </p:cSld>
  <p:clrMapOvr>
    <a:masterClrMapping/>
  </p:clrMapOvr>
</p:notes>
</file>

<file path=ppt/notesSlides/notesSlide7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733</a:t>
            </a:fld>
            <a:endParaRPr lang="en-US" dirty="0"/>
          </a:p>
        </p:txBody>
      </p:sp>
    </p:spTree>
    <p:extLst>
      <p:ext uri="{BB962C8B-B14F-4D97-AF65-F5344CB8AC3E}">
        <p14:creationId xmlns:p14="http://schemas.microsoft.com/office/powerpoint/2010/main" val="3644012099"/>
      </p:ext>
    </p:extLst>
  </p:cSld>
  <p:clrMapOvr>
    <a:masterClrMapping/>
  </p:clrMapOvr>
</p:notes>
</file>

<file path=ppt/notesSlides/notesSlide7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734</a:t>
            </a:fld>
            <a:endParaRPr lang="en-US" dirty="0"/>
          </a:p>
        </p:txBody>
      </p:sp>
    </p:spTree>
    <p:extLst>
      <p:ext uri="{BB962C8B-B14F-4D97-AF65-F5344CB8AC3E}">
        <p14:creationId xmlns:p14="http://schemas.microsoft.com/office/powerpoint/2010/main" val="3412573237"/>
      </p:ext>
    </p:extLst>
  </p:cSld>
  <p:clrMapOvr>
    <a:masterClrMapping/>
  </p:clrMapOvr>
</p:notes>
</file>

<file path=ppt/notesSlides/notesSlide7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735</a:t>
            </a:fld>
            <a:endParaRPr lang="en-US" dirty="0"/>
          </a:p>
        </p:txBody>
      </p:sp>
    </p:spTree>
    <p:extLst>
      <p:ext uri="{BB962C8B-B14F-4D97-AF65-F5344CB8AC3E}">
        <p14:creationId xmlns:p14="http://schemas.microsoft.com/office/powerpoint/2010/main" val="3818987708"/>
      </p:ext>
    </p:extLst>
  </p:cSld>
  <p:clrMapOvr>
    <a:masterClrMapping/>
  </p:clrMapOvr>
</p:notes>
</file>

<file path=ppt/notesSlides/notesSlide7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736</a:t>
            </a:fld>
            <a:endParaRPr lang="en-US" dirty="0"/>
          </a:p>
        </p:txBody>
      </p:sp>
    </p:spTree>
    <p:extLst>
      <p:ext uri="{BB962C8B-B14F-4D97-AF65-F5344CB8AC3E}">
        <p14:creationId xmlns:p14="http://schemas.microsoft.com/office/powerpoint/2010/main" val="1241792757"/>
      </p:ext>
    </p:extLst>
  </p:cSld>
  <p:clrMapOvr>
    <a:masterClrMapping/>
  </p:clrMapOvr>
</p:notes>
</file>

<file path=ppt/notesSlides/notesSlide7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737</a:t>
            </a:fld>
            <a:endParaRPr lang="en-US" dirty="0"/>
          </a:p>
        </p:txBody>
      </p:sp>
    </p:spTree>
    <p:extLst>
      <p:ext uri="{BB962C8B-B14F-4D97-AF65-F5344CB8AC3E}">
        <p14:creationId xmlns:p14="http://schemas.microsoft.com/office/powerpoint/2010/main" val="4165606938"/>
      </p:ext>
    </p:extLst>
  </p:cSld>
  <p:clrMapOvr>
    <a:masterClrMapping/>
  </p:clrMapOvr>
</p:notes>
</file>

<file path=ppt/notesSlides/notesSlide7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738</a:t>
            </a:fld>
            <a:endParaRPr lang="en-US" dirty="0"/>
          </a:p>
        </p:txBody>
      </p:sp>
    </p:spTree>
    <p:extLst>
      <p:ext uri="{BB962C8B-B14F-4D97-AF65-F5344CB8AC3E}">
        <p14:creationId xmlns:p14="http://schemas.microsoft.com/office/powerpoint/2010/main" val="1455656765"/>
      </p:ext>
    </p:extLst>
  </p:cSld>
  <p:clrMapOvr>
    <a:masterClrMapping/>
  </p:clrMapOvr>
</p:notes>
</file>

<file path=ppt/notesSlides/notesSlide7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739</a:t>
            </a:fld>
            <a:endParaRPr lang="en-US" dirty="0"/>
          </a:p>
        </p:txBody>
      </p:sp>
    </p:spTree>
    <p:extLst>
      <p:ext uri="{BB962C8B-B14F-4D97-AF65-F5344CB8AC3E}">
        <p14:creationId xmlns:p14="http://schemas.microsoft.com/office/powerpoint/2010/main" val="3932741112"/>
      </p:ext>
    </p:extLst>
  </p:cSld>
  <p:clrMapOvr>
    <a:masterClrMapping/>
  </p:clrMapOvr>
</p:notes>
</file>

<file path=ppt/notesSlides/notesSlide7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740</a:t>
            </a:fld>
            <a:endParaRPr lang="en-US" dirty="0"/>
          </a:p>
        </p:txBody>
      </p:sp>
    </p:spTree>
    <p:extLst>
      <p:ext uri="{BB962C8B-B14F-4D97-AF65-F5344CB8AC3E}">
        <p14:creationId xmlns:p14="http://schemas.microsoft.com/office/powerpoint/2010/main" val="45023202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75</a:t>
            </a:fld>
            <a:endParaRPr lang="en-US" dirty="0"/>
          </a:p>
        </p:txBody>
      </p:sp>
    </p:spTree>
    <p:extLst>
      <p:ext uri="{BB962C8B-B14F-4D97-AF65-F5344CB8AC3E}">
        <p14:creationId xmlns:p14="http://schemas.microsoft.com/office/powerpoint/2010/main" val="2067621785"/>
      </p:ext>
    </p:extLst>
  </p:cSld>
  <p:clrMapOvr>
    <a:masterClrMapping/>
  </p:clrMapOvr>
</p:notes>
</file>

<file path=ppt/notesSlides/notesSlide7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741</a:t>
            </a:fld>
            <a:endParaRPr lang="en-US" dirty="0"/>
          </a:p>
        </p:txBody>
      </p:sp>
    </p:spTree>
    <p:extLst>
      <p:ext uri="{BB962C8B-B14F-4D97-AF65-F5344CB8AC3E}">
        <p14:creationId xmlns:p14="http://schemas.microsoft.com/office/powerpoint/2010/main" val="1846708128"/>
      </p:ext>
    </p:extLst>
  </p:cSld>
  <p:clrMapOvr>
    <a:masterClrMapping/>
  </p:clrMapOvr>
</p:notes>
</file>

<file path=ppt/notesSlides/notesSlide7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742</a:t>
            </a:fld>
            <a:endParaRPr lang="en-US" dirty="0"/>
          </a:p>
        </p:txBody>
      </p:sp>
    </p:spTree>
    <p:extLst>
      <p:ext uri="{BB962C8B-B14F-4D97-AF65-F5344CB8AC3E}">
        <p14:creationId xmlns:p14="http://schemas.microsoft.com/office/powerpoint/2010/main" val="1229460791"/>
      </p:ext>
    </p:extLst>
  </p:cSld>
  <p:clrMapOvr>
    <a:masterClrMapping/>
  </p:clrMapOvr>
</p:notes>
</file>

<file path=ppt/notesSlides/notesSlide7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743</a:t>
            </a:fld>
            <a:endParaRPr lang="en-US" dirty="0"/>
          </a:p>
        </p:txBody>
      </p:sp>
    </p:spTree>
    <p:extLst>
      <p:ext uri="{BB962C8B-B14F-4D97-AF65-F5344CB8AC3E}">
        <p14:creationId xmlns:p14="http://schemas.microsoft.com/office/powerpoint/2010/main" val="2541307960"/>
      </p:ext>
    </p:extLst>
  </p:cSld>
  <p:clrMapOvr>
    <a:masterClrMapping/>
  </p:clrMapOvr>
</p:notes>
</file>

<file path=ppt/notesSlides/notesSlide7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744</a:t>
            </a:fld>
            <a:endParaRPr lang="en-US" dirty="0"/>
          </a:p>
        </p:txBody>
      </p:sp>
    </p:spTree>
    <p:extLst>
      <p:ext uri="{BB962C8B-B14F-4D97-AF65-F5344CB8AC3E}">
        <p14:creationId xmlns:p14="http://schemas.microsoft.com/office/powerpoint/2010/main" val="582929441"/>
      </p:ext>
    </p:extLst>
  </p:cSld>
  <p:clrMapOvr>
    <a:masterClrMapping/>
  </p:clrMapOvr>
</p:notes>
</file>

<file path=ppt/notesSlides/notesSlide7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745</a:t>
            </a:fld>
            <a:endParaRPr lang="en-US" dirty="0"/>
          </a:p>
        </p:txBody>
      </p:sp>
    </p:spTree>
    <p:extLst>
      <p:ext uri="{BB962C8B-B14F-4D97-AF65-F5344CB8AC3E}">
        <p14:creationId xmlns:p14="http://schemas.microsoft.com/office/powerpoint/2010/main" val="1675209696"/>
      </p:ext>
    </p:extLst>
  </p:cSld>
  <p:clrMapOvr>
    <a:masterClrMapping/>
  </p:clrMapOvr>
</p:notes>
</file>

<file path=ppt/notesSlides/notesSlide7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746</a:t>
            </a:fld>
            <a:endParaRPr lang="en-US" dirty="0"/>
          </a:p>
        </p:txBody>
      </p:sp>
    </p:spTree>
    <p:extLst>
      <p:ext uri="{BB962C8B-B14F-4D97-AF65-F5344CB8AC3E}">
        <p14:creationId xmlns:p14="http://schemas.microsoft.com/office/powerpoint/2010/main" val="2607174390"/>
      </p:ext>
    </p:extLst>
  </p:cSld>
  <p:clrMapOvr>
    <a:masterClrMapping/>
  </p:clrMapOvr>
</p:notes>
</file>

<file path=ppt/notesSlides/notesSlide7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747</a:t>
            </a:fld>
            <a:endParaRPr lang="en-US" dirty="0"/>
          </a:p>
        </p:txBody>
      </p:sp>
    </p:spTree>
    <p:extLst>
      <p:ext uri="{BB962C8B-B14F-4D97-AF65-F5344CB8AC3E}">
        <p14:creationId xmlns:p14="http://schemas.microsoft.com/office/powerpoint/2010/main" val="938403512"/>
      </p:ext>
    </p:extLst>
  </p:cSld>
  <p:clrMapOvr>
    <a:masterClrMapping/>
  </p:clrMapOvr>
</p:notes>
</file>

<file path=ppt/notesSlides/notesSlide7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748</a:t>
            </a:fld>
            <a:endParaRPr lang="en-US" dirty="0"/>
          </a:p>
        </p:txBody>
      </p:sp>
    </p:spTree>
    <p:extLst>
      <p:ext uri="{BB962C8B-B14F-4D97-AF65-F5344CB8AC3E}">
        <p14:creationId xmlns:p14="http://schemas.microsoft.com/office/powerpoint/2010/main" val="3974607524"/>
      </p:ext>
    </p:extLst>
  </p:cSld>
  <p:clrMapOvr>
    <a:masterClrMapping/>
  </p:clrMapOvr>
</p:notes>
</file>

<file path=ppt/notesSlides/notesSlide7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749</a:t>
            </a:fld>
            <a:endParaRPr lang="en-US" dirty="0"/>
          </a:p>
        </p:txBody>
      </p:sp>
    </p:spTree>
    <p:extLst>
      <p:ext uri="{BB962C8B-B14F-4D97-AF65-F5344CB8AC3E}">
        <p14:creationId xmlns:p14="http://schemas.microsoft.com/office/powerpoint/2010/main" val="1655500731"/>
      </p:ext>
    </p:extLst>
  </p:cSld>
  <p:clrMapOvr>
    <a:masterClrMapping/>
  </p:clrMapOvr>
</p:notes>
</file>

<file path=ppt/notesSlides/notesSlide7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750</a:t>
            </a:fld>
            <a:endParaRPr lang="en-US" dirty="0"/>
          </a:p>
        </p:txBody>
      </p:sp>
    </p:spTree>
    <p:extLst>
      <p:ext uri="{BB962C8B-B14F-4D97-AF65-F5344CB8AC3E}">
        <p14:creationId xmlns:p14="http://schemas.microsoft.com/office/powerpoint/2010/main" val="2665106747"/>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76</a:t>
            </a:fld>
            <a:endParaRPr lang="en-US" dirty="0"/>
          </a:p>
        </p:txBody>
      </p:sp>
    </p:spTree>
    <p:extLst>
      <p:ext uri="{BB962C8B-B14F-4D97-AF65-F5344CB8AC3E}">
        <p14:creationId xmlns:p14="http://schemas.microsoft.com/office/powerpoint/2010/main" val="1784973238"/>
      </p:ext>
    </p:extLst>
  </p:cSld>
  <p:clrMapOvr>
    <a:masterClrMapping/>
  </p:clrMapOvr>
</p:notes>
</file>

<file path=ppt/notesSlides/notesSlide7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751</a:t>
            </a:fld>
            <a:endParaRPr lang="en-US" dirty="0"/>
          </a:p>
        </p:txBody>
      </p:sp>
    </p:spTree>
    <p:extLst>
      <p:ext uri="{BB962C8B-B14F-4D97-AF65-F5344CB8AC3E}">
        <p14:creationId xmlns:p14="http://schemas.microsoft.com/office/powerpoint/2010/main" val="1983003660"/>
      </p:ext>
    </p:extLst>
  </p:cSld>
  <p:clrMapOvr>
    <a:masterClrMapping/>
  </p:clrMapOvr>
</p:notes>
</file>

<file path=ppt/notesSlides/notesSlide7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752</a:t>
            </a:fld>
            <a:endParaRPr lang="en-US" dirty="0"/>
          </a:p>
        </p:txBody>
      </p:sp>
    </p:spTree>
    <p:extLst>
      <p:ext uri="{BB962C8B-B14F-4D97-AF65-F5344CB8AC3E}">
        <p14:creationId xmlns:p14="http://schemas.microsoft.com/office/powerpoint/2010/main" val="3775095391"/>
      </p:ext>
    </p:extLst>
  </p:cSld>
  <p:clrMapOvr>
    <a:masterClrMapping/>
  </p:clrMapOvr>
</p:notes>
</file>

<file path=ppt/notesSlides/notesSlide7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753</a:t>
            </a:fld>
            <a:endParaRPr lang="en-US" dirty="0"/>
          </a:p>
        </p:txBody>
      </p:sp>
    </p:spTree>
    <p:extLst>
      <p:ext uri="{BB962C8B-B14F-4D97-AF65-F5344CB8AC3E}">
        <p14:creationId xmlns:p14="http://schemas.microsoft.com/office/powerpoint/2010/main" val="2325158863"/>
      </p:ext>
    </p:extLst>
  </p:cSld>
  <p:clrMapOvr>
    <a:masterClrMapping/>
  </p:clrMapOvr>
</p:notes>
</file>

<file path=ppt/notesSlides/notesSlide7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754</a:t>
            </a:fld>
            <a:endParaRPr lang="en-US" dirty="0"/>
          </a:p>
        </p:txBody>
      </p:sp>
    </p:spTree>
    <p:extLst>
      <p:ext uri="{BB962C8B-B14F-4D97-AF65-F5344CB8AC3E}">
        <p14:creationId xmlns:p14="http://schemas.microsoft.com/office/powerpoint/2010/main" val="4176635415"/>
      </p:ext>
    </p:extLst>
  </p:cSld>
  <p:clrMapOvr>
    <a:masterClrMapping/>
  </p:clrMapOvr>
</p:notes>
</file>

<file path=ppt/notesSlides/notesSlide7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755</a:t>
            </a:fld>
            <a:endParaRPr lang="en-US" dirty="0"/>
          </a:p>
        </p:txBody>
      </p:sp>
    </p:spTree>
    <p:extLst>
      <p:ext uri="{BB962C8B-B14F-4D97-AF65-F5344CB8AC3E}">
        <p14:creationId xmlns:p14="http://schemas.microsoft.com/office/powerpoint/2010/main" val="2613306734"/>
      </p:ext>
    </p:extLst>
  </p:cSld>
  <p:clrMapOvr>
    <a:masterClrMapping/>
  </p:clrMapOvr>
</p:notes>
</file>

<file path=ppt/notesSlides/notesSlide7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756</a:t>
            </a:fld>
            <a:endParaRPr lang="en-US" dirty="0"/>
          </a:p>
        </p:txBody>
      </p:sp>
    </p:spTree>
    <p:extLst>
      <p:ext uri="{BB962C8B-B14F-4D97-AF65-F5344CB8AC3E}">
        <p14:creationId xmlns:p14="http://schemas.microsoft.com/office/powerpoint/2010/main" val="658187408"/>
      </p:ext>
    </p:extLst>
  </p:cSld>
  <p:clrMapOvr>
    <a:masterClrMapping/>
  </p:clrMapOvr>
</p:notes>
</file>

<file path=ppt/notesSlides/notesSlide7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757</a:t>
            </a:fld>
            <a:endParaRPr lang="en-US" dirty="0"/>
          </a:p>
        </p:txBody>
      </p:sp>
    </p:spTree>
    <p:extLst>
      <p:ext uri="{BB962C8B-B14F-4D97-AF65-F5344CB8AC3E}">
        <p14:creationId xmlns:p14="http://schemas.microsoft.com/office/powerpoint/2010/main" val="2069498945"/>
      </p:ext>
    </p:extLst>
  </p:cSld>
  <p:clrMapOvr>
    <a:masterClrMapping/>
  </p:clrMapOvr>
</p:notes>
</file>

<file path=ppt/notesSlides/notesSlide7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758</a:t>
            </a:fld>
            <a:endParaRPr lang="en-US" dirty="0"/>
          </a:p>
        </p:txBody>
      </p:sp>
    </p:spTree>
    <p:extLst>
      <p:ext uri="{BB962C8B-B14F-4D97-AF65-F5344CB8AC3E}">
        <p14:creationId xmlns:p14="http://schemas.microsoft.com/office/powerpoint/2010/main" val="1160512214"/>
      </p:ext>
    </p:extLst>
  </p:cSld>
  <p:clrMapOvr>
    <a:masterClrMapping/>
  </p:clrMapOvr>
</p:notes>
</file>

<file path=ppt/notesSlides/notesSlide7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759</a:t>
            </a:fld>
            <a:endParaRPr lang="en-US" dirty="0"/>
          </a:p>
        </p:txBody>
      </p:sp>
    </p:spTree>
    <p:extLst>
      <p:ext uri="{BB962C8B-B14F-4D97-AF65-F5344CB8AC3E}">
        <p14:creationId xmlns:p14="http://schemas.microsoft.com/office/powerpoint/2010/main" val="3156626045"/>
      </p:ext>
    </p:extLst>
  </p:cSld>
  <p:clrMapOvr>
    <a:masterClrMapping/>
  </p:clrMapOvr>
</p:notes>
</file>

<file path=ppt/notesSlides/notesSlide7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760</a:t>
            </a:fld>
            <a:endParaRPr lang="en-US" dirty="0"/>
          </a:p>
        </p:txBody>
      </p:sp>
    </p:spTree>
    <p:extLst>
      <p:ext uri="{BB962C8B-B14F-4D97-AF65-F5344CB8AC3E}">
        <p14:creationId xmlns:p14="http://schemas.microsoft.com/office/powerpoint/2010/main" val="294627726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77</a:t>
            </a:fld>
            <a:endParaRPr lang="en-US" dirty="0"/>
          </a:p>
        </p:txBody>
      </p:sp>
    </p:spTree>
    <p:extLst>
      <p:ext uri="{BB962C8B-B14F-4D97-AF65-F5344CB8AC3E}">
        <p14:creationId xmlns:p14="http://schemas.microsoft.com/office/powerpoint/2010/main" val="778351166"/>
      </p:ext>
    </p:extLst>
  </p:cSld>
  <p:clrMapOvr>
    <a:masterClrMapping/>
  </p:clrMapOvr>
</p:notes>
</file>

<file path=ppt/notesSlides/notesSlide7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761</a:t>
            </a:fld>
            <a:endParaRPr lang="en-US" dirty="0"/>
          </a:p>
        </p:txBody>
      </p:sp>
    </p:spTree>
    <p:extLst>
      <p:ext uri="{BB962C8B-B14F-4D97-AF65-F5344CB8AC3E}">
        <p14:creationId xmlns:p14="http://schemas.microsoft.com/office/powerpoint/2010/main" val="3041255285"/>
      </p:ext>
    </p:extLst>
  </p:cSld>
  <p:clrMapOvr>
    <a:masterClrMapping/>
  </p:clrMapOvr>
</p:notes>
</file>

<file path=ppt/notesSlides/notesSlide7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762</a:t>
            </a:fld>
            <a:endParaRPr lang="en-US" dirty="0"/>
          </a:p>
        </p:txBody>
      </p:sp>
    </p:spTree>
    <p:extLst>
      <p:ext uri="{BB962C8B-B14F-4D97-AF65-F5344CB8AC3E}">
        <p14:creationId xmlns:p14="http://schemas.microsoft.com/office/powerpoint/2010/main" val="999219432"/>
      </p:ext>
    </p:extLst>
  </p:cSld>
  <p:clrMapOvr>
    <a:masterClrMapping/>
  </p:clrMapOvr>
</p:notes>
</file>

<file path=ppt/notesSlides/notesSlide7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763</a:t>
            </a:fld>
            <a:endParaRPr lang="en-US" dirty="0"/>
          </a:p>
        </p:txBody>
      </p:sp>
    </p:spTree>
    <p:extLst>
      <p:ext uri="{BB962C8B-B14F-4D97-AF65-F5344CB8AC3E}">
        <p14:creationId xmlns:p14="http://schemas.microsoft.com/office/powerpoint/2010/main" val="233449391"/>
      </p:ext>
    </p:extLst>
  </p:cSld>
  <p:clrMapOvr>
    <a:masterClrMapping/>
  </p:clrMapOvr>
</p:notes>
</file>

<file path=ppt/notesSlides/notesSlide7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764</a:t>
            </a:fld>
            <a:endParaRPr lang="en-US" dirty="0"/>
          </a:p>
        </p:txBody>
      </p:sp>
    </p:spTree>
    <p:extLst>
      <p:ext uri="{BB962C8B-B14F-4D97-AF65-F5344CB8AC3E}">
        <p14:creationId xmlns:p14="http://schemas.microsoft.com/office/powerpoint/2010/main" val="3999880002"/>
      </p:ext>
    </p:extLst>
  </p:cSld>
  <p:clrMapOvr>
    <a:masterClrMapping/>
  </p:clrMapOvr>
</p:notes>
</file>

<file path=ppt/notesSlides/notesSlide7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765</a:t>
            </a:fld>
            <a:endParaRPr lang="en-US" dirty="0"/>
          </a:p>
        </p:txBody>
      </p:sp>
    </p:spTree>
    <p:extLst>
      <p:ext uri="{BB962C8B-B14F-4D97-AF65-F5344CB8AC3E}">
        <p14:creationId xmlns:p14="http://schemas.microsoft.com/office/powerpoint/2010/main" val="992523996"/>
      </p:ext>
    </p:extLst>
  </p:cSld>
  <p:clrMapOvr>
    <a:masterClrMapping/>
  </p:clrMapOvr>
</p:notes>
</file>

<file path=ppt/notesSlides/notesSlide7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766</a:t>
            </a:fld>
            <a:endParaRPr lang="en-US" dirty="0"/>
          </a:p>
        </p:txBody>
      </p:sp>
    </p:spTree>
    <p:extLst>
      <p:ext uri="{BB962C8B-B14F-4D97-AF65-F5344CB8AC3E}">
        <p14:creationId xmlns:p14="http://schemas.microsoft.com/office/powerpoint/2010/main" val="2098094479"/>
      </p:ext>
    </p:extLst>
  </p:cSld>
  <p:clrMapOvr>
    <a:masterClrMapping/>
  </p:clrMapOvr>
</p:notes>
</file>

<file path=ppt/notesSlides/notesSlide7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767</a:t>
            </a:fld>
            <a:endParaRPr lang="en-US" dirty="0"/>
          </a:p>
        </p:txBody>
      </p:sp>
    </p:spTree>
    <p:extLst>
      <p:ext uri="{BB962C8B-B14F-4D97-AF65-F5344CB8AC3E}">
        <p14:creationId xmlns:p14="http://schemas.microsoft.com/office/powerpoint/2010/main" val="843010811"/>
      </p:ext>
    </p:extLst>
  </p:cSld>
  <p:clrMapOvr>
    <a:masterClrMapping/>
  </p:clrMapOvr>
</p:notes>
</file>

<file path=ppt/notesSlides/notesSlide7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768</a:t>
            </a:fld>
            <a:endParaRPr lang="en-US" dirty="0"/>
          </a:p>
        </p:txBody>
      </p:sp>
    </p:spTree>
    <p:extLst>
      <p:ext uri="{BB962C8B-B14F-4D97-AF65-F5344CB8AC3E}">
        <p14:creationId xmlns:p14="http://schemas.microsoft.com/office/powerpoint/2010/main" val="673037245"/>
      </p:ext>
    </p:extLst>
  </p:cSld>
  <p:clrMapOvr>
    <a:masterClrMapping/>
  </p:clrMapOvr>
</p:notes>
</file>

<file path=ppt/notesSlides/notesSlide7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769</a:t>
            </a:fld>
            <a:endParaRPr lang="en-US" dirty="0"/>
          </a:p>
        </p:txBody>
      </p:sp>
    </p:spTree>
    <p:extLst>
      <p:ext uri="{BB962C8B-B14F-4D97-AF65-F5344CB8AC3E}">
        <p14:creationId xmlns:p14="http://schemas.microsoft.com/office/powerpoint/2010/main" val="2502527792"/>
      </p:ext>
    </p:extLst>
  </p:cSld>
  <p:clrMapOvr>
    <a:masterClrMapping/>
  </p:clrMapOvr>
</p:notes>
</file>

<file path=ppt/notesSlides/notesSlide7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770</a:t>
            </a:fld>
            <a:endParaRPr lang="en-US" dirty="0"/>
          </a:p>
        </p:txBody>
      </p:sp>
    </p:spTree>
    <p:extLst>
      <p:ext uri="{BB962C8B-B14F-4D97-AF65-F5344CB8AC3E}">
        <p14:creationId xmlns:p14="http://schemas.microsoft.com/office/powerpoint/2010/main" val="887955495"/>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78</a:t>
            </a:fld>
            <a:endParaRPr lang="en-US" dirty="0"/>
          </a:p>
        </p:txBody>
      </p:sp>
    </p:spTree>
    <p:extLst>
      <p:ext uri="{BB962C8B-B14F-4D97-AF65-F5344CB8AC3E}">
        <p14:creationId xmlns:p14="http://schemas.microsoft.com/office/powerpoint/2010/main" val="1789824044"/>
      </p:ext>
    </p:extLst>
  </p:cSld>
  <p:clrMapOvr>
    <a:masterClrMapping/>
  </p:clrMapOvr>
</p:notes>
</file>

<file path=ppt/notesSlides/notesSlide7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771</a:t>
            </a:fld>
            <a:endParaRPr lang="en-US" dirty="0"/>
          </a:p>
        </p:txBody>
      </p:sp>
    </p:spTree>
    <p:extLst>
      <p:ext uri="{BB962C8B-B14F-4D97-AF65-F5344CB8AC3E}">
        <p14:creationId xmlns:p14="http://schemas.microsoft.com/office/powerpoint/2010/main" val="320957478"/>
      </p:ext>
    </p:extLst>
  </p:cSld>
  <p:clrMapOvr>
    <a:masterClrMapping/>
  </p:clrMapOvr>
</p:notes>
</file>

<file path=ppt/notesSlides/notesSlide7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772</a:t>
            </a:fld>
            <a:endParaRPr lang="en-US" dirty="0"/>
          </a:p>
        </p:txBody>
      </p:sp>
    </p:spTree>
    <p:extLst>
      <p:ext uri="{BB962C8B-B14F-4D97-AF65-F5344CB8AC3E}">
        <p14:creationId xmlns:p14="http://schemas.microsoft.com/office/powerpoint/2010/main" val="863019617"/>
      </p:ext>
    </p:extLst>
  </p:cSld>
  <p:clrMapOvr>
    <a:masterClrMapping/>
  </p:clrMapOvr>
</p:notes>
</file>

<file path=ppt/notesSlides/notesSlide7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773</a:t>
            </a:fld>
            <a:endParaRPr lang="en-US" dirty="0"/>
          </a:p>
        </p:txBody>
      </p:sp>
    </p:spTree>
    <p:extLst>
      <p:ext uri="{BB962C8B-B14F-4D97-AF65-F5344CB8AC3E}">
        <p14:creationId xmlns:p14="http://schemas.microsoft.com/office/powerpoint/2010/main" val="4110682213"/>
      </p:ext>
    </p:extLst>
  </p:cSld>
  <p:clrMapOvr>
    <a:masterClrMapping/>
  </p:clrMapOvr>
</p:notes>
</file>

<file path=ppt/notesSlides/notesSlide7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774</a:t>
            </a:fld>
            <a:endParaRPr lang="en-US" dirty="0"/>
          </a:p>
        </p:txBody>
      </p:sp>
    </p:spTree>
    <p:extLst>
      <p:ext uri="{BB962C8B-B14F-4D97-AF65-F5344CB8AC3E}">
        <p14:creationId xmlns:p14="http://schemas.microsoft.com/office/powerpoint/2010/main" val="221598835"/>
      </p:ext>
    </p:extLst>
  </p:cSld>
  <p:clrMapOvr>
    <a:masterClrMapping/>
  </p:clrMapOvr>
</p:notes>
</file>

<file path=ppt/notesSlides/notesSlide7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775</a:t>
            </a:fld>
            <a:endParaRPr lang="en-US" dirty="0"/>
          </a:p>
        </p:txBody>
      </p:sp>
    </p:spTree>
    <p:extLst>
      <p:ext uri="{BB962C8B-B14F-4D97-AF65-F5344CB8AC3E}">
        <p14:creationId xmlns:p14="http://schemas.microsoft.com/office/powerpoint/2010/main" val="422088432"/>
      </p:ext>
    </p:extLst>
  </p:cSld>
  <p:clrMapOvr>
    <a:masterClrMapping/>
  </p:clrMapOvr>
</p:notes>
</file>

<file path=ppt/notesSlides/notesSlide7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776</a:t>
            </a:fld>
            <a:endParaRPr lang="en-US" dirty="0"/>
          </a:p>
        </p:txBody>
      </p:sp>
    </p:spTree>
    <p:extLst>
      <p:ext uri="{BB962C8B-B14F-4D97-AF65-F5344CB8AC3E}">
        <p14:creationId xmlns:p14="http://schemas.microsoft.com/office/powerpoint/2010/main" val="571100325"/>
      </p:ext>
    </p:extLst>
  </p:cSld>
  <p:clrMapOvr>
    <a:masterClrMapping/>
  </p:clrMapOvr>
</p:notes>
</file>

<file path=ppt/notesSlides/notesSlide7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777</a:t>
            </a:fld>
            <a:endParaRPr lang="en-US" dirty="0"/>
          </a:p>
        </p:txBody>
      </p:sp>
    </p:spTree>
    <p:extLst>
      <p:ext uri="{BB962C8B-B14F-4D97-AF65-F5344CB8AC3E}">
        <p14:creationId xmlns:p14="http://schemas.microsoft.com/office/powerpoint/2010/main" val="989072159"/>
      </p:ext>
    </p:extLst>
  </p:cSld>
  <p:clrMapOvr>
    <a:masterClrMapping/>
  </p:clrMapOvr>
</p:notes>
</file>

<file path=ppt/notesSlides/notesSlide7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778</a:t>
            </a:fld>
            <a:endParaRPr lang="en-US" dirty="0"/>
          </a:p>
        </p:txBody>
      </p:sp>
    </p:spTree>
    <p:extLst>
      <p:ext uri="{BB962C8B-B14F-4D97-AF65-F5344CB8AC3E}">
        <p14:creationId xmlns:p14="http://schemas.microsoft.com/office/powerpoint/2010/main" val="2520834422"/>
      </p:ext>
    </p:extLst>
  </p:cSld>
  <p:clrMapOvr>
    <a:masterClrMapping/>
  </p:clrMapOvr>
</p:notes>
</file>

<file path=ppt/notesSlides/notesSlide7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779</a:t>
            </a:fld>
            <a:endParaRPr lang="en-US" dirty="0"/>
          </a:p>
        </p:txBody>
      </p:sp>
    </p:spTree>
    <p:extLst>
      <p:ext uri="{BB962C8B-B14F-4D97-AF65-F5344CB8AC3E}">
        <p14:creationId xmlns:p14="http://schemas.microsoft.com/office/powerpoint/2010/main" val="1351740020"/>
      </p:ext>
    </p:extLst>
  </p:cSld>
  <p:clrMapOvr>
    <a:masterClrMapping/>
  </p:clrMapOvr>
</p:notes>
</file>

<file path=ppt/notesSlides/notesSlide7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780</a:t>
            </a:fld>
            <a:endParaRPr lang="en-US" dirty="0"/>
          </a:p>
        </p:txBody>
      </p:sp>
    </p:spTree>
    <p:extLst>
      <p:ext uri="{BB962C8B-B14F-4D97-AF65-F5344CB8AC3E}">
        <p14:creationId xmlns:p14="http://schemas.microsoft.com/office/powerpoint/2010/main" val="87952135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79</a:t>
            </a:fld>
            <a:endParaRPr lang="en-US" dirty="0"/>
          </a:p>
        </p:txBody>
      </p:sp>
    </p:spTree>
    <p:extLst>
      <p:ext uri="{BB962C8B-B14F-4D97-AF65-F5344CB8AC3E}">
        <p14:creationId xmlns:p14="http://schemas.microsoft.com/office/powerpoint/2010/main" val="1900115639"/>
      </p:ext>
    </p:extLst>
  </p:cSld>
  <p:clrMapOvr>
    <a:masterClrMapping/>
  </p:clrMapOvr>
</p:notes>
</file>

<file path=ppt/notesSlides/notesSlide7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781</a:t>
            </a:fld>
            <a:endParaRPr lang="en-US" dirty="0"/>
          </a:p>
        </p:txBody>
      </p:sp>
    </p:spTree>
    <p:extLst>
      <p:ext uri="{BB962C8B-B14F-4D97-AF65-F5344CB8AC3E}">
        <p14:creationId xmlns:p14="http://schemas.microsoft.com/office/powerpoint/2010/main" val="151827417"/>
      </p:ext>
    </p:extLst>
  </p:cSld>
  <p:clrMapOvr>
    <a:masterClrMapping/>
  </p:clrMapOvr>
</p:notes>
</file>

<file path=ppt/notesSlides/notesSlide7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782</a:t>
            </a:fld>
            <a:endParaRPr lang="en-US" dirty="0"/>
          </a:p>
        </p:txBody>
      </p:sp>
    </p:spTree>
    <p:extLst>
      <p:ext uri="{BB962C8B-B14F-4D97-AF65-F5344CB8AC3E}">
        <p14:creationId xmlns:p14="http://schemas.microsoft.com/office/powerpoint/2010/main" val="1362839272"/>
      </p:ext>
    </p:extLst>
  </p:cSld>
  <p:clrMapOvr>
    <a:masterClrMapping/>
  </p:clrMapOvr>
</p:notes>
</file>

<file path=ppt/notesSlides/notesSlide7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783</a:t>
            </a:fld>
            <a:endParaRPr lang="en-US" dirty="0"/>
          </a:p>
        </p:txBody>
      </p:sp>
    </p:spTree>
    <p:extLst>
      <p:ext uri="{BB962C8B-B14F-4D97-AF65-F5344CB8AC3E}">
        <p14:creationId xmlns:p14="http://schemas.microsoft.com/office/powerpoint/2010/main" val="1942855505"/>
      </p:ext>
    </p:extLst>
  </p:cSld>
  <p:clrMapOvr>
    <a:masterClrMapping/>
  </p:clrMapOvr>
</p:notes>
</file>

<file path=ppt/notesSlides/notesSlide7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784</a:t>
            </a:fld>
            <a:endParaRPr lang="en-US" dirty="0"/>
          </a:p>
        </p:txBody>
      </p:sp>
    </p:spTree>
    <p:extLst>
      <p:ext uri="{BB962C8B-B14F-4D97-AF65-F5344CB8AC3E}">
        <p14:creationId xmlns:p14="http://schemas.microsoft.com/office/powerpoint/2010/main" val="1504595235"/>
      </p:ext>
    </p:extLst>
  </p:cSld>
  <p:clrMapOvr>
    <a:masterClrMapping/>
  </p:clrMapOvr>
</p:notes>
</file>

<file path=ppt/notesSlides/notesSlide7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785</a:t>
            </a:fld>
            <a:endParaRPr lang="en-US" dirty="0"/>
          </a:p>
        </p:txBody>
      </p:sp>
    </p:spTree>
    <p:extLst>
      <p:ext uri="{BB962C8B-B14F-4D97-AF65-F5344CB8AC3E}">
        <p14:creationId xmlns:p14="http://schemas.microsoft.com/office/powerpoint/2010/main" val="340296909"/>
      </p:ext>
    </p:extLst>
  </p:cSld>
  <p:clrMapOvr>
    <a:masterClrMapping/>
  </p:clrMapOvr>
</p:notes>
</file>

<file path=ppt/notesSlides/notesSlide7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786</a:t>
            </a:fld>
            <a:endParaRPr lang="en-US" dirty="0"/>
          </a:p>
        </p:txBody>
      </p:sp>
    </p:spTree>
    <p:extLst>
      <p:ext uri="{BB962C8B-B14F-4D97-AF65-F5344CB8AC3E}">
        <p14:creationId xmlns:p14="http://schemas.microsoft.com/office/powerpoint/2010/main" val="3770001969"/>
      </p:ext>
    </p:extLst>
  </p:cSld>
  <p:clrMapOvr>
    <a:masterClrMapping/>
  </p:clrMapOvr>
</p:notes>
</file>

<file path=ppt/notesSlides/notesSlide7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787</a:t>
            </a:fld>
            <a:endParaRPr lang="en-US" dirty="0"/>
          </a:p>
        </p:txBody>
      </p:sp>
    </p:spTree>
    <p:extLst>
      <p:ext uri="{BB962C8B-B14F-4D97-AF65-F5344CB8AC3E}">
        <p14:creationId xmlns:p14="http://schemas.microsoft.com/office/powerpoint/2010/main" val="2352474940"/>
      </p:ext>
    </p:extLst>
  </p:cSld>
  <p:clrMapOvr>
    <a:masterClrMapping/>
  </p:clrMapOvr>
</p:notes>
</file>

<file path=ppt/notesSlides/notesSlide7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788</a:t>
            </a:fld>
            <a:endParaRPr lang="en-US" dirty="0"/>
          </a:p>
        </p:txBody>
      </p:sp>
    </p:spTree>
    <p:extLst>
      <p:ext uri="{BB962C8B-B14F-4D97-AF65-F5344CB8AC3E}">
        <p14:creationId xmlns:p14="http://schemas.microsoft.com/office/powerpoint/2010/main" val="2442850230"/>
      </p:ext>
    </p:extLst>
  </p:cSld>
  <p:clrMapOvr>
    <a:masterClrMapping/>
  </p:clrMapOvr>
</p:notes>
</file>

<file path=ppt/notesSlides/notesSlide7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789</a:t>
            </a:fld>
            <a:endParaRPr lang="en-US" dirty="0"/>
          </a:p>
        </p:txBody>
      </p:sp>
    </p:spTree>
    <p:extLst>
      <p:ext uri="{BB962C8B-B14F-4D97-AF65-F5344CB8AC3E}">
        <p14:creationId xmlns:p14="http://schemas.microsoft.com/office/powerpoint/2010/main" val="773768925"/>
      </p:ext>
    </p:extLst>
  </p:cSld>
  <p:clrMapOvr>
    <a:masterClrMapping/>
  </p:clrMapOvr>
</p:notes>
</file>

<file path=ppt/notesSlides/notesSlide7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790</a:t>
            </a:fld>
            <a:endParaRPr lang="en-US" dirty="0"/>
          </a:p>
        </p:txBody>
      </p:sp>
    </p:spTree>
    <p:extLst>
      <p:ext uri="{BB962C8B-B14F-4D97-AF65-F5344CB8AC3E}">
        <p14:creationId xmlns:p14="http://schemas.microsoft.com/office/powerpoint/2010/main" val="3537346223"/>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80</a:t>
            </a:fld>
            <a:endParaRPr lang="en-US" dirty="0"/>
          </a:p>
        </p:txBody>
      </p:sp>
    </p:spTree>
    <p:extLst>
      <p:ext uri="{BB962C8B-B14F-4D97-AF65-F5344CB8AC3E}">
        <p14:creationId xmlns:p14="http://schemas.microsoft.com/office/powerpoint/2010/main" val="4279999857"/>
      </p:ext>
    </p:extLst>
  </p:cSld>
  <p:clrMapOvr>
    <a:masterClrMapping/>
  </p:clrMapOvr>
</p:notes>
</file>

<file path=ppt/notesSlides/notesSlide7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791</a:t>
            </a:fld>
            <a:endParaRPr lang="en-US" dirty="0"/>
          </a:p>
        </p:txBody>
      </p:sp>
    </p:spTree>
    <p:extLst>
      <p:ext uri="{BB962C8B-B14F-4D97-AF65-F5344CB8AC3E}">
        <p14:creationId xmlns:p14="http://schemas.microsoft.com/office/powerpoint/2010/main" val="3536049344"/>
      </p:ext>
    </p:extLst>
  </p:cSld>
  <p:clrMapOvr>
    <a:masterClrMapping/>
  </p:clrMapOvr>
</p:notes>
</file>

<file path=ppt/notesSlides/notesSlide7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792</a:t>
            </a:fld>
            <a:endParaRPr lang="en-US" dirty="0"/>
          </a:p>
        </p:txBody>
      </p:sp>
    </p:spTree>
    <p:extLst>
      <p:ext uri="{BB962C8B-B14F-4D97-AF65-F5344CB8AC3E}">
        <p14:creationId xmlns:p14="http://schemas.microsoft.com/office/powerpoint/2010/main" val="1273419829"/>
      </p:ext>
    </p:extLst>
  </p:cSld>
  <p:clrMapOvr>
    <a:masterClrMapping/>
  </p:clrMapOvr>
</p:notes>
</file>

<file path=ppt/notesSlides/notesSlide7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793</a:t>
            </a:fld>
            <a:endParaRPr lang="en-US" dirty="0"/>
          </a:p>
        </p:txBody>
      </p:sp>
    </p:spTree>
    <p:extLst>
      <p:ext uri="{BB962C8B-B14F-4D97-AF65-F5344CB8AC3E}">
        <p14:creationId xmlns:p14="http://schemas.microsoft.com/office/powerpoint/2010/main" val="1827924897"/>
      </p:ext>
    </p:extLst>
  </p:cSld>
  <p:clrMapOvr>
    <a:masterClrMapping/>
  </p:clrMapOvr>
</p:notes>
</file>

<file path=ppt/notesSlides/notesSlide7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794</a:t>
            </a:fld>
            <a:endParaRPr lang="en-US" dirty="0"/>
          </a:p>
        </p:txBody>
      </p:sp>
    </p:spTree>
    <p:extLst>
      <p:ext uri="{BB962C8B-B14F-4D97-AF65-F5344CB8AC3E}">
        <p14:creationId xmlns:p14="http://schemas.microsoft.com/office/powerpoint/2010/main" val="2300602228"/>
      </p:ext>
    </p:extLst>
  </p:cSld>
  <p:clrMapOvr>
    <a:masterClrMapping/>
  </p:clrMapOvr>
</p:notes>
</file>

<file path=ppt/notesSlides/notesSlide7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795</a:t>
            </a:fld>
            <a:endParaRPr lang="en-US" dirty="0"/>
          </a:p>
        </p:txBody>
      </p:sp>
    </p:spTree>
    <p:extLst>
      <p:ext uri="{BB962C8B-B14F-4D97-AF65-F5344CB8AC3E}">
        <p14:creationId xmlns:p14="http://schemas.microsoft.com/office/powerpoint/2010/main" val="3279441059"/>
      </p:ext>
    </p:extLst>
  </p:cSld>
  <p:clrMapOvr>
    <a:masterClrMapping/>
  </p:clrMapOvr>
</p:notes>
</file>

<file path=ppt/notesSlides/notesSlide7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796</a:t>
            </a:fld>
            <a:endParaRPr lang="en-US" dirty="0"/>
          </a:p>
        </p:txBody>
      </p:sp>
    </p:spTree>
    <p:extLst>
      <p:ext uri="{BB962C8B-B14F-4D97-AF65-F5344CB8AC3E}">
        <p14:creationId xmlns:p14="http://schemas.microsoft.com/office/powerpoint/2010/main" val="3725432794"/>
      </p:ext>
    </p:extLst>
  </p:cSld>
  <p:clrMapOvr>
    <a:masterClrMapping/>
  </p:clrMapOvr>
</p:notes>
</file>

<file path=ppt/notesSlides/notesSlide7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797</a:t>
            </a:fld>
            <a:endParaRPr lang="en-US" dirty="0"/>
          </a:p>
        </p:txBody>
      </p:sp>
    </p:spTree>
    <p:extLst>
      <p:ext uri="{BB962C8B-B14F-4D97-AF65-F5344CB8AC3E}">
        <p14:creationId xmlns:p14="http://schemas.microsoft.com/office/powerpoint/2010/main" val="2822929159"/>
      </p:ext>
    </p:extLst>
  </p:cSld>
  <p:clrMapOvr>
    <a:masterClrMapping/>
  </p:clrMapOvr>
</p:notes>
</file>

<file path=ppt/notesSlides/notesSlide7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798</a:t>
            </a:fld>
            <a:endParaRPr lang="en-US" dirty="0"/>
          </a:p>
        </p:txBody>
      </p:sp>
    </p:spTree>
    <p:extLst>
      <p:ext uri="{BB962C8B-B14F-4D97-AF65-F5344CB8AC3E}">
        <p14:creationId xmlns:p14="http://schemas.microsoft.com/office/powerpoint/2010/main" val="3923029690"/>
      </p:ext>
    </p:extLst>
  </p:cSld>
  <p:clrMapOvr>
    <a:masterClrMapping/>
  </p:clrMapOvr>
</p:notes>
</file>

<file path=ppt/notesSlides/notesSlide7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799</a:t>
            </a:fld>
            <a:endParaRPr lang="en-US" dirty="0"/>
          </a:p>
        </p:txBody>
      </p:sp>
    </p:spTree>
    <p:extLst>
      <p:ext uri="{BB962C8B-B14F-4D97-AF65-F5344CB8AC3E}">
        <p14:creationId xmlns:p14="http://schemas.microsoft.com/office/powerpoint/2010/main" val="2670447636"/>
      </p:ext>
    </p:extLst>
  </p:cSld>
  <p:clrMapOvr>
    <a:masterClrMapping/>
  </p:clrMapOvr>
</p:notes>
</file>

<file path=ppt/notesSlides/notesSlide7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800</a:t>
            </a:fld>
            <a:endParaRPr lang="en-US" dirty="0"/>
          </a:p>
        </p:txBody>
      </p:sp>
    </p:spTree>
    <p:extLst>
      <p:ext uri="{BB962C8B-B14F-4D97-AF65-F5344CB8AC3E}">
        <p14:creationId xmlns:p14="http://schemas.microsoft.com/office/powerpoint/2010/main" val="41784949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a:t>
            </a:fld>
            <a:endParaRPr lang="en-US" dirty="0"/>
          </a:p>
        </p:txBody>
      </p:sp>
    </p:spTree>
    <p:extLst>
      <p:ext uri="{BB962C8B-B14F-4D97-AF65-F5344CB8AC3E}">
        <p14:creationId xmlns:p14="http://schemas.microsoft.com/office/powerpoint/2010/main" val="3268688390"/>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81</a:t>
            </a:fld>
            <a:endParaRPr lang="en-US" dirty="0"/>
          </a:p>
        </p:txBody>
      </p:sp>
    </p:spTree>
    <p:extLst>
      <p:ext uri="{BB962C8B-B14F-4D97-AF65-F5344CB8AC3E}">
        <p14:creationId xmlns:p14="http://schemas.microsoft.com/office/powerpoint/2010/main" val="804353849"/>
      </p:ext>
    </p:extLst>
  </p:cSld>
  <p:clrMapOvr>
    <a:masterClrMapping/>
  </p:clrMapOvr>
</p:notes>
</file>

<file path=ppt/notesSlides/notesSlide8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801</a:t>
            </a:fld>
            <a:endParaRPr lang="en-US" dirty="0"/>
          </a:p>
        </p:txBody>
      </p:sp>
    </p:spTree>
    <p:extLst>
      <p:ext uri="{BB962C8B-B14F-4D97-AF65-F5344CB8AC3E}">
        <p14:creationId xmlns:p14="http://schemas.microsoft.com/office/powerpoint/2010/main" val="1226304765"/>
      </p:ext>
    </p:extLst>
  </p:cSld>
  <p:clrMapOvr>
    <a:masterClrMapping/>
  </p:clrMapOvr>
</p:notes>
</file>

<file path=ppt/notesSlides/notesSlide8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802</a:t>
            </a:fld>
            <a:endParaRPr lang="en-US" dirty="0"/>
          </a:p>
        </p:txBody>
      </p:sp>
    </p:spTree>
    <p:extLst>
      <p:ext uri="{BB962C8B-B14F-4D97-AF65-F5344CB8AC3E}">
        <p14:creationId xmlns:p14="http://schemas.microsoft.com/office/powerpoint/2010/main" val="3162305202"/>
      </p:ext>
    </p:extLst>
  </p:cSld>
  <p:clrMapOvr>
    <a:masterClrMapping/>
  </p:clrMapOvr>
</p:notes>
</file>

<file path=ppt/notesSlides/notesSlide8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803</a:t>
            </a:fld>
            <a:endParaRPr lang="en-US" dirty="0"/>
          </a:p>
        </p:txBody>
      </p:sp>
    </p:spTree>
    <p:extLst>
      <p:ext uri="{BB962C8B-B14F-4D97-AF65-F5344CB8AC3E}">
        <p14:creationId xmlns:p14="http://schemas.microsoft.com/office/powerpoint/2010/main" val="2117392831"/>
      </p:ext>
    </p:extLst>
  </p:cSld>
  <p:clrMapOvr>
    <a:masterClrMapping/>
  </p:clrMapOvr>
</p:notes>
</file>

<file path=ppt/notesSlides/notesSlide8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804</a:t>
            </a:fld>
            <a:endParaRPr lang="en-US" dirty="0"/>
          </a:p>
        </p:txBody>
      </p:sp>
    </p:spTree>
    <p:extLst>
      <p:ext uri="{BB962C8B-B14F-4D97-AF65-F5344CB8AC3E}">
        <p14:creationId xmlns:p14="http://schemas.microsoft.com/office/powerpoint/2010/main" val="1669600016"/>
      </p:ext>
    </p:extLst>
  </p:cSld>
  <p:clrMapOvr>
    <a:masterClrMapping/>
  </p:clrMapOvr>
</p:notes>
</file>

<file path=ppt/notesSlides/notesSlide8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805</a:t>
            </a:fld>
            <a:endParaRPr lang="en-US" dirty="0"/>
          </a:p>
        </p:txBody>
      </p:sp>
    </p:spTree>
    <p:extLst>
      <p:ext uri="{BB962C8B-B14F-4D97-AF65-F5344CB8AC3E}">
        <p14:creationId xmlns:p14="http://schemas.microsoft.com/office/powerpoint/2010/main" val="1673803235"/>
      </p:ext>
    </p:extLst>
  </p:cSld>
  <p:clrMapOvr>
    <a:masterClrMapping/>
  </p:clrMapOvr>
</p:notes>
</file>

<file path=ppt/notesSlides/notesSlide8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806</a:t>
            </a:fld>
            <a:endParaRPr lang="en-US" dirty="0"/>
          </a:p>
        </p:txBody>
      </p:sp>
    </p:spTree>
    <p:extLst>
      <p:ext uri="{BB962C8B-B14F-4D97-AF65-F5344CB8AC3E}">
        <p14:creationId xmlns:p14="http://schemas.microsoft.com/office/powerpoint/2010/main" val="2002729993"/>
      </p:ext>
    </p:extLst>
  </p:cSld>
  <p:clrMapOvr>
    <a:masterClrMapping/>
  </p:clrMapOvr>
</p:notes>
</file>

<file path=ppt/notesSlides/notesSlide8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807</a:t>
            </a:fld>
            <a:endParaRPr lang="en-US" dirty="0"/>
          </a:p>
        </p:txBody>
      </p:sp>
    </p:spTree>
    <p:extLst>
      <p:ext uri="{BB962C8B-B14F-4D97-AF65-F5344CB8AC3E}">
        <p14:creationId xmlns:p14="http://schemas.microsoft.com/office/powerpoint/2010/main" val="3902801901"/>
      </p:ext>
    </p:extLst>
  </p:cSld>
  <p:clrMapOvr>
    <a:masterClrMapping/>
  </p:clrMapOvr>
</p:notes>
</file>

<file path=ppt/notesSlides/notesSlide8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808</a:t>
            </a:fld>
            <a:endParaRPr lang="en-US" dirty="0"/>
          </a:p>
        </p:txBody>
      </p:sp>
    </p:spTree>
    <p:extLst>
      <p:ext uri="{BB962C8B-B14F-4D97-AF65-F5344CB8AC3E}">
        <p14:creationId xmlns:p14="http://schemas.microsoft.com/office/powerpoint/2010/main" val="3494574579"/>
      </p:ext>
    </p:extLst>
  </p:cSld>
  <p:clrMapOvr>
    <a:masterClrMapping/>
  </p:clrMapOvr>
</p:notes>
</file>

<file path=ppt/notesSlides/notesSlide8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809</a:t>
            </a:fld>
            <a:endParaRPr lang="en-US" dirty="0"/>
          </a:p>
        </p:txBody>
      </p:sp>
    </p:spTree>
    <p:extLst>
      <p:ext uri="{BB962C8B-B14F-4D97-AF65-F5344CB8AC3E}">
        <p14:creationId xmlns:p14="http://schemas.microsoft.com/office/powerpoint/2010/main" val="3480894452"/>
      </p:ext>
    </p:extLst>
  </p:cSld>
  <p:clrMapOvr>
    <a:masterClrMapping/>
  </p:clrMapOvr>
</p:notes>
</file>

<file path=ppt/notesSlides/notesSlide8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810</a:t>
            </a:fld>
            <a:endParaRPr lang="en-US" dirty="0"/>
          </a:p>
        </p:txBody>
      </p:sp>
    </p:spTree>
    <p:extLst>
      <p:ext uri="{BB962C8B-B14F-4D97-AF65-F5344CB8AC3E}">
        <p14:creationId xmlns:p14="http://schemas.microsoft.com/office/powerpoint/2010/main" val="1978281636"/>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82</a:t>
            </a:fld>
            <a:endParaRPr lang="en-US" dirty="0"/>
          </a:p>
        </p:txBody>
      </p:sp>
    </p:spTree>
    <p:extLst>
      <p:ext uri="{BB962C8B-B14F-4D97-AF65-F5344CB8AC3E}">
        <p14:creationId xmlns:p14="http://schemas.microsoft.com/office/powerpoint/2010/main" val="4104864175"/>
      </p:ext>
    </p:extLst>
  </p:cSld>
  <p:clrMapOvr>
    <a:masterClrMapping/>
  </p:clrMapOvr>
</p:notes>
</file>

<file path=ppt/notesSlides/notesSlide8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811</a:t>
            </a:fld>
            <a:endParaRPr lang="en-US" dirty="0"/>
          </a:p>
        </p:txBody>
      </p:sp>
    </p:spTree>
    <p:extLst>
      <p:ext uri="{BB962C8B-B14F-4D97-AF65-F5344CB8AC3E}">
        <p14:creationId xmlns:p14="http://schemas.microsoft.com/office/powerpoint/2010/main" val="3530870945"/>
      </p:ext>
    </p:extLst>
  </p:cSld>
  <p:clrMapOvr>
    <a:masterClrMapping/>
  </p:clrMapOvr>
</p:notes>
</file>

<file path=ppt/notesSlides/notesSlide8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812</a:t>
            </a:fld>
            <a:endParaRPr lang="en-US" dirty="0"/>
          </a:p>
        </p:txBody>
      </p:sp>
    </p:spTree>
    <p:extLst>
      <p:ext uri="{BB962C8B-B14F-4D97-AF65-F5344CB8AC3E}">
        <p14:creationId xmlns:p14="http://schemas.microsoft.com/office/powerpoint/2010/main" val="4167581130"/>
      </p:ext>
    </p:extLst>
  </p:cSld>
  <p:clrMapOvr>
    <a:masterClrMapping/>
  </p:clrMapOvr>
</p:notes>
</file>

<file path=ppt/notesSlides/notesSlide8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813</a:t>
            </a:fld>
            <a:endParaRPr lang="en-US" dirty="0"/>
          </a:p>
        </p:txBody>
      </p:sp>
    </p:spTree>
    <p:extLst>
      <p:ext uri="{BB962C8B-B14F-4D97-AF65-F5344CB8AC3E}">
        <p14:creationId xmlns:p14="http://schemas.microsoft.com/office/powerpoint/2010/main" val="1749719138"/>
      </p:ext>
    </p:extLst>
  </p:cSld>
  <p:clrMapOvr>
    <a:masterClrMapping/>
  </p:clrMapOvr>
</p:notes>
</file>

<file path=ppt/notesSlides/notesSlide8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814</a:t>
            </a:fld>
            <a:endParaRPr lang="en-US" dirty="0"/>
          </a:p>
        </p:txBody>
      </p:sp>
    </p:spTree>
    <p:extLst>
      <p:ext uri="{BB962C8B-B14F-4D97-AF65-F5344CB8AC3E}">
        <p14:creationId xmlns:p14="http://schemas.microsoft.com/office/powerpoint/2010/main" val="817303573"/>
      </p:ext>
    </p:extLst>
  </p:cSld>
  <p:clrMapOvr>
    <a:masterClrMapping/>
  </p:clrMapOvr>
</p:notes>
</file>

<file path=ppt/notesSlides/notesSlide8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815</a:t>
            </a:fld>
            <a:endParaRPr lang="en-US" dirty="0"/>
          </a:p>
        </p:txBody>
      </p:sp>
    </p:spTree>
    <p:extLst>
      <p:ext uri="{BB962C8B-B14F-4D97-AF65-F5344CB8AC3E}">
        <p14:creationId xmlns:p14="http://schemas.microsoft.com/office/powerpoint/2010/main" val="1541525660"/>
      </p:ext>
    </p:extLst>
  </p:cSld>
  <p:clrMapOvr>
    <a:masterClrMapping/>
  </p:clrMapOvr>
</p:notes>
</file>

<file path=ppt/notesSlides/notesSlide8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816</a:t>
            </a:fld>
            <a:endParaRPr lang="en-US" dirty="0"/>
          </a:p>
        </p:txBody>
      </p:sp>
    </p:spTree>
    <p:extLst>
      <p:ext uri="{BB962C8B-B14F-4D97-AF65-F5344CB8AC3E}">
        <p14:creationId xmlns:p14="http://schemas.microsoft.com/office/powerpoint/2010/main" val="723111395"/>
      </p:ext>
    </p:extLst>
  </p:cSld>
  <p:clrMapOvr>
    <a:masterClrMapping/>
  </p:clrMapOvr>
</p:notes>
</file>

<file path=ppt/notesSlides/notesSlide8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817</a:t>
            </a:fld>
            <a:endParaRPr lang="en-US" dirty="0"/>
          </a:p>
        </p:txBody>
      </p:sp>
    </p:spTree>
    <p:extLst>
      <p:ext uri="{BB962C8B-B14F-4D97-AF65-F5344CB8AC3E}">
        <p14:creationId xmlns:p14="http://schemas.microsoft.com/office/powerpoint/2010/main" val="4264910253"/>
      </p:ext>
    </p:extLst>
  </p:cSld>
  <p:clrMapOvr>
    <a:masterClrMapping/>
  </p:clrMapOvr>
</p:notes>
</file>

<file path=ppt/notesSlides/notesSlide8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818</a:t>
            </a:fld>
            <a:endParaRPr lang="en-US" dirty="0"/>
          </a:p>
        </p:txBody>
      </p:sp>
    </p:spTree>
    <p:extLst>
      <p:ext uri="{BB962C8B-B14F-4D97-AF65-F5344CB8AC3E}">
        <p14:creationId xmlns:p14="http://schemas.microsoft.com/office/powerpoint/2010/main" val="964836174"/>
      </p:ext>
    </p:extLst>
  </p:cSld>
  <p:clrMapOvr>
    <a:masterClrMapping/>
  </p:clrMapOvr>
</p:notes>
</file>

<file path=ppt/notesSlides/notesSlide8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819</a:t>
            </a:fld>
            <a:endParaRPr lang="en-US" dirty="0"/>
          </a:p>
        </p:txBody>
      </p:sp>
    </p:spTree>
    <p:extLst>
      <p:ext uri="{BB962C8B-B14F-4D97-AF65-F5344CB8AC3E}">
        <p14:creationId xmlns:p14="http://schemas.microsoft.com/office/powerpoint/2010/main" val="1887195376"/>
      </p:ext>
    </p:extLst>
  </p:cSld>
  <p:clrMapOvr>
    <a:masterClrMapping/>
  </p:clrMapOvr>
</p:notes>
</file>

<file path=ppt/notesSlides/notesSlide8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820</a:t>
            </a:fld>
            <a:endParaRPr lang="en-US" dirty="0"/>
          </a:p>
        </p:txBody>
      </p:sp>
    </p:spTree>
    <p:extLst>
      <p:ext uri="{BB962C8B-B14F-4D97-AF65-F5344CB8AC3E}">
        <p14:creationId xmlns:p14="http://schemas.microsoft.com/office/powerpoint/2010/main" val="28958320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83</a:t>
            </a:fld>
            <a:endParaRPr lang="en-US" dirty="0"/>
          </a:p>
        </p:txBody>
      </p:sp>
    </p:spTree>
    <p:extLst>
      <p:ext uri="{BB962C8B-B14F-4D97-AF65-F5344CB8AC3E}">
        <p14:creationId xmlns:p14="http://schemas.microsoft.com/office/powerpoint/2010/main" val="3706035146"/>
      </p:ext>
    </p:extLst>
  </p:cSld>
  <p:clrMapOvr>
    <a:masterClrMapping/>
  </p:clrMapOvr>
</p:notes>
</file>

<file path=ppt/notesSlides/notesSlide8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821</a:t>
            </a:fld>
            <a:endParaRPr lang="en-US" dirty="0"/>
          </a:p>
        </p:txBody>
      </p:sp>
    </p:spTree>
    <p:extLst>
      <p:ext uri="{BB962C8B-B14F-4D97-AF65-F5344CB8AC3E}">
        <p14:creationId xmlns:p14="http://schemas.microsoft.com/office/powerpoint/2010/main" val="9319874"/>
      </p:ext>
    </p:extLst>
  </p:cSld>
  <p:clrMapOvr>
    <a:masterClrMapping/>
  </p:clrMapOvr>
</p:notes>
</file>

<file path=ppt/notesSlides/notesSlide8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822</a:t>
            </a:fld>
            <a:endParaRPr lang="en-US" dirty="0"/>
          </a:p>
        </p:txBody>
      </p:sp>
    </p:spTree>
    <p:extLst>
      <p:ext uri="{BB962C8B-B14F-4D97-AF65-F5344CB8AC3E}">
        <p14:creationId xmlns:p14="http://schemas.microsoft.com/office/powerpoint/2010/main" val="1179321282"/>
      </p:ext>
    </p:extLst>
  </p:cSld>
  <p:clrMapOvr>
    <a:masterClrMapping/>
  </p:clrMapOvr>
</p:notes>
</file>

<file path=ppt/notesSlides/notesSlide8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823</a:t>
            </a:fld>
            <a:endParaRPr lang="en-US" dirty="0"/>
          </a:p>
        </p:txBody>
      </p:sp>
    </p:spTree>
    <p:extLst>
      <p:ext uri="{BB962C8B-B14F-4D97-AF65-F5344CB8AC3E}">
        <p14:creationId xmlns:p14="http://schemas.microsoft.com/office/powerpoint/2010/main" val="195465504"/>
      </p:ext>
    </p:extLst>
  </p:cSld>
  <p:clrMapOvr>
    <a:masterClrMapping/>
  </p:clrMapOvr>
</p:notes>
</file>

<file path=ppt/notesSlides/notesSlide8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824</a:t>
            </a:fld>
            <a:endParaRPr lang="en-US" dirty="0"/>
          </a:p>
        </p:txBody>
      </p:sp>
    </p:spTree>
    <p:extLst>
      <p:ext uri="{BB962C8B-B14F-4D97-AF65-F5344CB8AC3E}">
        <p14:creationId xmlns:p14="http://schemas.microsoft.com/office/powerpoint/2010/main" val="3681184978"/>
      </p:ext>
    </p:extLst>
  </p:cSld>
  <p:clrMapOvr>
    <a:masterClrMapping/>
  </p:clrMapOvr>
</p:notes>
</file>

<file path=ppt/notesSlides/notesSlide8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825</a:t>
            </a:fld>
            <a:endParaRPr lang="en-US" dirty="0"/>
          </a:p>
        </p:txBody>
      </p:sp>
    </p:spTree>
    <p:extLst>
      <p:ext uri="{BB962C8B-B14F-4D97-AF65-F5344CB8AC3E}">
        <p14:creationId xmlns:p14="http://schemas.microsoft.com/office/powerpoint/2010/main" val="1094416081"/>
      </p:ext>
    </p:extLst>
  </p:cSld>
  <p:clrMapOvr>
    <a:masterClrMapping/>
  </p:clrMapOvr>
</p:notes>
</file>

<file path=ppt/notesSlides/notesSlide8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826</a:t>
            </a:fld>
            <a:endParaRPr lang="en-US" dirty="0"/>
          </a:p>
        </p:txBody>
      </p:sp>
    </p:spTree>
    <p:extLst>
      <p:ext uri="{BB962C8B-B14F-4D97-AF65-F5344CB8AC3E}">
        <p14:creationId xmlns:p14="http://schemas.microsoft.com/office/powerpoint/2010/main" val="1944798134"/>
      </p:ext>
    </p:extLst>
  </p:cSld>
  <p:clrMapOvr>
    <a:masterClrMapping/>
  </p:clrMapOvr>
</p:notes>
</file>

<file path=ppt/notesSlides/notesSlide8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827</a:t>
            </a:fld>
            <a:endParaRPr lang="en-US" dirty="0"/>
          </a:p>
        </p:txBody>
      </p:sp>
    </p:spTree>
    <p:extLst>
      <p:ext uri="{BB962C8B-B14F-4D97-AF65-F5344CB8AC3E}">
        <p14:creationId xmlns:p14="http://schemas.microsoft.com/office/powerpoint/2010/main" val="2430935085"/>
      </p:ext>
    </p:extLst>
  </p:cSld>
  <p:clrMapOvr>
    <a:masterClrMapping/>
  </p:clrMapOvr>
</p:notes>
</file>

<file path=ppt/notesSlides/notesSlide8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828</a:t>
            </a:fld>
            <a:endParaRPr lang="en-US" dirty="0"/>
          </a:p>
        </p:txBody>
      </p:sp>
    </p:spTree>
    <p:extLst>
      <p:ext uri="{BB962C8B-B14F-4D97-AF65-F5344CB8AC3E}">
        <p14:creationId xmlns:p14="http://schemas.microsoft.com/office/powerpoint/2010/main" val="971073221"/>
      </p:ext>
    </p:extLst>
  </p:cSld>
  <p:clrMapOvr>
    <a:masterClrMapping/>
  </p:clrMapOvr>
</p:notes>
</file>

<file path=ppt/notesSlides/notesSlide8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829</a:t>
            </a:fld>
            <a:endParaRPr lang="en-US" dirty="0"/>
          </a:p>
        </p:txBody>
      </p:sp>
    </p:spTree>
    <p:extLst>
      <p:ext uri="{BB962C8B-B14F-4D97-AF65-F5344CB8AC3E}">
        <p14:creationId xmlns:p14="http://schemas.microsoft.com/office/powerpoint/2010/main" val="2052519523"/>
      </p:ext>
    </p:extLst>
  </p:cSld>
  <p:clrMapOvr>
    <a:masterClrMapping/>
  </p:clrMapOvr>
</p:notes>
</file>

<file path=ppt/notesSlides/notesSlide8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830</a:t>
            </a:fld>
            <a:endParaRPr lang="en-US" dirty="0"/>
          </a:p>
        </p:txBody>
      </p:sp>
    </p:spTree>
    <p:extLst>
      <p:ext uri="{BB962C8B-B14F-4D97-AF65-F5344CB8AC3E}">
        <p14:creationId xmlns:p14="http://schemas.microsoft.com/office/powerpoint/2010/main" val="1808850006"/>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84</a:t>
            </a:fld>
            <a:endParaRPr lang="en-US" dirty="0"/>
          </a:p>
        </p:txBody>
      </p:sp>
    </p:spTree>
    <p:extLst>
      <p:ext uri="{BB962C8B-B14F-4D97-AF65-F5344CB8AC3E}">
        <p14:creationId xmlns:p14="http://schemas.microsoft.com/office/powerpoint/2010/main" val="3721639974"/>
      </p:ext>
    </p:extLst>
  </p:cSld>
  <p:clrMapOvr>
    <a:masterClrMapping/>
  </p:clrMapOvr>
</p:notes>
</file>

<file path=ppt/notesSlides/notesSlide8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831</a:t>
            </a:fld>
            <a:endParaRPr lang="en-US" dirty="0"/>
          </a:p>
        </p:txBody>
      </p:sp>
    </p:spTree>
    <p:extLst>
      <p:ext uri="{BB962C8B-B14F-4D97-AF65-F5344CB8AC3E}">
        <p14:creationId xmlns:p14="http://schemas.microsoft.com/office/powerpoint/2010/main" val="2593087692"/>
      </p:ext>
    </p:extLst>
  </p:cSld>
  <p:clrMapOvr>
    <a:masterClrMapping/>
  </p:clrMapOvr>
</p:notes>
</file>

<file path=ppt/notesSlides/notesSlide8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832</a:t>
            </a:fld>
            <a:endParaRPr lang="en-US" dirty="0"/>
          </a:p>
        </p:txBody>
      </p:sp>
    </p:spTree>
    <p:extLst>
      <p:ext uri="{BB962C8B-B14F-4D97-AF65-F5344CB8AC3E}">
        <p14:creationId xmlns:p14="http://schemas.microsoft.com/office/powerpoint/2010/main" val="3505541476"/>
      </p:ext>
    </p:extLst>
  </p:cSld>
  <p:clrMapOvr>
    <a:masterClrMapping/>
  </p:clrMapOvr>
</p:notes>
</file>

<file path=ppt/notesSlides/notesSlide8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833</a:t>
            </a:fld>
            <a:endParaRPr lang="en-US" dirty="0"/>
          </a:p>
        </p:txBody>
      </p:sp>
    </p:spTree>
    <p:extLst>
      <p:ext uri="{BB962C8B-B14F-4D97-AF65-F5344CB8AC3E}">
        <p14:creationId xmlns:p14="http://schemas.microsoft.com/office/powerpoint/2010/main" val="2286003465"/>
      </p:ext>
    </p:extLst>
  </p:cSld>
  <p:clrMapOvr>
    <a:masterClrMapping/>
  </p:clrMapOvr>
</p:notes>
</file>

<file path=ppt/notesSlides/notesSlide8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834</a:t>
            </a:fld>
            <a:endParaRPr lang="en-US" dirty="0"/>
          </a:p>
        </p:txBody>
      </p:sp>
    </p:spTree>
    <p:extLst>
      <p:ext uri="{BB962C8B-B14F-4D97-AF65-F5344CB8AC3E}">
        <p14:creationId xmlns:p14="http://schemas.microsoft.com/office/powerpoint/2010/main" val="2627386606"/>
      </p:ext>
    </p:extLst>
  </p:cSld>
  <p:clrMapOvr>
    <a:masterClrMapping/>
  </p:clrMapOvr>
</p:notes>
</file>

<file path=ppt/notesSlides/notesSlide8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835</a:t>
            </a:fld>
            <a:endParaRPr lang="en-US" dirty="0"/>
          </a:p>
        </p:txBody>
      </p:sp>
    </p:spTree>
    <p:extLst>
      <p:ext uri="{BB962C8B-B14F-4D97-AF65-F5344CB8AC3E}">
        <p14:creationId xmlns:p14="http://schemas.microsoft.com/office/powerpoint/2010/main" val="2914232623"/>
      </p:ext>
    </p:extLst>
  </p:cSld>
  <p:clrMapOvr>
    <a:masterClrMapping/>
  </p:clrMapOvr>
</p:notes>
</file>

<file path=ppt/notesSlides/notesSlide8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836</a:t>
            </a:fld>
            <a:endParaRPr lang="en-US" dirty="0"/>
          </a:p>
        </p:txBody>
      </p:sp>
    </p:spTree>
    <p:extLst>
      <p:ext uri="{BB962C8B-B14F-4D97-AF65-F5344CB8AC3E}">
        <p14:creationId xmlns:p14="http://schemas.microsoft.com/office/powerpoint/2010/main" val="573807191"/>
      </p:ext>
    </p:extLst>
  </p:cSld>
  <p:clrMapOvr>
    <a:masterClrMapping/>
  </p:clrMapOvr>
</p:notes>
</file>

<file path=ppt/notesSlides/notesSlide8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837</a:t>
            </a:fld>
            <a:endParaRPr lang="en-US" dirty="0"/>
          </a:p>
        </p:txBody>
      </p:sp>
    </p:spTree>
    <p:extLst>
      <p:ext uri="{BB962C8B-B14F-4D97-AF65-F5344CB8AC3E}">
        <p14:creationId xmlns:p14="http://schemas.microsoft.com/office/powerpoint/2010/main" val="1571327211"/>
      </p:ext>
    </p:extLst>
  </p:cSld>
  <p:clrMapOvr>
    <a:masterClrMapping/>
  </p:clrMapOvr>
</p:notes>
</file>

<file path=ppt/notesSlides/notesSlide8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838</a:t>
            </a:fld>
            <a:endParaRPr lang="en-US" dirty="0"/>
          </a:p>
        </p:txBody>
      </p:sp>
    </p:spTree>
    <p:extLst>
      <p:ext uri="{BB962C8B-B14F-4D97-AF65-F5344CB8AC3E}">
        <p14:creationId xmlns:p14="http://schemas.microsoft.com/office/powerpoint/2010/main" val="3722771882"/>
      </p:ext>
    </p:extLst>
  </p:cSld>
  <p:clrMapOvr>
    <a:masterClrMapping/>
  </p:clrMapOvr>
</p:notes>
</file>

<file path=ppt/notesSlides/notesSlide8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839</a:t>
            </a:fld>
            <a:endParaRPr lang="en-US" dirty="0"/>
          </a:p>
        </p:txBody>
      </p:sp>
    </p:spTree>
    <p:extLst>
      <p:ext uri="{BB962C8B-B14F-4D97-AF65-F5344CB8AC3E}">
        <p14:creationId xmlns:p14="http://schemas.microsoft.com/office/powerpoint/2010/main" val="1907421455"/>
      </p:ext>
    </p:extLst>
  </p:cSld>
  <p:clrMapOvr>
    <a:masterClrMapping/>
  </p:clrMapOvr>
</p:notes>
</file>

<file path=ppt/notesSlides/notesSlide8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840</a:t>
            </a:fld>
            <a:endParaRPr lang="en-US" dirty="0"/>
          </a:p>
        </p:txBody>
      </p:sp>
    </p:spTree>
    <p:extLst>
      <p:ext uri="{BB962C8B-B14F-4D97-AF65-F5344CB8AC3E}">
        <p14:creationId xmlns:p14="http://schemas.microsoft.com/office/powerpoint/2010/main" val="1954675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85</a:t>
            </a:fld>
            <a:endParaRPr lang="en-US" dirty="0"/>
          </a:p>
        </p:txBody>
      </p:sp>
    </p:spTree>
    <p:extLst>
      <p:ext uri="{BB962C8B-B14F-4D97-AF65-F5344CB8AC3E}">
        <p14:creationId xmlns:p14="http://schemas.microsoft.com/office/powerpoint/2010/main" val="3761609704"/>
      </p:ext>
    </p:extLst>
  </p:cSld>
  <p:clrMapOvr>
    <a:masterClrMapping/>
  </p:clrMapOvr>
</p:notes>
</file>

<file path=ppt/notesSlides/notesSlide8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841</a:t>
            </a:fld>
            <a:endParaRPr lang="en-US" dirty="0"/>
          </a:p>
        </p:txBody>
      </p:sp>
    </p:spTree>
    <p:extLst>
      <p:ext uri="{BB962C8B-B14F-4D97-AF65-F5344CB8AC3E}">
        <p14:creationId xmlns:p14="http://schemas.microsoft.com/office/powerpoint/2010/main" val="646101761"/>
      </p:ext>
    </p:extLst>
  </p:cSld>
  <p:clrMapOvr>
    <a:masterClrMapping/>
  </p:clrMapOvr>
</p:notes>
</file>

<file path=ppt/notesSlides/notesSlide8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842</a:t>
            </a:fld>
            <a:endParaRPr lang="en-US" dirty="0"/>
          </a:p>
        </p:txBody>
      </p:sp>
    </p:spTree>
    <p:extLst>
      <p:ext uri="{BB962C8B-B14F-4D97-AF65-F5344CB8AC3E}">
        <p14:creationId xmlns:p14="http://schemas.microsoft.com/office/powerpoint/2010/main" val="1601585374"/>
      </p:ext>
    </p:extLst>
  </p:cSld>
  <p:clrMapOvr>
    <a:masterClrMapping/>
  </p:clrMapOvr>
</p:notes>
</file>

<file path=ppt/notesSlides/notesSlide8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843</a:t>
            </a:fld>
            <a:endParaRPr lang="en-US" dirty="0"/>
          </a:p>
        </p:txBody>
      </p:sp>
    </p:spTree>
    <p:extLst>
      <p:ext uri="{BB962C8B-B14F-4D97-AF65-F5344CB8AC3E}">
        <p14:creationId xmlns:p14="http://schemas.microsoft.com/office/powerpoint/2010/main" val="1217086546"/>
      </p:ext>
    </p:extLst>
  </p:cSld>
  <p:clrMapOvr>
    <a:masterClrMapping/>
  </p:clrMapOvr>
</p:notes>
</file>

<file path=ppt/notesSlides/notesSlide8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844</a:t>
            </a:fld>
            <a:endParaRPr lang="en-US" dirty="0"/>
          </a:p>
        </p:txBody>
      </p:sp>
    </p:spTree>
    <p:extLst>
      <p:ext uri="{BB962C8B-B14F-4D97-AF65-F5344CB8AC3E}">
        <p14:creationId xmlns:p14="http://schemas.microsoft.com/office/powerpoint/2010/main" val="1208623731"/>
      </p:ext>
    </p:extLst>
  </p:cSld>
  <p:clrMapOvr>
    <a:masterClrMapping/>
  </p:clrMapOvr>
</p:notes>
</file>

<file path=ppt/notesSlides/notesSlide8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845</a:t>
            </a:fld>
            <a:endParaRPr lang="en-US" dirty="0"/>
          </a:p>
        </p:txBody>
      </p:sp>
    </p:spTree>
    <p:extLst>
      <p:ext uri="{BB962C8B-B14F-4D97-AF65-F5344CB8AC3E}">
        <p14:creationId xmlns:p14="http://schemas.microsoft.com/office/powerpoint/2010/main" val="2133452876"/>
      </p:ext>
    </p:extLst>
  </p:cSld>
  <p:clrMapOvr>
    <a:masterClrMapping/>
  </p:clrMapOvr>
</p:notes>
</file>

<file path=ppt/notesSlides/notesSlide8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846</a:t>
            </a:fld>
            <a:endParaRPr lang="en-US" dirty="0"/>
          </a:p>
        </p:txBody>
      </p:sp>
    </p:spTree>
    <p:extLst>
      <p:ext uri="{BB962C8B-B14F-4D97-AF65-F5344CB8AC3E}">
        <p14:creationId xmlns:p14="http://schemas.microsoft.com/office/powerpoint/2010/main" val="2025043065"/>
      </p:ext>
    </p:extLst>
  </p:cSld>
  <p:clrMapOvr>
    <a:masterClrMapping/>
  </p:clrMapOvr>
</p:notes>
</file>

<file path=ppt/notesSlides/notesSlide8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847</a:t>
            </a:fld>
            <a:endParaRPr lang="en-US" dirty="0"/>
          </a:p>
        </p:txBody>
      </p:sp>
    </p:spTree>
    <p:extLst>
      <p:ext uri="{BB962C8B-B14F-4D97-AF65-F5344CB8AC3E}">
        <p14:creationId xmlns:p14="http://schemas.microsoft.com/office/powerpoint/2010/main" val="4053256209"/>
      </p:ext>
    </p:extLst>
  </p:cSld>
  <p:clrMapOvr>
    <a:masterClrMapping/>
  </p:clrMapOvr>
</p:notes>
</file>

<file path=ppt/notesSlides/notesSlide8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848</a:t>
            </a:fld>
            <a:endParaRPr lang="en-US" dirty="0"/>
          </a:p>
        </p:txBody>
      </p:sp>
    </p:spTree>
    <p:extLst>
      <p:ext uri="{BB962C8B-B14F-4D97-AF65-F5344CB8AC3E}">
        <p14:creationId xmlns:p14="http://schemas.microsoft.com/office/powerpoint/2010/main" val="2634507823"/>
      </p:ext>
    </p:extLst>
  </p:cSld>
  <p:clrMapOvr>
    <a:masterClrMapping/>
  </p:clrMapOvr>
</p:notes>
</file>

<file path=ppt/notesSlides/notesSlide8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849</a:t>
            </a:fld>
            <a:endParaRPr lang="en-US" dirty="0"/>
          </a:p>
        </p:txBody>
      </p:sp>
    </p:spTree>
    <p:extLst>
      <p:ext uri="{BB962C8B-B14F-4D97-AF65-F5344CB8AC3E}">
        <p14:creationId xmlns:p14="http://schemas.microsoft.com/office/powerpoint/2010/main" val="2524780346"/>
      </p:ext>
    </p:extLst>
  </p:cSld>
  <p:clrMapOvr>
    <a:masterClrMapping/>
  </p:clrMapOvr>
</p:notes>
</file>

<file path=ppt/notesSlides/notesSlide8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850</a:t>
            </a:fld>
            <a:endParaRPr lang="en-US" dirty="0"/>
          </a:p>
        </p:txBody>
      </p:sp>
    </p:spTree>
    <p:extLst>
      <p:ext uri="{BB962C8B-B14F-4D97-AF65-F5344CB8AC3E}">
        <p14:creationId xmlns:p14="http://schemas.microsoft.com/office/powerpoint/2010/main" val="3856284237"/>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86</a:t>
            </a:fld>
            <a:endParaRPr lang="en-US" dirty="0"/>
          </a:p>
        </p:txBody>
      </p:sp>
    </p:spTree>
    <p:extLst>
      <p:ext uri="{BB962C8B-B14F-4D97-AF65-F5344CB8AC3E}">
        <p14:creationId xmlns:p14="http://schemas.microsoft.com/office/powerpoint/2010/main" val="3887250867"/>
      </p:ext>
    </p:extLst>
  </p:cSld>
  <p:clrMapOvr>
    <a:masterClrMapping/>
  </p:clrMapOvr>
</p:notes>
</file>

<file path=ppt/notesSlides/notesSlide8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851</a:t>
            </a:fld>
            <a:endParaRPr lang="en-US" dirty="0"/>
          </a:p>
        </p:txBody>
      </p:sp>
    </p:spTree>
    <p:extLst>
      <p:ext uri="{BB962C8B-B14F-4D97-AF65-F5344CB8AC3E}">
        <p14:creationId xmlns:p14="http://schemas.microsoft.com/office/powerpoint/2010/main" val="3756627807"/>
      </p:ext>
    </p:extLst>
  </p:cSld>
  <p:clrMapOvr>
    <a:masterClrMapping/>
  </p:clrMapOvr>
</p:notes>
</file>

<file path=ppt/notesSlides/notesSlide8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852</a:t>
            </a:fld>
            <a:endParaRPr lang="en-US" dirty="0"/>
          </a:p>
        </p:txBody>
      </p:sp>
    </p:spTree>
    <p:extLst>
      <p:ext uri="{BB962C8B-B14F-4D97-AF65-F5344CB8AC3E}">
        <p14:creationId xmlns:p14="http://schemas.microsoft.com/office/powerpoint/2010/main" val="1952316333"/>
      </p:ext>
    </p:extLst>
  </p:cSld>
  <p:clrMapOvr>
    <a:masterClrMapping/>
  </p:clrMapOvr>
</p:notes>
</file>

<file path=ppt/notesSlides/notesSlide8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853</a:t>
            </a:fld>
            <a:endParaRPr lang="en-US" dirty="0"/>
          </a:p>
        </p:txBody>
      </p:sp>
    </p:spTree>
    <p:extLst>
      <p:ext uri="{BB962C8B-B14F-4D97-AF65-F5344CB8AC3E}">
        <p14:creationId xmlns:p14="http://schemas.microsoft.com/office/powerpoint/2010/main" val="4209483666"/>
      </p:ext>
    </p:extLst>
  </p:cSld>
  <p:clrMapOvr>
    <a:masterClrMapping/>
  </p:clrMapOvr>
</p:notes>
</file>

<file path=ppt/notesSlides/notesSlide8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854</a:t>
            </a:fld>
            <a:endParaRPr lang="en-US" dirty="0"/>
          </a:p>
        </p:txBody>
      </p:sp>
    </p:spTree>
    <p:extLst>
      <p:ext uri="{BB962C8B-B14F-4D97-AF65-F5344CB8AC3E}">
        <p14:creationId xmlns:p14="http://schemas.microsoft.com/office/powerpoint/2010/main" val="1036637921"/>
      </p:ext>
    </p:extLst>
  </p:cSld>
  <p:clrMapOvr>
    <a:masterClrMapping/>
  </p:clrMapOvr>
</p:notes>
</file>

<file path=ppt/notesSlides/notesSlide8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855</a:t>
            </a:fld>
            <a:endParaRPr lang="en-US" dirty="0"/>
          </a:p>
        </p:txBody>
      </p:sp>
    </p:spTree>
    <p:extLst>
      <p:ext uri="{BB962C8B-B14F-4D97-AF65-F5344CB8AC3E}">
        <p14:creationId xmlns:p14="http://schemas.microsoft.com/office/powerpoint/2010/main" val="425752121"/>
      </p:ext>
    </p:extLst>
  </p:cSld>
  <p:clrMapOvr>
    <a:masterClrMapping/>
  </p:clrMapOvr>
</p:notes>
</file>

<file path=ppt/notesSlides/notesSlide8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856</a:t>
            </a:fld>
            <a:endParaRPr lang="en-US" dirty="0"/>
          </a:p>
        </p:txBody>
      </p:sp>
    </p:spTree>
    <p:extLst>
      <p:ext uri="{BB962C8B-B14F-4D97-AF65-F5344CB8AC3E}">
        <p14:creationId xmlns:p14="http://schemas.microsoft.com/office/powerpoint/2010/main" val="2603564838"/>
      </p:ext>
    </p:extLst>
  </p:cSld>
  <p:clrMapOvr>
    <a:masterClrMapping/>
  </p:clrMapOvr>
</p:notes>
</file>

<file path=ppt/notesSlides/notesSlide8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857</a:t>
            </a:fld>
            <a:endParaRPr lang="en-US" dirty="0"/>
          </a:p>
        </p:txBody>
      </p:sp>
    </p:spTree>
    <p:extLst>
      <p:ext uri="{BB962C8B-B14F-4D97-AF65-F5344CB8AC3E}">
        <p14:creationId xmlns:p14="http://schemas.microsoft.com/office/powerpoint/2010/main" val="760104463"/>
      </p:ext>
    </p:extLst>
  </p:cSld>
  <p:clrMapOvr>
    <a:masterClrMapping/>
  </p:clrMapOvr>
</p:notes>
</file>

<file path=ppt/notesSlides/notesSlide8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858</a:t>
            </a:fld>
            <a:endParaRPr lang="en-US" dirty="0"/>
          </a:p>
        </p:txBody>
      </p:sp>
    </p:spTree>
    <p:extLst>
      <p:ext uri="{BB962C8B-B14F-4D97-AF65-F5344CB8AC3E}">
        <p14:creationId xmlns:p14="http://schemas.microsoft.com/office/powerpoint/2010/main" val="343314069"/>
      </p:ext>
    </p:extLst>
  </p:cSld>
  <p:clrMapOvr>
    <a:masterClrMapping/>
  </p:clrMapOvr>
</p:notes>
</file>

<file path=ppt/notesSlides/notesSlide8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859</a:t>
            </a:fld>
            <a:endParaRPr lang="en-US" dirty="0"/>
          </a:p>
        </p:txBody>
      </p:sp>
    </p:spTree>
    <p:extLst>
      <p:ext uri="{BB962C8B-B14F-4D97-AF65-F5344CB8AC3E}">
        <p14:creationId xmlns:p14="http://schemas.microsoft.com/office/powerpoint/2010/main" val="710691806"/>
      </p:ext>
    </p:extLst>
  </p:cSld>
  <p:clrMapOvr>
    <a:masterClrMapping/>
  </p:clrMapOvr>
</p:notes>
</file>

<file path=ppt/notesSlides/notesSlide8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860</a:t>
            </a:fld>
            <a:endParaRPr lang="en-US" dirty="0"/>
          </a:p>
        </p:txBody>
      </p:sp>
    </p:spTree>
    <p:extLst>
      <p:ext uri="{BB962C8B-B14F-4D97-AF65-F5344CB8AC3E}">
        <p14:creationId xmlns:p14="http://schemas.microsoft.com/office/powerpoint/2010/main" val="270250512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87</a:t>
            </a:fld>
            <a:endParaRPr lang="en-US" dirty="0"/>
          </a:p>
        </p:txBody>
      </p:sp>
    </p:spTree>
    <p:extLst>
      <p:ext uri="{BB962C8B-B14F-4D97-AF65-F5344CB8AC3E}">
        <p14:creationId xmlns:p14="http://schemas.microsoft.com/office/powerpoint/2010/main" val="1635132013"/>
      </p:ext>
    </p:extLst>
  </p:cSld>
  <p:clrMapOvr>
    <a:masterClrMapping/>
  </p:clrMapOvr>
</p:notes>
</file>

<file path=ppt/notesSlides/notesSlide8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861</a:t>
            </a:fld>
            <a:endParaRPr lang="en-US" dirty="0"/>
          </a:p>
        </p:txBody>
      </p:sp>
    </p:spTree>
    <p:extLst>
      <p:ext uri="{BB962C8B-B14F-4D97-AF65-F5344CB8AC3E}">
        <p14:creationId xmlns:p14="http://schemas.microsoft.com/office/powerpoint/2010/main" val="75071175"/>
      </p:ext>
    </p:extLst>
  </p:cSld>
  <p:clrMapOvr>
    <a:masterClrMapping/>
  </p:clrMapOvr>
</p:notes>
</file>

<file path=ppt/notesSlides/notesSlide8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862</a:t>
            </a:fld>
            <a:endParaRPr lang="en-US" dirty="0"/>
          </a:p>
        </p:txBody>
      </p:sp>
    </p:spTree>
    <p:extLst>
      <p:ext uri="{BB962C8B-B14F-4D97-AF65-F5344CB8AC3E}">
        <p14:creationId xmlns:p14="http://schemas.microsoft.com/office/powerpoint/2010/main" val="2332541566"/>
      </p:ext>
    </p:extLst>
  </p:cSld>
  <p:clrMapOvr>
    <a:masterClrMapping/>
  </p:clrMapOvr>
</p:notes>
</file>

<file path=ppt/notesSlides/notesSlide8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863</a:t>
            </a:fld>
            <a:endParaRPr lang="en-US" dirty="0"/>
          </a:p>
        </p:txBody>
      </p:sp>
    </p:spTree>
    <p:extLst>
      <p:ext uri="{BB962C8B-B14F-4D97-AF65-F5344CB8AC3E}">
        <p14:creationId xmlns:p14="http://schemas.microsoft.com/office/powerpoint/2010/main" val="3967028092"/>
      </p:ext>
    </p:extLst>
  </p:cSld>
  <p:clrMapOvr>
    <a:masterClrMapping/>
  </p:clrMapOvr>
</p:notes>
</file>

<file path=ppt/notesSlides/notesSlide8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864</a:t>
            </a:fld>
            <a:endParaRPr lang="en-US" dirty="0"/>
          </a:p>
        </p:txBody>
      </p:sp>
    </p:spTree>
    <p:extLst>
      <p:ext uri="{BB962C8B-B14F-4D97-AF65-F5344CB8AC3E}">
        <p14:creationId xmlns:p14="http://schemas.microsoft.com/office/powerpoint/2010/main" val="4207723178"/>
      </p:ext>
    </p:extLst>
  </p:cSld>
  <p:clrMapOvr>
    <a:masterClrMapping/>
  </p:clrMapOvr>
</p:notes>
</file>

<file path=ppt/notesSlides/notesSlide8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865</a:t>
            </a:fld>
            <a:endParaRPr lang="en-US" dirty="0"/>
          </a:p>
        </p:txBody>
      </p:sp>
    </p:spTree>
    <p:extLst>
      <p:ext uri="{BB962C8B-B14F-4D97-AF65-F5344CB8AC3E}">
        <p14:creationId xmlns:p14="http://schemas.microsoft.com/office/powerpoint/2010/main" val="2643350360"/>
      </p:ext>
    </p:extLst>
  </p:cSld>
  <p:clrMapOvr>
    <a:masterClrMapping/>
  </p:clrMapOvr>
</p:notes>
</file>

<file path=ppt/notesSlides/notesSlide8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866</a:t>
            </a:fld>
            <a:endParaRPr lang="en-US" dirty="0"/>
          </a:p>
        </p:txBody>
      </p:sp>
    </p:spTree>
    <p:extLst>
      <p:ext uri="{BB962C8B-B14F-4D97-AF65-F5344CB8AC3E}">
        <p14:creationId xmlns:p14="http://schemas.microsoft.com/office/powerpoint/2010/main" val="3899168711"/>
      </p:ext>
    </p:extLst>
  </p:cSld>
  <p:clrMapOvr>
    <a:masterClrMapping/>
  </p:clrMapOvr>
</p:notes>
</file>

<file path=ppt/notesSlides/notesSlide8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867</a:t>
            </a:fld>
            <a:endParaRPr lang="en-US" dirty="0"/>
          </a:p>
        </p:txBody>
      </p:sp>
    </p:spTree>
    <p:extLst>
      <p:ext uri="{BB962C8B-B14F-4D97-AF65-F5344CB8AC3E}">
        <p14:creationId xmlns:p14="http://schemas.microsoft.com/office/powerpoint/2010/main" val="2329194014"/>
      </p:ext>
    </p:extLst>
  </p:cSld>
  <p:clrMapOvr>
    <a:masterClrMapping/>
  </p:clrMapOvr>
</p:notes>
</file>

<file path=ppt/notesSlides/notesSlide8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868</a:t>
            </a:fld>
            <a:endParaRPr lang="en-US" dirty="0"/>
          </a:p>
        </p:txBody>
      </p:sp>
    </p:spTree>
    <p:extLst>
      <p:ext uri="{BB962C8B-B14F-4D97-AF65-F5344CB8AC3E}">
        <p14:creationId xmlns:p14="http://schemas.microsoft.com/office/powerpoint/2010/main" val="3373650279"/>
      </p:ext>
    </p:extLst>
  </p:cSld>
  <p:clrMapOvr>
    <a:masterClrMapping/>
  </p:clrMapOvr>
</p:notes>
</file>

<file path=ppt/notesSlides/notesSlide8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869</a:t>
            </a:fld>
            <a:endParaRPr lang="en-US" dirty="0"/>
          </a:p>
        </p:txBody>
      </p:sp>
    </p:spTree>
    <p:extLst>
      <p:ext uri="{BB962C8B-B14F-4D97-AF65-F5344CB8AC3E}">
        <p14:creationId xmlns:p14="http://schemas.microsoft.com/office/powerpoint/2010/main" val="827345433"/>
      </p:ext>
    </p:extLst>
  </p:cSld>
  <p:clrMapOvr>
    <a:masterClrMapping/>
  </p:clrMapOvr>
</p:notes>
</file>

<file path=ppt/notesSlides/notesSlide8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870</a:t>
            </a:fld>
            <a:endParaRPr lang="en-US" dirty="0"/>
          </a:p>
        </p:txBody>
      </p:sp>
    </p:spTree>
    <p:extLst>
      <p:ext uri="{BB962C8B-B14F-4D97-AF65-F5344CB8AC3E}">
        <p14:creationId xmlns:p14="http://schemas.microsoft.com/office/powerpoint/2010/main" val="449780323"/>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88</a:t>
            </a:fld>
            <a:endParaRPr lang="en-US" dirty="0"/>
          </a:p>
        </p:txBody>
      </p:sp>
    </p:spTree>
    <p:extLst>
      <p:ext uri="{BB962C8B-B14F-4D97-AF65-F5344CB8AC3E}">
        <p14:creationId xmlns:p14="http://schemas.microsoft.com/office/powerpoint/2010/main" val="3652632010"/>
      </p:ext>
    </p:extLst>
  </p:cSld>
  <p:clrMapOvr>
    <a:masterClrMapping/>
  </p:clrMapOvr>
</p:notes>
</file>

<file path=ppt/notesSlides/notesSlide8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871</a:t>
            </a:fld>
            <a:endParaRPr lang="en-US" dirty="0"/>
          </a:p>
        </p:txBody>
      </p:sp>
    </p:spTree>
    <p:extLst>
      <p:ext uri="{BB962C8B-B14F-4D97-AF65-F5344CB8AC3E}">
        <p14:creationId xmlns:p14="http://schemas.microsoft.com/office/powerpoint/2010/main" val="111209359"/>
      </p:ext>
    </p:extLst>
  </p:cSld>
  <p:clrMapOvr>
    <a:masterClrMapping/>
  </p:clrMapOvr>
</p:notes>
</file>

<file path=ppt/notesSlides/notesSlide8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872</a:t>
            </a:fld>
            <a:endParaRPr lang="en-US" dirty="0"/>
          </a:p>
        </p:txBody>
      </p:sp>
    </p:spTree>
    <p:extLst>
      <p:ext uri="{BB962C8B-B14F-4D97-AF65-F5344CB8AC3E}">
        <p14:creationId xmlns:p14="http://schemas.microsoft.com/office/powerpoint/2010/main" val="3145075826"/>
      </p:ext>
    </p:extLst>
  </p:cSld>
  <p:clrMapOvr>
    <a:masterClrMapping/>
  </p:clrMapOvr>
</p:notes>
</file>

<file path=ppt/notesSlides/notesSlide8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873</a:t>
            </a:fld>
            <a:endParaRPr lang="en-US" dirty="0"/>
          </a:p>
        </p:txBody>
      </p:sp>
    </p:spTree>
    <p:extLst>
      <p:ext uri="{BB962C8B-B14F-4D97-AF65-F5344CB8AC3E}">
        <p14:creationId xmlns:p14="http://schemas.microsoft.com/office/powerpoint/2010/main" val="3085094492"/>
      </p:ext>
    </p:extLst>
  </p:cSld>
  <p:clrMapOvr>
    <a:masterClrMapping/>
  </p:clrMapOvr>
</p:notes>
</file>

<file path=ppt/notesSlides/notesSlide8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874</a:t>
            </a:fld>
            <a:endParaRPr lang="en-US" dirty="0"/>
          </a:p>
        </p:txBody>
      </p:sp>
    </p:spTree>
    <p:extLst>
      <p:ext uri="{BB962C8B-B14F-4D97-AF65-F5344CB8AC3E}">
        <p14:creationId xmlns:p14="http://schemas.microsoft.com/office/powerpoint/2010/main" val="3733672474"/>
      </p:ext>
    </p:extLst>
  </p:cSld>
  <p:clrMapOvr>
    <a:masterClrMapping/>
  </p:clrMapOvr>
</p:notes>
</file>

<file path=ppt/notesSlides/notesSlide8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875</a:t>
            </a:fld>
            <a:endParaRPr lang="en-US" dirty="0"/>
          </a:p>
        </p:txBody>
      </p:sp>
    </p:spTree>
    <p:extLst>
      <p:ext uri="{BB962C8B-B14F-4D97-AF65-F5344CB8AC3E}">
        <p14:creationId xmlns:p14="http://schemas.microsoft.com/office/powerpoint/2010/main" val="745640049"/>
      </p:ext>
    </p:extLst>
  </p:cSld>
  <p:clrMapOvr>
    <a:masterClrMapping/>
  </p:clrMapOvr>
</p:notes>
</file>

<file path=ppt/notesSlides/notesSlide8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876</a:t>
            </a:fld>
            <a:endParaRPr lang="en-US" dirty="0"/>
          </a:p>
        </p:txBody>
      </p:sp>
    </p:spTree>
    <p:extLst>
      <p:ext uri="{BB962C8B-B14F-4D97-AF65-F5344CB8AC3E}">
        <p14:creationId xmlns:p14="http://schemas.microsoft.com/office/powerpoint/2010/main" val="3883755673"/>
      </p:ext>
    </p:extLst>
  </p:cSld>
  <p:clrMapOvr>
    <a:masterClrMapping/>
  </p:clrMapOvr>
</p:notes>
</file>

<file path=ppt/notesSlides/notesSlide8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877</a:t>
            </a:fld>
            <a:endParaRPr lang="en-US" dirty="0"/>
          </a:p>
        </p:txBody>
      </p:sp>
    </p:spTree>
    <p:extLst>
      <p:ext uri="{BB962C8B-B14F-4D97-AF65-F5344CB8AC3E}">
        <p14:creationId xmlns:p14="http://schemas.microsoft.com/office/powerpoint/2010/main" val="1968957637"/>
      </p:ext>
    </p:extLst>
  </p:cSld>
  <p:clrMapOvr>
    <a:masterClrMapping/>
  </p:clrMapOvr>
</p:notes>
</file>

<file path=ppt/notesSlides/notesSlide8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878</a:t>
            </a:fld>
            <a:endParaRPr lang="en-US" dirty="0"/>
          </a:p>
        </p:txBody>
      </p:sp>
    </p:spTree>
    <p:extLst>
      <p:ext uri="{BB962C8B-B14F-4D97-AF65-F5344CB8AC3E}">
        <p14:creationId xmlns:p14="http://schemas.microsoft.com/office/powerpoint/2010/main" val="3227032642"/>
      </p:ext>
    </p:extLst>
  </p:cSld>
  <p:clrMapOvr>
    <a:masterClrMapping/>
  </p:clrMapOvr>
</p:notes>
</file>

<file path=ppt/notesSlides/notesSlide8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879</a:t>
            </a:fld>
            <a:endParaRPr lang="en-US" dirty="0"/>
          </a:p>
        </p:txBody>
      </p:sp>
    </p:spTree>
    <p:extLst>
      <p:ext uri="{BB962C8B-B14F-4D97-AF65-F5344CB8AC3E}">
        <p14:creationId xmlns:p14="http://schemas.microsoft.com/office/powerpoint/2010/main" val="3873168851"/>
      </p:ext>
    </p:extLst>
  </p:cSld>
  <p:clrMapOvr>
    <a:masterClrMapping/>
  </p:clrMapOvr>
</p:notes>
</file>

<file path=ppt/notesSlides/notesSlide8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880</a:t>
            </a:fld>
            <a:endParaRPr lang="en-US" dirty="0"/>
          </a:p>
        </p:txBody>
      </p:sp>
    </p:spTree>
    <p:extLst>
      <p:ext uri="{BB962C8B-B14F-4D97-AF65-F5344CB8AC3E}">
        <p14:creationId xmlns:p14="http://schemas.microsoft.com/office/powerpoint/2010/main" val="1291077223"/>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89</a:t>
            </a:fld>
            <a:endParaRPr lang="en-US" dirty="0"/>
          </a:p>
        </p:txBody>
      </p:sp>
    </p:spTree>
    <p:extLst>
      <p:ext uri="{BB962C8B-B14F-4D97-AF65-F5344CB8AC3E}">
        <p14:creationId xmlns:p14="http://schemas.microsoft.com/office/powerpoint/2010/main" val="3762640016"/>
      </p:ext>
    </p:extLst>
  </p:cSld>
  <p:clrMapOvr>
    <a:masterClrMapping/>
  </p:clrMapOvr>
</p:notes>
</file>

<file path=ppt/notesSlides/notesSlide8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881</a:t>
            </a:fld>
            <a:endParaRPr lang="en-US" dirty="0"/>
          </a:p>
        </p:txBody>
      </p:sp>
    </p:spTree>
    <p:extLst>
      <p:ext uri="{BB962C8B-B14F-4D97-AF65-F5344CB8AC3E}">
        <p14:creationId xmlns:p14="http://schemas.microsoft.com/office/powerpoint/2010/main" val="3607606410"/>
      </p:ext>
    </p:extLst>
  </p:cSld>
  <p:clrMapOvr>
    <a:masterClrMapping/>
  </p:clrMapOvr>
</p:notes>
</file>

<file path=ppt/notesSlides/notesSlide8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882</a:t>
            </a:fld>
            <a:endParaRPr lang="en-US" dirty="0"/>
          </a:p>
        </p:txBody>
      </p:sp>
    </p:spTree>
    <p:extLst>
      <p:ext uri="{BB962C8B-B14F-4D97-AF65-F5344CB8AC3E}">
        <p14:creationId xmlns:p14="http://schemas.microsoft.com/office/powerpoint/2010/main" val="3787499600"/>
      </p:ext>
    </p:extLst>
  </p:cSld>
  <p:clrMapOvr>
    <a:masterClrMapping/>
  </p:clrMapOvr>
</p:notes>
</file>

<file path=ppt/notesSlides/notesSlide8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883</a:t>
            </a:fld>
            <a:endParaRPr lang="en-US" dirty="0"/>
          </a:p>
        </p:txBody>
      </p:sp>
    </p:spTree>
    <p:extLst>
      <p:ext uri="{BB962C8B-B14F-4D97-AF65-F5344CB8AC3E}">
        <p14:creationId xmlns:p14="http://schemas.microsoft.com/office/powerpoint/2010/main" val="1416976277"/>
      </p:ext>
    </p:extLst>
  </p:cSld>
  <p:clrMapOvr>
    <a:masterClrMapping/>
  </p:clrMapOvr>
</p:notes>
</file>

<file path=ppt/notesSlides/notesSlide8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884</a:t>
            </a:fld>
            <a:endParaRPr lang="en-US" dirty="0"/>
          </a:p>
        </p:txBody>
      </p:sp>
    </p:spTree>
    <p:extLst>
      <p:ext uri="{BB962C8B-B14F-4D97-AF65-F5344CB8AC3E}">
        <p14:creationId xmlns:p14="http://schemas.microsoft.com/office/powerpoint/2010/main" val="4066059385"/>
      </p:ext>
    </p:extLst>
  </p:cSld>
  <p:clrMapOvr>
    <a:masterClrMapping/>
  </p:clrMapOvr>
</p:notes>
</file>

<file path=ppt/notesSlides/notesSlide8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885</a:t>
            </a:fld>
            <a:endParaRPr lang="en-US" dirty="0"/>
          </a:p>
        </p:txBody>
      </p:sp>
    </p:spTree>
    <p:extLst>
      <p:ext uri="{BB962C8B-B14F-4D97-AF65-F5344CB8AC3E}">
        <p14:creationId xmlns:p14="http://schemas.microsoft.com/office/powerpoint/2010/main" val="3569587613"/>
      </p:ext>
    </p:extLst>
  </p:cSld>
  <p:clrMapOvr>
    <a:masterClrMapping/>
  </p:clrMapOvr>
</p:notes>
</file>

<file path=ppt/notesSlides/notesSlide8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886</a:t>
            </a:fld>
            <a:endParaRPr lang="en-US" dirty="0"/>
          </a:p>
        </p:txBody>
      </p:sp>
    </p:spTree>
    <p:extLst>
      <p:ext uri="{BB962C8B-B14F-4D97-AF65-F5344CB8AC3E}">
        <p14:creationId xmlns:p14="http://schemas.microsoft.com/office/powerpoint/2010/main" val="1482964452"/>
      </p:ext>
    </p:extLst>
  </p:cSld>
  <p:clrMapOvr>
    <a:masterClrMapping/>
  </p:clrMapOvr>
</p:notes>
</file>

<file path=ppt/notesSlides/notesSlide8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887</a:t>
            </a:fld>
            <a:endParaRPr lang="en-US" dirty="0"/>
          </a:p>
        </p:txBody>
      </p:sp>
    </p:spTree>
    <p:extLst>
      <p:ext uri="{BB962C8B-B14F-4D97-AF65-F5344CB8AC3E}">
        <p14:creationId xmlns:p14="http://schemas.microsoft.com/office/powerpoint/2010/main" val="1058325783"/>
      </p:ext>
    </p:extLst>
  </p:cSld>
  <p:clrMapOvr>
    <a:masterClrMapping/>
  </p:clrMapOvr>
</p:notes>
</file>

<file path=ppt/notesSlides/notesSlide8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888</a:t>
            </a:fld>
            <a:endParaRPr lang="en-US" dirty="0"/>
          </a:p>
        </p:txBody>
      </p:sp>
    </p:spTree>
    <p:extLst>
      <p:ext uri="{BB962C8B-B14F-4D97-AF65-F5344CB8AC3E}">
        <p14:creationId xmlns:p14="http://schemas.microsoft.com/office/powerpoint/2010/main" val="4264052810"/>
      </p:ext>
    </p:extLst>
  </p:cSld>
  <p:clrMapOvr>
    <a:masterClrMapping/>
  </p:clrMapOvr>
</p:notes>
</file>

<file path=ppt/notesSlides/notesSlide8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889</a:t>
            </a:fld>
            <a:endParaRPr lang="en-US" dirty="0"/>
          </a:p>
        </p:txBody>
      </p:sp>
    </p:spTree>
    <p:extLst>
      <p:ext uri="{BB962C8B-B14F-4D97-AF65-F5344CB8AC3E}">
        <p14:creationId xmlns:p14="http://schemas.microsoft.com/office/powerpoint/2010/main" val="2487872250"/>
      </p:ext>
    </p:extLst>
  </p:cSld>
  <p:clrMapOvr>
    <a:masterClrMapping/>
  </p:clrMapOvr>
</p:notes>
</file>

<file path=ppt/notesSlides/notesSlide8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890</a:t>
            </a:fld>
            <a:endParaRPr lang="en-US" dirty="0"/>
          </a:p>
        </p:txBody>
      </p:sp>
    </p:spTree>
    <p:extLst>
      <p:ext uri="{BB962C8B-B14F-4D97-AF65-F5344CB8AC3E}">
        <p14:creationId xmlns:p14="http://schemas.microsoft.com/office/powerpoint/2010/main" val="770100408"/>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90</a:t>
            </a:fld>
            <a:endParaRPr lang="en-US" dirty="0"/>
          </a:p>
        </p:txBody>
      </p:sp>
    </p:spTree>
    <p:extLst>
      <p:ext uri="{BB962C8B-B14F-4D97-AF65-F5344CB8AC3E}">
        <p14:creationId xmlns:p14="http://schemas.microsoft.com/office/powerpoint/2010/main" val="1930227095"/>
      </p:ext>
    </p:extLst>
  </p:cSld>
  <p:clrMapOvr>
    <a:masterClrMapping/>
  </p:clrMapOvr>
</p:notes>
</file>

<file path=ppt/notesSlides/notesSlide8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891</a:t>
            </a:fld>
            <a:endParaRPr lang="en-US" dirty="0"/>
          </a:p>
        </p:txBody>
      </p:sp>
    </p:spTree>
    <p:extLst>
      <p:ext uri="{BB962C8B-B14F-4D97-AF65-F5344CB8AC3E}">
        <p14:creationId xmlns:p14="http://schemas.microsoft.com/office/powerpoint/2010/main" val="2505618552"/>
      </p:ext>
    </p:extLst>
  </p:cSld>
  <p:clrMapOvr>
    <a:masterClrMapping/>
  </p:clrMapOvr>
</p:notes>
</file>

<file path=ppt/notesSlides/notesSlide8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892</a:t>
            </a:fld>
            <a:endParaRPr lang="en-US" dirty="0"/>
          </a:p>
        </p:txBody>
      </p:sp>
    </p:spTree>
    <p:extLst>
      <p:ext uri="{BB962C8B-B14F-4D97-AF65-F5344CB8AC3E}">
        <p14:creationId xmlns:p14="http://schemas.microsoft.com/office/powerpoint/2010/main" val="3309551816"/>
      </p:ext>
    </p:extLst>
  </p:cSld>
  <p:clrMapOvr>
    <a:masterClrMapping/>
  </p:clrMapOvr>
</p:notes>
</file>

<file path=ppt/notesSlides/notesSlide8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893</a:t>
            </a:fld>
            <a:endParaRPr lang="en-US" dirty="0"/>
          </a:p>
        </p:txBody>
      </p:sp>
    </p:spTree>
    <p:extLst>
      <p:ext uri="{BB962C8B-B14F-4D97-AF65-F5344CB8AC3E}">
        <p14:creationId xmlns:p14="http://schemas.microsoft.com/office/powerpoint/2010/main" val="20296057"/>
      </p:ext>
    </p:extLst>
  </p:cSld>
  <p:clrMapOvr>
    <a:masterClrMapping/>
  </p:clrMapOvr>
</p:notes>
</file>

<file path=ppt/notesSlides/notesSlide8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894</a:t>
            </a:fld>
            <a:endParaRPr lang="en-US" dirty="0"/>
          </a:p>
        </p:txBody>
      </p:sp>
    </p:spTree>
    <p:extLst>
      <p:ext uri="{BB962C8B-B14F-4D97-AF65-F5344CB8AC3E}">
        <p14:creationId xmlns:p14="http://schemas.microsoft.com/office/powerpoint/2010/main" val="4249619202"/>
      </p:ext>
    </p:extLst>
  </p:cSld>
  <p:clrMapOvr>
    <a:masterClrMapping/>
  </p:clrMapOvr>
</p:notes>
</file>

<file path=ppt/notesSlides/notesSlide8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895</a:t>
            </a:fld>
            <a:endParaRPr lang="en-US" dirty="0"/>
          </a:p>
        </p:txBody>
      </p:sp>
    </p:spTree>
    <p:extLst>
      <p:ext uri="{BB962C8B-B14F-4D97-AF65-F5344CB8AC3E}">
        <p14:creationId xmlns:p14="http://schemas.microsoft.com/office/powerpoint/2010/main" val="3594189591"/>
      </p:ext>
    </p:extLst>
  </p:cSld>
  <p:clrMapOvr>
    <a:masterClrMapping/>
  </p:clrMapOvr>
</p:notes>
</file>

<file path=ppt/notesSlides/notesSlide8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896</a:t>
            </a:fld>
            <a:endParaRPr lang="en-US" dirty="0"/>
          </a:p>
        </p:txBody>
      </p:sp>
    </p:spTree>
    <p:extLst>
      <p:ext uri="{BB962C8B-B14F-4D97-AF65-F5344CB8AC3E}">
        <p14:creationId xmlns:p14="http://schemas.microsoft.com/office/powerpoint/2010/main" val="1895811956"/>
      </p:ext>
    </p:extLst>
  </p:cSld>
  <p:clrMapOvr>
    <a:masterClrMapping/>
  </p:clrMapOvr>
</p:notes>
</file>

<file path=ppt/notesSlides/notesSlide8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897</a:t>
            </a:fld>
            <a:endParaRPr lang="en-US" dirty="0"/>
          </a:p>
        </p:txBody>
      </p:sp>
    </p:spTree>
    <p:extLst>
      <p:ext uri="{BB962C8B-B14F-4D97-AF65-F5344CB8AC3E}">
        <p14:creationId xmlns:p14="http://schemas.microsoft.com/office/powerpoint/2010/main" val="41132078"/>
      </p:ext>
    </p:extLst>
  </p:cSld>
  <p:clrMapOvr>
    <a:masterClrMapping/>
  </p:clrMapOvr>
</p:notes>
</file>

<file path=ppt/notesSlides/notesSlide8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898</a:t>
            </a:fld>
            <a:endParaRPr lang="en-US" dirty="0"/>
          </a:p>
        </p:txBody>
      </p:sp>
    </p:spTree>
    <p:extLst>
      <p:ext uri="{BB962C8B-B14F-4D97-AF65-F5344CB8AC3E}">
        <p14:creationId xmlns:p14="http://schemas.microsoft.com/office/powerpoint/2010/main" val="2127309022"/>
      </p:ext>
    </p:extLst>
  </p:cSld>
  <p:clrMapOvr>
    <a:masterClrMapping/>
  </p:clrMapOvr>
</p:notes>
</file>

<file path=ppt/notesSlides/notesSlide8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899</a:t>
            </a:fld>
            <a:endParaRPr lang="en-US" dirty="0"/>
          </a:p>
        </p:txBody>
      </p:sp>
    </p:spTree>
    <p:extLst>
      <p:ext uri="{BB962C8B-B14F-4D97-AF65-F5344CB8AC3E}">
        <p14:creationId xmlns:p14="http://schemas.microsoft.com/office/powerpoint/2010/main" val="2090071312"/>
      </p:ext>
    </p:extLst>
  </p:cSld>
  <p:clrMapOvr>
    <a:masterClrMapping/>
  </p:clrMapOvr>
</p:notes>
</file>

<file path=ppt/notesSlides/notesSlide8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900</a:t>
            </a:fld>
            <a:endParaRPr lang="en-US" dirty="0"/>
          </a:p>
        </p:txBody>
      </p:sp>
    </p:spTree>
    <p:extLst>
      <p:ext uri="{BB962C8B-B14F-4D97-AF65-F5344CB8AC3E}">
        <p14:creationId xmlns:p14="http://schemas.microsoft.com/office/powerpoint/2010/main" val="35627675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a:t>
            </a:fld>
            <a:endParaRPr lang="en-US" dirty="0"/>
          </a:p>
        </p:txBody>
      </p:sp>
    </p:spTree>
    <p:extLst>
      <p:ext uri="{BB962C8B-B14F-4D97-AF65-F5344CB8AC3E}">
        <p14:creationId xmlns:p14="http://schemas.microsoft.com/office/powerpoint/2010/main" val="99161756"/>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91</a:t>
            </a:fld>
            <a:endParaRPr lang="en-US" dirty="0"/>
          </a:p>
        </p:txBody>
      </p:sp>
    </p:spTree>
    <p:extLst>
      <p:ext uri="{BB962C8B-B14F-4D97-AF65-F5344CB8AC3E}">
        <p14:creationId xmlns:p14="http://schemas.microsoft.com/office/powerpoint/2010/main" val="175504326"/>
      </p:ext>
    </p:extLst>
  </p:cSld>
  <p:clrMapOvr>
    <a:masterClrMapping/>
  </p:clrMapOvr>
</p:notes>
</file>

<file path=ppt/notesSlides/notesSlide9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901</a:t>
            </a:fld>
            <a:endParaRPr lang="en-US" dirty="0"/>
          </a:p>
        </p:txBody>
      </p:sp>
    </p:spTree>
    <p:extLst>
      <p:ext uri="{BB962C8B-B14F-4D97-AF65-F5344CB8AC3E}">
        <p14:creationId xmlns:p14="http://schemas.microsoft.com/office/powerpoint/2010/main" val="1146709421"/>
      </p:ext>
    </p:extLst>
  </p:cSld>
  <p:clrMapOvr>
    <a:masterClrMapping/>
  </p:clrMapOvr>
</p:notes>
</file>

<file path=ppt/notesSlides/notesSlide9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902</a:t>
            </a:fld>
            <a:endParaRPr lang="en-US" dirty="0"/>
          </a:p>
        </p:txBody>
      </p:sp>
    </p:spTree>
    <p:extLst>
      <p:ext uri="{BB962C8B-B14F-4D97-AF65-F5344CB8AC3E}">
        <p14:creationId xmlns:p14="http://schemas.microsoft.com/office/powerpoint/2010/main" val="2606520670"/>
      </p:ext>
    </p:extLst>
  </p:cSld>
  <p:clrMapOvr>
    <a:masterClrMapping/>
  </p:clrMapOvr>
</p:notes>
</file>

<file path=ppt/notesSlides/notesSlide9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903</a:t>
            </a:fld>
            <a:endParaRPr lang="en-US" dirty="0"/>
          </a:p>
        </p:txBody>
      </p:sp>
    </p:spTree>
    <p:extLst>
      <p:ext uri="{BB962C8B-B14F-4D97-AF65-F5344CB8AC3E}">
        <p14:creationId xmlns:p14="http://schemas.microsoft.com/office/powerpoint/2010/main" val="3181106561"/>
      </p:ext>
    </p:extLst>
  </p:cSld>
  <p:clrMapOvr>
    <a:masterClrMapping/>
  </p:clrMapOvr>
</p:notes>
</file>

<file path=ppt/notesSlides/notesSlide9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904</a:t>
            </a:fld>
            <a:endParaRPr lang="en-US" dirty="0"/>
          </a:p>
        </p:txBody>
      </p:sp>
    </p:spTree>
    <p:extLst>
      <p:ext uri="{BB962C8B-B14F-4D97-AF65-F5344CB8AC3E}">
        <p14:creationId xmlns:p14="http://schemas.microsoft.com/office/powerpoint/2010/main" val="394188605"/>
      </p:ext>
    </p:extLst>
  </p:cSld>
  <p:clrMapOvr>
    <a:masterClrMapping/>
  </p:clrMapOvr>
</p:notes>
</file>

<file path=ppt/notesSlides/notesSlide9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905</a:t>
            </a:fld>
            <a:endParaRPr lang="en-US" dirty="0"/>
          </a:p>
        </p:txBody>
      </p:sp>
    </p:spTree>
    <p:extLst>
      <p:ext uri="{BB962C8B-B14F-4D97-AF65-F5344CB8AC3E}">
        <p14:creationId xmlns:p14="http://schemas.microsoft.com/office/powerpoint/2010/main" val="929152937"/>
      </p:ext>
    </p:extLst>
  </p:cSld>
  <p:clrMapOvr>
    <a:masterClrMapping/>
  </p:clrMapOvr>
</p:notes>
</file>

<file path=ppt/notesSlides/notesSlide9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906</a:t>
            </a:fld>
            <a:endParaRPr lang="en-US" dirty="0"/>
          </a:p>
        </p:txBody>
      </p:sp>
    </p:spTree>
    <p:extLst>
      <p:ext uri="{BB962C8B-B14F-4D97-AF65-F5344CB8AC3E}">
        <p14:creationId xmlns:p14="http://schemas.microsoft.com/office/powerpoint/2010/main" val="1833848190"/>
      </p:ext>
    </p:extLst>
  </p:cSld>
  <p:clrMapOvr>
    <a:masterClrMapping/>
  </p:clrMapOvr>
</p:notes>
</file>

<file path=ppt/notesSlides/notesSlide9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907</a:t>
            </a:fld>
            <a:endParaRPr lang="en-US" dirty="0"/>
          </a:p>
        </p:txBody>
      </p:sp>
    </p:spTree>
    <p:extLst>
      <p:ext uri="{BB962C8B-B14F-4D97-AF65-F5344CB8AC3E}">
        <p14:creationId xmlns:p14="http://schemas.microsoft.com/office/powerpoint/2010/main" val="2938298943"/>
      </p:ext>
    </p:extLst>
  </p:cSld>
  <p:clrMapOvr>
    <a:masterClrMapping/>
  </p:clrMapOvr>
</p:notes>
</file>

<file path=ppt/notesSlides/notesSlide9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908</a:t>
            </a:fld>
            <a:endParaRPr lang="en-US" dirty="0"/>
          </a:p>
        </p:txBody>
      </p:sp>
    </p:spTree>
    <p:extLst>
      <p:ext uri="{BB962C8B-B14F-4D97-AF65-F5344CB8AC3E}">
        <p14:creationId xmlns:p14="http://schemas.microsoft.com/office/powerpoint/2010/main" val="3811438222"/>
      </p:ext>
    </p:extLst>
  </p:cSld>
  <p:clrMapOvr>
    <a:masterClrMapping/>
  </p:clrMapOvr>
</p:notes>
</file>

<file path=ppt/notesSlides/notesSlide9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909</a:t>
            </a:fld>
            <a:endParaRPr lang="en-US" dirty="0"/>
          </a:p>
        </p:txBody>
      </p:sp>
    </p:spTree>
    <p:extLst>
      <p:ext uri="{BB962C8B-B14F-4D97-AF65-F5344CB8AC3E}">
        <p14:creationId xmlns:p14="http://schemas.microsoft.com/office/powerpoint/2010/main" val="1392327525"/>
      </p:ext>
    </p:extLst>
  </p:cSld>
  <p:clrMapOvr>
    <a:masterClrMapping/>
  </p:clrMapOvr>
</p:notes>
</file>

<file path=ppt/notesSlides/notesSlide9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910</a:t>
            </a:fld>
            <a:endParaRPr lang="en-US" dirty="0"/>
          </a:p>
        </p:txBody>
      </p:sp>
    </p:spTree>
    <p:extLst>
      <p:ext uri="{BB962C8B-B14F-4D97-AF65-F5344CB8AC3E}">
        <p14:creationId xmlns:p14="http://schemas.microsoft.com/office/powerpoint/2010/main" val="1687463920"/>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92</a:t>
            </a:fld>
            <a:endParaRPr lang="en-US" dirty="0"/>
          </a:p>
        </p:txBody>
      </p:sp>
    </p:spTree>
    <p:extLst>
      <p:ext uri="{BB962C8B-B14F-4D97-AF65-F5344CB8AC3E}">
        <p14:creationId xmlns:p14="http://schemas.microsoft.com/office/powerpoint/2010/main" val="772342081"/>
      </p:ext>
    </p:extLst>
  </p:cSld>
  <p:clrMapOvr>
    <a:masterClrMapping/>
  </p:clrMapOvr>
</p:notes>
</file>

<file path=ppt/notesSlides/notesSlide9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911</a:t>
            </a:fld>
            <a:endParaRPr lang="en-US" dirty="0"/>
          </a:p>
        </p:txBody>
      </p:sp>
    </p:spTree>
    <p:extLst>
      <p:ext uri="{BB962C8B-B14F-4D97-AF65-F5344CB8AC3E}">
        <p14:creationId xmlns:p14="http://schemas.microsoft.com/office/powerpoint/2010/main" val="4082286482"/>
      </p:ext>
    </p:extLst>
  </p:cSld>
  <p:clrMapOvr>
    <a:masterClrMapping/>
  </p:clrMapOvr>
</p:notes>
</file>

<file path=ppt/notesSlides/notesSlide9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912</a:t>
            </a:fld>
            <a:endParaRPr lang="en-US" dirty="0"/>
          </a:p>
        </p:txBody>
      </p:sp>
    </p:spTree>
    <p:extLst>
      <p:ext uri="{BB962C8B-B14F-4D97-AF65-F5344CB8AC3E}">
        <p14:creationId xmlns:p14="http://schemas.microsoft.com/office/powerpoint/2010/main" val="4105369835"/>
      </p:ext>
    </p:extLst>
  </p:cSld>
  <p:clrMapOvr>
    <a:masterClrMapping/>
  </p:clrMapOvr>
</p:notes>
</file>

<file path=ppt/notesSlides/notesSlide9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913</a:t>
            </a:fld>
            <a:endParaRPr lang="en-US" dirty="0"/>
          </a:p>
        </p:txBody>
      </p:sp>
    </p:spTree>
    <p:extLst>
      <p:ext uri="{BB962C8B-B14F-4D97-AF65-F5344CB8AC3E}">
        <p14:creationId xmlns:p14="http://schemas.microsoft.com/office/powerpoint/2010/main" val="543054591"/>
      </p:ext>
    </p:extLst>
  </p:cSld>
  <p:clrMapOvr>
    <a:masterClrMapping/>
  </p:clrMapOvr>
</p:notes>
</file>

<file path=ppt/notesSlides/notesSlide9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914</a:t>
            </a:fld>
            <a:endParaRPr lang="en-US" dirty="0"/>
          </a:p>
        </p:txBody>
      </p:sp>
    </p:spTree>
    <p:extLst>
      <p:ext uri="{BB962C8B-B14F-4D97-AF65-F5344CB8AC3E}">
        <p14:creationId xmlns:p14="http://schemas.microsoft.com/office/powerpoint/2010/main" val="3410723592"/>
      </p:ext>
    </p:extLst>
  </p:cSld>
  <p:clrMapOvr>
    <a:masterClrMapping/>
  </p:clrMapOvr>
</p:notes>
</file>

<file path=ppt/notesSlides/notesSlide9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915</a:t>
            </a:fld>
            <a:endParaRPr lang="en-US" dirty="0"/>
          </a:p>
        </p:txBody>
      </p:sp>
    </p:spTree>
    <p:extLst>
      <p:ext uri="{BB962C8B-B14F-4D97-AF65-F5344CB8AC3E}">
        <p14:creationId xmlns:p14="http://schemas.microsoft.com/office/powerpoint/2010/main" val="42766230"/>
      </p:ext>
    </p:extLst>
  </p:cSld>
  <p:clrMapOvr>
    <a:masterClrMapping/>
  </p:clrMapOvr>
</p:notes>
</file>

<file path=ppt/notesSlides/notesSlide9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916</a:t>
            </a:fld>
            <a:endParaRPr lang="en-US" dirty="0"/>
          </a:p>
        </p:txBody>
      </p:sp>
    </p:spTree>
    <p:extLst>
      <p:ext uri="{BB962C8B-B14F-4D97-AF65-F5344CB8AC3E}">
        <p14:creationId xmlns:p14="http://schemas.microsoft.com/office/powerpoint/2010/main" val="2605643876"/>
      </p:ext>
    </p:extLst>
  </p:cSld>
  <p:clrMapOvr>
    <a:masterClrMapping/>
  </p:clrMapOvr>
</p:notes>
</file>

<file path=ppt/notesSlides/notesSlide9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917</a:t>
            </a:fld>
            <a:endParaRPr lang="en-US" dirty="0"/>
          </a:p>
        </p:txBody>
      </p:sp>
    </p:spTree>
    <p:extLst>
      <p:ext uri="{BB962C8B-B14F-4D97-AF65-F5344CB8AC3E}">
        <p14:creationId xmlns:p14="http://schemas.microsoft.com/office/powerpoint/2010/main" val="1129957364"/>
      </p:ext>
    </p:extLst>
  </p:cSld>
  <p:clrMapOvr>
    <a:masterClrMapping/>
  </p:clrMapOvr>
</p:notes>
</file>

<file path=ppt/notesSlides/notesSlide9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918</a:t>
            </a:fld>
            <a:endParaRPr lang="en-US" dirty="0"/>
          </a:p>
        </p:txBody>
      </p:sp>
    </p:spTree>
    <p:extLst>
      <p:ext uri="{BB962C8B-B14F-4D97-AF65-F5344CB8AC3E}">
        <p14:creationId xmlns:p14="http://schemas.microsoft.com/office/powerpoint/2010/main" val="3067873736"/>
      </p:ext>
    </p:extLst>
  </p:cSld>
  <p:clrMapOvr>
    <a:masterClrMapping/>
  </p:clrMapOvr>
</p:notes>
</file>

<file path=ppt/notesSlides/notesSlide9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919</a:t>
            </a:fld>
            <a:endParaRPr lang="en-US" dirty="0"/>
          </a:p>
        </p:txBody>
      </p:sp>
    </p:spTree>
    <p:extLst>
      <p:ext uri="{BB962C8B-B14F-4D97-AF65-F5344CB8AC3E}">
        <p14:creationId xmlns:p14="http://schemas.microsoft.com/office/powerpoint/2010/main" val="1984323168"/>
      </p:ext>
    </p:extLst>
  </p:cSld>
  <p:clrMapOvr>
    <a:masterClrMapping/>
  </p:clrMapOvr>
</p:notes>
</file>

<file path=ppt/notesSlides/notesSlide9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920</a:t>
            </a:fld>
            <a:endParaRPr lang="en-US" dirty="0"/>
          </a:p>
        </p:txBody>
      </p:sp>
    </p:spTree>
    <p:extLst>
      <p:ext uri="{BB962C8B-B14F-4D97-AF65-F5344CB8AC3E}">
        <p14:creationId xmlns:p14="http://schemas.microsoft.com/office/powerpoint/2010/main" val="336925706"/>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93</a:t>
            </a:fld>
            <a:endParaRPr lang="en-US" dirty="0"/>
          </a:p>
        </p:txBody>
      </p:sp>
    </p:spTree>
    <p:extLst>
      <p:ext uri="{BB962C8B-B14F-4D97-AF65-F5344CB8AC3E}">
        <p14:creationId xmlns:p14="http://schemas.microsoft.com/office/powerpoint/2010/main" val="3287593497"/>
      </p:ext>
    </p:extLst>
  </p:cSld>
  <p:clrMapOvr>
    <a:masterClrMapping/>
  </p:clrMapOvr>
</p:notes>
</file>

<file path=ppt/notesSlides/notesSlide9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921</a:t>
            </a:fld>
            <a:endParaRPr lang="en-US" dirty="0"/>
          </a:p>
        </p:txBody>
      </p:sp>
    </p:spTree>
    <p:extLst>
      <p:ext uri="{BB962C8B-B14F-4D97-AF65-F5344CB8AC3E}">
        <p14:creationId xmlns:p14="http://schemas.microsoft.com/office/powerpoint/2010/main" val="2106672265"/>
      </p:ext>
    </p:extLst>
  </p:cSld>
  <p:clrMapOvr>
    <a:masterClrMapping/>
  </p:clrMapOvr>
</p:notes>
</file>

<file path=ppt/notesSlides/notesSlide9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922</a:t>
            </a:fld>
            <a:endParaRPr lang="en-US" dirty="0"/>
          </a:p>
        </p:txBody>
      </p:sp>
    </p:spTree>
    <p:extLst>
      <p:ext uri="{BB962C8B-B14F-4D97-AF65-F5344CB8AC3E}">
        <p14:creationId xmlns:p14="http://schemas.microsoft.com/office/powerpoint/2010/main" val="4028097325"/>
      </p:ext>
    </p:extLst>
  </p:cSld>
  <p:clrMapOvr>
    <a:masterClrMapping/>
  </p:clrMapOvr>
</p:notes>
</file>

<file path=ppt/notesSlides/notesSlide9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923</a:t>
            </a:fld>
            <a:endParaRPr lang="en-US" dirty="0"/>
          </a:p>
        </p:txBody>
      </p:sp>
    </p:spTree>
    <p:extLst>
      <p:ext uri="{BB962C8B-B14F-4D97-AF65-F5344CB8AC3E}">
        <p14:creationId xmlns:p14="http://schemas.microsoft.com/office/powerpoint/2010/main" val="1740770817"/>
      </p:ext>
    </p:extLst>
  </p:cSld>
  <p:clrMapOvr>
    <a:masterClrMapping/>
  </p:clrMapOvr>
</p:notes>
</file>

<file path=ppt/notesSlides/notesSlide9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924</a:t>
            </a:fld>
            <a:endParaRPr lang="en-US" dirty="0"/>
          </a:p>
        </p:txBody>
      </p:sp>
    </p:spTree>
    <p:extLst>
      <p:ext uri="{BB962C8B-B14F-4D97-AF65-F5344CB8AC3E}">
        <p14:creationId xmlns:p14="http://schemas.microsoft.com/office/powerpoint/2010/main" val="3810188942"/>
      </p:ext>
    </p:extLst>
  </p:cSld>
  <p:clrMapOvr>
    <a:masterClrMapping/>
  </p:clrMapOvr>
</p:notes>
</file>

<file path=ppt/notesSlides/notesSlide9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925</a:t>
            </a:fld>
            <a:endParaRPr lang="en-US" dirty="0"/>
          </a:p>
        </p:txBody>
      </p:sp>
    </p:spTree>
    <p:extLst>
      <p:ext uri="{BB962C8B-B14F-4D97-AF65-F5344CB8AC3E}">
        <p14:creationId xmlns:p14="http://schemas.microsoft.com/office/powerpoint/2010/main" val="449242173"/>
      </p:ext>
    </p:extLst>
  </p:cSld>
  <p:clrMapOvr>
    <a:masterClrMapping/>
  </p:clrMapOvr>
</p:notes>
</file>

<file path=ppt/notesSlides/notesSlide9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926</a:t>
            </a:fld>
            <a:endParaRPr lang="en-US" dirty="0"/>
          </a:p>
        </p:txBody>
      </p:sp>
    </p:spTree>
    <p:extLst>
      <p:ext uri="{BB962C8B-B14F-4D97-AF65-F5344CB8AC3E}">
        <p14:creationId xmlns:p14="http://schemas.microsoft.com/office/powerpoint/2010/main" val="1488880590"/>
      </p:ext>
    </p:extLst>
  </p:cSld>
  <p:clrMapOvr>
    <a:masterClrMapping/>
  </p:clrMapOvr>
</p:notes>
</file>

<file path=ppt/notesSlides/notesSlide9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927</a:t>
            </a:fld>
            <a:endParaRPr lang="en-US" dirty="0"/>
          </a:p>
        </p:txBody>
      </p:sp>
    </p:spTree>
    <p:extLst>
      <p:ext uri="{BB962C8B-B14F-4D97-AF65-F5344CB8AC3E}">
        <p14:creationId xmlns:p14="http://schemas.microsoft.com/office/powerpoint/2010/main" val="2727700314"/>
      </p:ext>
    </p:extLst>
  </p:cSld>
  <p:clrMapOvr>
    <a:masterClrMapping/>
  </p:clrMapOvr>
</p:notes>
</file>

<file path=ppt/notesSlides/notesSlide9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928</a:t>
            </a:fld>
            <a:endParaRPr lang="en-US" dirty="0"/>
          </a:p>
        </p:txBody>
      </p:sp>
    </p:spTree>
    <p:extLst>
      <p:ext uri="{BB962C8B-B14F-4D97-AF65-F5344CB8AC3E}">
        <p14:creationId xmlns:p14="http://schemas.microsoft.com/office/powerpoint/2010/main" val="2585222050"/>
      </p:ext>
    </p:extLst>
  </p:cSld>
  <p:clrMapOvr>
    <a:masterClrMapping/>
  </p:clrMapOvr>
</p:notes>
</file>

<file path=ppt/notesSlides/notesSlide9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929</a:t>
            </a:fld>
            <a:endParaRPr lang="en-US" dirty="0"/>
          </a:p>
        </p:txBody>
      </p:sp>
    </p:spTree>
    <p:extLst>
      <p:ext uri="{BB962C8B-B14F-4D97-AF65-F5344CB8AC3E}">
        <p14:creationId xmlns:p14="http://schemas.microsoft.com/office/powerpoint/2010/main" val="2577655836"/>
      </p:ext>
    </p:extLst>
  </p:cSld>
  <p:clrMapOvr>
    <a:masterClrMapping/>
  </p:clrMapOvr>
</p:notes>
</file>

<file path=ppt/notesSlides/notesSlide9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930</a:t>
            </a:fld>
            <a:endParaRPr lang="en-US" dirty="0"/>
          </a:p>
        </p:txBody>
      </p:sp>
    </p:spTree>
    <p:extLst>
      <p:ext uri="{BB962C8B-B14F-4D97-AF65-F5344CB8AC3E}">
        <p14:creationId xmlns:p14="http://schemas.microsoft.com/office/powerpoint/2010/main" val="3630989999"/>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94</a:t>
            </a:fld>
            <a:endParaRPr lang="en-US" dirty="0"/>
          </a:p>
        </p:txBody>
      </p:sp>
    </p:spTree>
    <p:extLst>
      <p:ext uri="{BB962C8B-B14F-4D97-AF65-F5344CB8AC3E}">
        <p14:creationId xmlns:p14="http://schemas.microsoft.com/office/powerpoint/2010/main" val="3995462421"/>
      </p:ext>
    </p:extLst>
  </p:cSld>
  <p:clrMapOvr>
    <a:masterClrMapping/>
  </p:clrMapOvr>
</p:notes>
</file>

<file path=ppt/notesSlides/notesSlide9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931</a:t>
            </a:fld>
            <a:endParaRPr lang="en-US" dirty="0"/>
          </a:p>
        </p:txBody>
      </p:sp>
    </p:spTree>
    <p:extLst>
      <p:ext uri="{BB962C8B-B14F-4D97-AF65-F5344CB8AC3E}">
        <p14:creationId xmlns:p14="http://schemas.microsoft.com/office/powerpoint/2010/main" val="1591737951"/>
      </p:ext>
    </p:extLst>
  </p:cSld>
  <p:clrMapOvr>
    <a:masterClrMapping/>
  </p:clrMapOvr>
</p:notes>
</file>

<file path=ppt/notesSlides/notesSlide9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932</a:t>
            </a:fld>
            <a:endParaRPr lang="en-US" dirty="0"/>
          </a:p>
        </p:txBody>
      </p:sp>
    </p:spTree>
    <p:extLst>
      <p:ext uri="{BB962C8B-B14F-4D97-AF65-F5344CB8AC3E}">
        <p14:creationId xmlns:p14="http://schemas.microsoft.com/office/powerpoint/2010/main" val="1372251046"/>
      </p:ext>
    </p:extLst>
  </p:cSld>
  <p:clrMapOvr>
    <a:masterClrMapping/>
  </p:clrMapOvr>
</p:notes>
</file>

<file path=ppt/notesSlides/notesSlide9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933</a:t>
            </a:fld>
            <a:endParaRPr lang="en-US" dirty="0"/>
          </a:p>
        </p:txBody>
      </p:sp>
    </p:spTree>
    <p:extLst>
      <p:ext uri="{BB962C8B-B14F-4D97-AF65-F5344CB8AC3E}">
        <p14:creationId xmlns:p14="http://schemas.microsoft.com/office/powerpoint/2010/main" val="866901814"/>
      </p:ext>
    </p:extLst>
  </p:cSld>
  <p:clrMapOvr>
    <a:masterClrMapping/>
  </p:clrMapOvr>
</p:notes>
</file>

<file path=ppt/notesSlides/notesSlide9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934</a:t>
            </a:fld>
            <a:endParaRPr lang="en-US" dirty="0"/>
          </a:p>
        </p:txBody>
      </p:sp>
    </p:spTree>
    <p:extLst>
      <p:ext uri="{BB962C8B-B14F-4D97-AF65-F5344CB8AC3E}">
        <p14:creationId xmlns:p14="http://schemas.microsoft.com/office/powerpoint/2010/main" val="4205161001"/>
      </p:ext>
    </p:extLst>
  </p:cSld>
  <p:clrMapOvr>
    <a:masterClrMapping/>
  </p:clrMapOvr>
</p:notes>
</file>

<file path=ppt/notesSlides/notesSlide9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935</a:t>
            </a:fld>
            <a:endParaRPr lang="en-US" dirty="0"/>
          </a:p>
        </p:txBody>
      </p:sp>
    </p:spTree>
    <p:extLst>
      <p:ext uri="{BB962C8B-B14F-4D97-AF65-F5344CB8AC3E}">
        <p14:creationId xmlns:p14="http://schemas.microsoft.com/office/powerpoint/2010/main" val="1601748458"/>
      </p:ext>
    </p:extLst>
  </p:cSld>
  <p:clrMapOvr>
    <a:masterClrMapping/>
  </p:clrMapOvr>
</p:notes>
</file>

<file path=ppt/notesSlides/notesSlide9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936</a:t>
            </a:fld>
            <a:endParaRPr lang="en-US" dirty="0"/>
          </a:p>
        </p:txBody>
      </p:sp>
    </p:spTree>
    <p:extLst>
      <p:ext uri="{BB962C8B-B14F-4D97-AF65-F5344CB8AC3E}">
        <p14:creationId xmlns:p14="http://schemas.microsoft.com/office/powerpoint/2010/main" val="2944442444"/>
      </p:ext>
    </p:extLst>
  </p:cSld>
  <p:clrMapOvr>
    <a:masterClrMapping/>
  </p:clrMapOvr>
</p:notes>
</file>

<file path=ppt/notesSlides/notesSlide9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937</a:t>
            </a:fld>
            <a:endParaRPr lang="en-US" dirty="0"/>
          </a:p>
        </p:txBody>
      </p:sp>
    </p:spTree>
    <p:extLst>
      <p:ext uri="{BB962C8B-B14F-4D97-AF65-F5344CB8AC3E}">
        <p14:creationId xmlns:p14="http://schemas.microsoft.com/office/powerpoint/2010/main" val="3394503578"/>
      </p:ext>
    </p:extLst>
  </p:cSld>
  <p:clrMapOvr>
    <a:masterClrMapping/>
  </p:clrMapOvr>
</p:notes>
</file>

<file path=ppt/notesSlides/notesSlide9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938</a:t>
            </a:fld>
            <a:endParaRPr lang="en-US" dirty="0"/>
          </a:p>
        </p:txBody>
      </p:sp>
    </p:spTree>
    <p:extLst>
      <p:ext uri="{BB962C8B-B14F-4D97-AF65-F5344CB8AC3E}">
        <p14:creationId xmlns:p14="http://schemas.microsoft.com/office/powerpoint/2010/main" val="1281168202"/>
      </p:ext>
    </p:extLst>
  </p:cSld>
  <p:clrMapOvr>
    <a:masterClrMapping/>
  </p:clrMapOvr>
</p:notes>
</file>

<file path=ppt/notesSlides/notesSlide9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939</a:t>
            </a:fld>
            <a:endParaRPr lang="en-US" dirty="0"/>
          </a:p>
        </p:txBody>
      </p:sp>
    </p:spTree>
    <p:extLst>
      <p:ext uri="{BB962C8B-B14F-4D97-AF65-F5344CB8AC3E}">
        <p14:creationId xmlns:p14="http://schemas.microsoft.com/office/powerpoint/2010/main" val="3852647234"/>
      </p:ext>
    </p:extLst>
  </p:cSld>
  <p:clrMapOvr>
    <a:masterClrMapping/>
  </p:clrMapOvr>
</p:notes>
</file>

<file path=ppt/notesSlides/notesSlide9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940</a:t>
            </a:fld>
            <a:endParaRPr lang="en-US" dirty="0"/>
          </a:p>
        </p:txBody>
      </p:sp>
    </p:spTree>
    <p:extLst>
      <p:ext uri="{BB962C8B-B14F-4D97-AF65-F5344CB8AC3E}">
        <p14:creationId xmlns:p14="http://schemas.microsoft.com/office/powerpoint/2010/main" val="45346040"/>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95</a:t>
            </a:fld>
            <a:endParaRPr lang="en-US" dirty="0"/>
          </a:p>
        </p:txBody>
      </p:sp>
    </p:spTree>
    <p:extLst>
      <p:ext uri="{BB962C8B-B14F-4D97-AF65-F5344CB8AC3E}">
        <p14:creationId xmlns:p14="http://schemas.microsoft.com/office/powerpoint/2010/main" val="3194528517"/>
      </p:ext>
    </p:extLst>
  </p:cSld>
  <p:clrMapOvr>
    <a:masterClrMapping/>
  </p:clrMapOvr>
</p:notes>
</file>

<file path=ppt/notesSlides/notesSlide9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941</a:t>
            </a:fld>
            <a:endParaRPr lang="en-US" dirty="0"/>
          </a:p>
        </p:txBody>
      </p:sp>
    </p:spTree>
    <p:extLst>
      <p:ext uri="{BB962C8B-B14F-4D97-AF65-F5344CB8AC3E}">
        <p14:creationId xmlns:p14="http://schemas.microsoft.com/office/powerpoint/2010/main" val="1083381269"/>
      </p:ext>
    </p:extLst>
  </p:cSld>
  <p:clrMapOvr>
    <a:masterClrMapping/>
  </p:clrMapOvr>
</p:notes>
</file>

<file path=ppt/notesSlides/notesSlide9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942</a:t>
            </a:fld>
            <a:endParaRPr lang="en-US" dirty="0"/>
          </a:p>
        </p:txBody>
      </p:sp>
    </p:spTree>
    <p:extLst>
      <p:ext uri="{BB962C8B-B14F-4D97-AF65-F5344CB8AC3E}">
        <p14:creationId xmlns:p14="http://schemas.microsoft.com/office/powerpoint/2010/main" val="91833464"/>
      </p:ext>
    </p:extLst>
  </p:cSld>
  <p:clrMapOvr>
    <a:masterClrMapping/>
  </p:clrMapOvr>
</p:notes>
</file>

<file path=ppt/notesSlides/notesSlide9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943</a:t>
            </a:fld>
            <a:endParaRPr lang="en-US" dirty="0"/>
          </a:p>
        </p:txBody>
      </p:sp>
    </p:spTree>
    <p:extLst>
      <p:ext uri="{BB962C8B-B14F-4D97-AF65-F5344CB8AC3E}">
        <p14:creationId xmlns:p14="http://schemas.microsoft.com/office/powerpoint/2010/main" val="3648468399"/>
      </p:ext>
    </p:extLst>
  </p:cSld>
  <p:clrMapOvr>
    <a:masterClrMapping/>
  </p:clrMapOvr>
</p:notes>
</file>

<file path=ppt/notesSlides/notesSlide9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944</a:t>
            </a:fld>
            <a:endParaRPr lang="en-US" dirty="0"/>
          </a:p>
        </p:txBody>
      </p:sp>
    </p:spTree>
    <p:extLst>
      <p:ext uri="{BB962C8B-B14F-4D97-AF65-F5344CB8AC3E}">
        <p14:creationId xmlns:p14="http://schemas.microsoft.com/office/powerpoint/2010/main" val="3349569538"/>
      </p:ext>
    </p:extLst>
  </p:cSld>
  <p:clrMapOvr>
    <a:masterClrMapping/>
  </p:clrMapOvr>
</p:notes>
</file>

<file path=ppt/notesSlides/notesSlide9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945</a:t>
            </a:fld>
            <a:endParaRPr lang="en-US" dirty="0"/>
          </a:p>
        </p:txBody>
      </p:sp>
    </p:spTree>
    <p:extLst>
      <p:ext uri="{BB962C8B-B14F-4D97-AF65-F5344CB8AC3E}">
        <p14:creationId xmlns:p14="http://schemas.microsoft.com/office/powerpoint/2010/main" val="926072485"/>
      </p:ext>
    </p:extLst>
  </p:cSld>
  <p:clrMapOvr>
    <a:masterClrMapping/>
  </p:clrMapOvr>
</p:notes>
</file>

<file path=ppt/notesSlides/notesSlide9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946</a:t>
            </a:fld>
            <a:endParaRPr lang="en-US" dirty="0"/>
          </a:p>
        </p:txBody>
      </p:sp>
    </p:spTree>
    <p:extLst>
      <p:ext uri="{BB962C8B-B14F-4D97-AF65-F5344CB8AC3E}">
        <p14:creationId xmlns:p14="http://schemas.microsoft.com/office/powerpoint/2010/main" val="4119148725"/>
      </p:ext>
    </p:extLst>
  </p:cSld>
  <p:clrMapOvr>
    <a:masterClrMapping/>
  </p:clrMapOvr>
</p:notes>
</file>

<file path=ppt/notesSlides/notesSlide9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947</a:t>
            </a:fld>
            <a:endParaRPr lang="en-US" dirty="0"/>
          </a:p>
        </p:txBody>
      </p:sp>
    </p:spTree>
    <p:extLst>
      <p:ext uri="{BB962C8B-B14F-4D97-AF65-F5344CB8AC3E}">
        <p14:creationId xmlns:p14="http://schemas.microsoft.com/office/powerpoint/2010/main" val="681806851"/>
      </p:ext>
    </p:extLst>
  </p:cSld>
  <p:clrMapOvr>
    <a:masterClrMapping/>
  </p:clrMapOvr>
</p:notes>
</file>

<file path=ppt/notesSlides/notesSlide9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948</a:t>
            </a:fld>
            <a:endParaRPr lang="en-US" dirty="0"/>
          </a:p>
        </p:txBody>
      </p:sp>
    </p:spTree>
    <p:extLst>
      <p:ext uri="{BB962C8B-B14F-4D97-AF65-F5344CB8AC3E}">
        <p14:creationId xmlns:p14="http://schemas.microsoft.com/office/powerpoint/2010/main" val="1441101403"/>
      </p:ext>
    </p:extLst>
  </p:cSld>
  <p:clrMapOvr>
    <a:masterClrMapping/>
  </p:clrMapOvr>
</p:notes>
</file>

<file path=ppt/notesSlides/notesSlide9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949</a:t>
            </a:fld>
            <a:endParaRPr lang="en-US" dirty="0"/>
          </a:p>
        </p:txBody>
      </p:sp>
    </p:spTree>
    <p:extLst>
      <p:ext uri="{BB962C8B-B14F-4D97-AF65-F5344CB8AC3E}">
        <p14:creationId xmlns:p14="http://schemas.microsoft.com/office/powerpoint/2010/main" val="3458978598"/>
      </p:ext>
    </p:extLst>
  </p:cSld>
  <p:clrMapOvr>
    <a:masterClrMapping/>
  </p:clrMapOvr>
</p:notes>
</file>

<file path=ppt/notesSlides/notesSlide9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950</a:t>
            </a:fld>
            <a:endParaRPr lang="en-US" dirty="0"/>
          </a:p>
        </p:txBody>
      </p:sp>
    </p:spTree>
    <p:extLst>
      <p:ext uri="{BB962C8B-B14F-4D97-AF65-F5344CB8AC3E}">
        <p14:creationId xmlns:p14="http://schemas.microsoft.com/office/powerpoint/2010/main" val="3415875208"/>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96</a:t>
            </a:fld>
            <a:endParaRPr lang="en-US" dirty="0"/>
          </a:p>
        </p:txBody>
      </p:sp>
    </p:spTree>
    <p:extLst>
      <p:ext uri="{BB962C8B-B14F-4D97-AF65-F5344CB8AC3E}">
        <p14:creationId xmlns:p14="http://schemas.microsoft.com/office/powerpoint/2010/main" val="3000547141"/>
      </p:ext>
    </p:extLst>
  </p:cSld>
  <p:clrMapOvr>
    <a:masterClrMapping/>
  </p:clrMapOvr>
</p:notes>
</file>

<file path=ppt/notesSlides/notesSlide9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951</a:t>
            </a:fld>
            <a:endParaRPr lang="en-US" dirty="0"/>
          </a:p>
        </p:txBody>
      </p:sp>
    </p:spTree>
    <p:extLst>
      <p:ext uri="{BB962C8B-B14F-4D97-AF65-F5344CB8AC3E}">
        <p14:creationId xmlns:p14="http://schemas.microsoft.com/office/powerpoint/2010/main" val="3297788047"/>
      </p:ext>
    </p:extLst>
  </p:cSld>
  <p:clrMapOvr>
    <a:masterClrMapping/>
  </p:clrMapOvr>
</p:notes>
</file>

<file path=ppt/notesSlides/notesSlide9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952</a:t>
            </a:fld>
            <a:endParaRPr lang="en-US" dirty="0"/>
          </a:p>
        </p:txBody>
      </p:sp>
    </p:spTree>
    <p:extLst>
      <p:ext uri="{BB962C8B-B14F-4D97-AF65-F5344CB8AC3E}">
        <p14:creationId xmlns:p14="http://schemas.microsoft.com/office/powerpoint/2010/main" val="3364779268"/>
      </p:ext>
    </p:extLst>
  </p:cSld>
  <p:clrMapOvr>
    <a:masterClrMapping/>
  </p:clrMapOvr>
</p:notes>
</file>

<file path=ppt/notesSlides/notesSlide9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953</a:t>
            </a:fld>
            <a:endParaRPr lang="en-US" dirty="0"/>
          </a:p>
        </p:txBody>
      </p:sp>
    </p:spTree>
    <p:extLst>
      <p:ext uri="{BB962C8B-B14F-4D97-AF65-F5344CB8AC3E}">
        <p14:creationId xmlns:p14="http://schemas.microsoft.com/office/powerpoint/2010/main" val="3368427988"/>
      </p:ext>
    </p:extLst>
  </p:cSld>
  <p:clrMapOvr>
    <a:masterClrMapping/>
  </p:clrMapOvr>
</p:notes>
</file>

<file path=ppt/notesSlides/notesSlide9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954</a:t>
            </a:fld>
            <a:endParaRPr lang="en-US" dirty="0"/>
          </a:p>
        </p:txBody>
      </p:sp>
    </p:spTree>
    <p:extLst>
      <p:ext uri="{BB962C8B-B14F-4D97-AF65-F5344CB8AC3E}">
        <p14:creationId xmlns:p14="http://schemas.microsoft.com/office/powerpoint/2010/main" val="2031750470"/>
      </p:ext>
    </p:extLst>
  </p:cSld>
  <p:clrMapOvr>
    <a:masterClrMapping/>
  </p:clrMapOvr>
</p:notes>
</file>

<file path=ppt/notesSlides/notesSlide9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955</a:t>
            </a:fld>
            <a:endParaRPr lang="en-US" dirty="0"/>
          </a:p>
        </p:txBody>
      </p:sp>
    </p:spTree>
    <p:extLst>
      <p:ext uri="{BB962C8B-B14F-4D97-AF65-F5344CB8AC3E}">
        <p14:creationId xmlns:p14="http://schemas.microsoft.com/office/powerpoint/2010/main" val="3246187191"/>
      </p:ext>
    </p:extLst>
  </p:cSld>
  <p:clrMapOvr>
    <a:masterClrMapping/>
  </p:clrMapOvr>
</p:notes>
</file>

<file path=ppt/notesSlides/notesSlide9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956</a:t>
            </a:fld>
            <a:endParaRPr lang="en-US" dirty="0"/>
          </a:p>
        </p:txBody>
      </p:sp>
    </p:spTree>
    <p:extLst>
      <p:ext uri="{BB962C8B-B14F-4D97-AF65-F5344CB8AC3E}">
        <p14:creationId xmlns:p14="http://schemas.microsoft.com/office/powerpoint/2010/main" val="2548321353"/>
      </p:ext>
    </p:extLst>
  </p:cSld>
  <p:clrMapOvr>
    <a:masterClrMapping/>
  </p:clrMapOvr>
</p:notes>
</file>

<file path=ppt/notesSlides/notesSlide9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957</a:t>
            </a:fld>
            <a:endParaRPr lang="en-US" dirty="0"/>
          </a:p>
        </p:txBody>
      </p:sp>
    </p:spTree>
    <p:extLst>
      <p:ext uri="{BB962C8B-B14F-4D97-AF65-F5344CB8AC3E}">
        <p14:creationId xmlns:p14="http://schemas.microsoft.com/office/powerpoint/2010/main" val="4002077095"/>
      </p:ext>
    </p:extLst>
  </p:cSld>
  <p:clrMapOvr>
    <a:masterClrMapping/>
  </p:clrMapOvr>
</p:notes>
</file>

<file path=ppt/notesSlides/notesSlide9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958</a:t>
            </a:fld>
            <a:endParaRPr lang="en-US" dirty="0"/>
          </a:p>
        </p:txBody>
      </p:sp>
    </p:spTree>
    <p:extLst>
      <p:ext uri="{BB962C8B-B14F-4D97-AF65-F5344CB8AC3E}">
        <p14:creationId xmlns:p14="http://schemas.microsoft.com/office/powerpoint/2010/main" val="2576249111"/>
      </p:ext>
    </p:extLst>
  </p:cSld>
  <p:clrMapOvr>
    <a:masterClrMapping/>
  </p:clrMapOvr>
</p:notes>
</file>

<file path=ppt/notesSlides/notesSlide9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959</a:t>
            </a:fld>
            <a:endParaRPr lang="en-US" dirty="0"/>
          </a:p>
        </p:txBody>
      </p:sp>
    </p:spTree>
    <p:extLst>
      <p:ext uri="{BB962C8B-B14F-4D97-AF65-F5344CB8AC3E}">
        <p14:creationId xmlns:p14="http://schemas.microsoft.com/office/powerpoint/2010/main" val="2747599493"/>
      </p:ext>
    </p:extLst>
  </p:cSld>
  <p:clrMapOvr>
    <a:masterClrMapping/>
  </p:clrMapOvr>
</p:notes>
</file>

<file path=ppt/notesSlides/notesSlide9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960</a:t>
            </a:fld>
            <a:endParaRPr lang="en-US" dirty="0"/>
          </a:p>
        </p:txBody>
      </p:sp>
    </p:spTree>
    <p:extLst>
      <p:ext uri="{BB962C8B-B14F-4D97-AF65-F5344CB8AC3E}">
        <p14:creationId xmlns:p14="http://schemas.microsoft.com/office/powerpoint/2010/main" val="1522608536"/>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97</a:t>
            </a:fld>
            <a:endParaRPr lang="en-US" dirty="0"/>
          </a:p>
        </p:txBody>
      </p:sp>
    </p:spTree>
    <p:extLst>
      <p:ext uri="{BB962C8B-B14F-4D97-AF65-F5344CB8AC3E}">
        <p14:creationId xmlns:p14="http://schemas.microsoft.com/office/powerpoint/2010/main" val="488556647"/>
      </p:ext>
    </p:extLst>
  </p:cSld>
  <p:clrMapOvr>
    <a:masterClrMapping/>
  </p:clrMapOvr>
</p:notes>
</file>

<file path=ppt/notesSlides/notesSlide9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961</a:t>
            </a:fld>
            <a:endParaRPr lang="en-US" dirty="0"/>
          </a:p>
        </p:txBody>
      </p:sp>
    </p:spTree>
    <p:extLst>
      <p:ext uri="{BB962C8B-B14F-4D97-AF65-F5344CB8AC3E}">
        <p14:creationId xmlns:p14="http://schemas.microsoft.com/office/powerpoint/2010/main" val="3993408570"/>
      </p:ext>
    </p:extLst>
  </p:cSld>
  <p:clrMapOvr>
    <a:masterClrMapping/>
  </p:clrMapOvr>
</p:notes>
</file>

<file path=ppt/notesSlides/notesSlide9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962</a:t>
            </a:fld>
            <a:endParaRPr lang="en-US" dirty="0"/>
          </a:p>
        </p:txBody>
      </p:sp>
    </p:spTree>
    <p:extLst>
      <p:ext uri="{BB962C8B-B14F-4D97-AF65-F5344CB8AC3E}">
        <p14:creationId xmlns:p14="http://schemas.microsoft.com/office/powerpoint/2010/main" val="416550902"/>
      </p:ext>
    </p:extLst>
  </p:cSld>
  <p:clrMapOvr>
    <a:masterClrMapping/>
  </p:clrMapOvr>
</p:notes>
</file>

<file path=ppt/notesSlides/notesSlide9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963</a:t>
            </a:fld>
            <a:endParaRPr lang="en-US" dirty="0"/>
          </a:p>
        </p:txBody>
      </p:sp>
    </p:spTree>
    <p:extLst>
      <p:ext uri="{BB962C8B-B14F-4D97-AF65-F5344CB8AC3E}">
        <p14:creationId xmlns:p14="http://schemas.microsoft.com/office/powerpoint/2010/main" val="1622593457"/>
      </p:ext>
    </p:extLst>
  </p:cSld>
  <p:clrMapOvr>
    <a:masterClrMapping/>
  </p:clrMapOvr>
</p:notes>
</file>

<file path=ppt/notesSlides/notesSlide9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964</a:t>
            </a:fld>
            <a:endParaRPr lang="en-US" dirty="0"/>
          </a:p>
        </p:txBody>
      </p:sp>
    </p:spTree>
    <p:extLst>
      <p:ext uri="{BB962C8B-B14F-4D97-AF65-F5344CB8AC3E}">
        <p14:creationId xmlns:p14="http://schemas.microsoft.com/office/powerpoint/2010/main" val="941047463"/>
      </p:ext>
    </p:extLst>
  </p:cSld>
  <p:clrMapOvr>
    <a:masterClrMapping/>
  </p:clrMapOvr>
</p:notes>
</file>

<file path=ppt/notesSlides/notesSlide9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965</a:t>
            </a:fld>
            <a:endParaRPr lang="en-US" dirty="0"/>
          </a:p>
        </p:txBody>
      </p:sp>
    </p:spTree>
    <p:extLst>
      <p:ext uri="{BB962C8B-B14F-4D97-AF65-F5344CB8AC3E}">
        <p14:creationId xmlns:p14="http://schemas.microsoft.com/office/powerpoint/2010/main" val="1354041652"/>
      </p:ext>
    </p:extLst>
  </p:cSld>
  <p:clrMapOvr>
    <a:masterClrMapping/>
  </p:clrMapOvr>
</p:notes>
</file>

<file path=ppt/notesSlides/notesSlide9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966</a:t>
            </a:fld>
            <a:endParaRPr lang="en-US" dirty="0"/>
          </a:p>
        </p:txBody>
      </p:sp>
    </p:spTree>
    <p:extLst>
      <p:ext uri="{BB962C8B-B14F-4D97-AF65-F5344CB8AC3E}">
        <p14:creationId xmlns:p14="http://schemas.microsoft.com/office/powerpoint/2010/main" val="4248754265"/>
      </p:ext>
    </p:extLst>
  </p:cSld>
  <p:clrMapOvr>
    <a:masterClrMapping/>
  </p:clrMapOvr>
</p:notes>
</file>

<file path=ppt/notesSlides/notesSlide9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967</a:t>
            </a:fld>
            <a:endParaRPr lang="en-US" dirty="0"/>
          </a:p>
        </p:txBody>
      </p:sp>
    </p:spTree>
    <p:extLst>
      <p:ext uri="{BB962C8B-B14F-4D97-AF65-F5344CB8AC3E}">
        <p14:creationId xmlns:p14="http://schemas.microsoft.com/office/powerpoint/2010/main" val="2883826829"/>
      </p:ext>
    </p:extLst>
  </p:cSld>
  <p:clrMapOvr>
    <a:masterClrMapping/>
  </p:clrMapOvr>
</p:notes>
</file>

<file path=ppt/notesSlides/notesSlide9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968</a:t>
            </a:fld>
            <a:endParaRPr lang="en-US" dirty="0"/>
          </a:p>
        </p:txBody>
      </p:sp>
    </p:spTree>
    <p:extLst>
      <p:ext uri="{BB962C8B-B14F-4D97-AF65-F5344CB8AC3E}">
        <p14:creationId xmlns:p14="http://schemas.microsoft.com/office/powerpoint/2010/main" val="1012858534"/>
      </p:ext>
    </p:extLst>
  </p:cSld>
  <p:clrMapOvr>
    <a:masterClrMapping/>
  </p:clrMapOvr>
</p:notes>
</file>

<file path=ppt/notesSlides/notesSlide9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969</a:t>
            </a:fld>
            <a:endParaRPr lang="en-US" dirty="0"/>
          </a:p>
        </p:txBody>
      </p:sp>
    </p:spTree>
    <p:extLst>
      <p:ext uri="{BB962C8B-B14F-4D97-AF65-F5344CB8AC3E}">
        <p14:creationId xmlns:p14="http://schemas.microsoft.com/office/powerpoint/2010/main" val="3530975923"/>
      </p:ext>
    </p:extLst>
  </p:cSld>
  <p:clrMapOvr>
    <a:masterClrMapping/>
  </p:clrMapOvr>
</p:notes>
</file>

<file path=ppt/notesSlides/notesSlide9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970</a:t>
            </a:fld>
            <a:endParaRPr lang="en-US" dirty="0"/>
          </a:p>
        </p:txBody>
      </p:sp>
    </p:spTree>
    <p:extLst>
      <p:ext uri="{BB962C8B-B14F-4D97-AF65-F5344CB8AC3E}">
        <p14:creationId xmlns:p14="http://schemas.microsoft.com/office/powerpoint/2010/main" val="679773704"/>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98</a:t>
            </a:fld>
            <a:endParaRPr lang="en-US" dirty="0"/>
          </a:p>
        </p:txBody>
      </p:sp>
    </p:spTree>
    <p:extLst>
      <p:ext uri="{BB962C8B-B14F-4D97-AF65-F5344CB8AC3E}">
        <p14:creationId xmlns:p14="http://schemas.microsoft.com/office/powerpoint/2010/main" val="833760632"/>
      </p:ext>
    </p:extLst>
  </p:cSld>
  <p:clrMapOvr>
    <a:masterClrMapping/>
  </p:clrMapOvr>
</p:notes>
</file>

<file path=ppt/notesSlides/notesSlide9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971</a:t>
            </a:fld>
            <a:endParaRPr lang="en-US" dirty="0"/>
          </a:p>
        </p:txBody>
      </p:sp>
    </p:spTree>
    <p:extLst>
      <p:ext uri="{BB962C8B-B14F-4D97-AF65-F5344CB8AC3E}">
        <p14:creationId xmlns:p14="http://schemas.microsoft.com/office/powerpoint/2010/main" val="3191185299"/>
      </p:ext>
    </p:extLst>
  </p:cSld>
  <p:clrMapOvr>
    <a:masterClrMapping/>
  </p:clrMapOvr>
</p:notes>
</file>

<file path=ppt/notesSlides/notesSlide9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972</a:t>
            </a:fld>
            <a:endParaRPr lang="en-US" dirty="0"/>
          </a:p>
        </p:txBody>
      </p:sp>
    </p:spTree>
    <p:extLst>
      <p:ext uri="{BB962C8B-B14F-4D97-AF65-F5344CB8AC3E}">
        <p14:creationId xmlns:p14="http://schemas.microsoft.com/office/powerpoint/2010/main" val="3771467923"/>
      </p:ext>
    </p:extLst>
  </p:cSld>
  <p:clrMapOvr>
    <a:masterClrMapping/>
  </p:clrMapOvr>
</p:notes>
</file>

<file path=ppt/notesSlides/notesSlide9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973</a:t>
            </a:fld>
            <a:endParaRPr lang="en-US" dirty="0"/>
          </a:p>
        </p:txBody>
      </p:sp>
    </p:spTree>
    <p:extLst>
      <p:ext uri="{BB962C8B-B14F-4D97-AF65-F5344CB8AC3E}">
        <p14:creationId xmlns:p14="http://schemas.microsoft.com/office/powerpoint/2010/main" val="3731990975"/>
      </p:ext>
    </p:extLst>
  </p:cSld>
  <p:clrMapOvr>
    <a:masterClrMapping/>
  </p:clrMapOvr>
</p:notes>
</file>

<file path=ppt/notesSlides/notesSlide9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974</a:t>
            </a:fld>
            <a:endParaRPr lang="en-US" dirty="0"/>
          </a:p>
        </p:txBody>
      </p:sp>
    </p:spTree>
    <p:extLst>
      <p:ext uri="{BB962C8B-B14F-4D97-AF65-F5344CB8AC3E}">
        <p14:creationId xmlns:p14="http://schemas.microsoft.com/office/powerpoint/2010/main" val="3461659441"/>
      </p:ext>
    </p:extLst>
  </p:cSld>
  <p:clrMapOvr>
    <a:masterClrMapping/>
  </p:clrMapOvr>
</p:notes>
</file>

<file path=ppt/notesSlides/notesSlide9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975</a:t>
            </a:fld>
            <a:endParaRPr lang="en-US" dirty="0"/>
          </a:p>
        </p:txBody>
      </p:sp>
    </p:spTree>
    <p:extLst>
      <p:ext uri="{BB962C8B-B14F-4D97-AF65-F5344CB8AC3E}">
        <p14:creationId xmlns:p14="http://schemas.microsoft.com/office/powerpoint/2010/main" val="1321680823"/>
      </p:ext>
    </p:extLst>
  </p:cSld>
  <p:clrMapOvr>
    <a:masterClrMapping/>
  </p:clrMapOvr>
</p:notes>
</file>

<file path=ppt/notesSlides/notesSlide9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976</a:t>
            </a:fld>
            <a:endParaRPr lang="en-US" dirty="0"/>
          </a:p>
        </p:txBody>
      </p:sp>
    </p:spTree>
    <p:extLst>
      <p:ext uri="{BB962C8B-B14F-4D97-AF65-F5344CB8AC3E}">
        <p14:creationId xmlns:p14="http://schemas.microsoft.com/office/powerpoint/2010/main" val="420110971"/>
      </p:ext>
    </p:extLst>
  </p:cSld>
  <p:clrMapOvr>
    <a:masterClrMapping/>
  </p:clrMapOvr>
</p:notes>
</file>

<file path=ppt/notesSlides/notesSlide9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977</a:t>
            </a:fld>
            <a:endParaRPr lang="en-US" dirty="0"/>
          </a:p>
        </p:txBody>
      </p:sp>
    </p:spTree>
    <p:extLst>
      <p:ext uri="{BB962C8B-B14F-4D97-AF65-F5344CB8AC3E}">
        <p14:creationId xmlns:p14="http://schemas.microsoft.com/office/powerpoint/2010/main" val="1479068927"/>
      </p:ext>
    </p:extLst>
  </p:cSld>
  <p:clrMapOvr>
    <a:masterClrMapping/>
  </p:clrMapOvr>
</p:notes>
</file>

<file path=ppt/notesSlides/notesSlide9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978</a:t>
            </a:fld>
            <a:endParaRPr lang="en-US" dirty="0"/>
          </a:p>
        </p:txBody>
      </p:sp>
    </p:spTree>
    <p:extLst>
      <p:ext uri="{BB962C8B-B14F-4D97-AF65-F5344CB8AC3E}">
        <p14:creationId xmlns:p14="http://schemas.microsoft.com/office/powerpoint/2010/main" val="3879706295"/>
      </p:ext>
    </p:extLst>
  </p:cSld>
  <p:clrMapOvr>
    <a:masterClrMapping/>
  </p:clrMapOvr>
</p:notes>
</file>

<file path=ppt/notesSlides/notesSlide9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979</a:t>
            </a:fld>
            <a:endParaRPr lang="en-US" dirty="0"/>
          </a:p>
        </p:txBody>
      </p:sp>
    </p:spTree>
    <p:extLst>
      <p:ext uri="{BB962C8B-B14F-4D97-AF65-F5344CB8AC3E}">
        <p14:creationId xmlns:p14="http://schemas.microsoft.com/office/powerpoint/2010/main" val="718427403"/>
      </p:ext>
    </p:extLst>
  </p:cSld>
  <p:clrMapOvr>
    <a:masterClrMapping/>
  </p:clrMapOvr>
</p:notes>
</file>

<file path=ppt/notesSlides/notesSlide9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980</a:t>
            </a:fld>
            <a:endParaRPr lang="en-US" dirty="0"/>
          </a:p>
        </p:txBody>
      </p:sp>
    </p:spTree>
    <p:extLst>
      <p:ext uri="{BB962C8B-B14F-4D97-AF65-F5344CB8AC3E}">
        <p14:creationId xmlns:p14="http://schemas.microsoft.com/office/powerpoint/2010/main" val="1597649182"/>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99</a:t>
            </a:fld>
            <a:endParaRPr lang="en-US" dirty="0"/>
          </a:p>
        </p:txBody>
      </p:sp>
    </p:spTree>
    <p:extLst>
      <p:ext uri="{BB962C8B-B14F-4D97-AF65-F5344CB8AC3E}">
        <p14:creationId xmlns:p14="http://schemas.microsoft.com/office/powerpoint/2010/main" val="3343591426"/>
      </p:ext>
    </p:extLst>
  </p:cSld>
  <p:clrMapOvr>
    <a:masterClrMapping/>
  </p:clrMapOvr>
</p:notes>
</file>

<file path=ppt/notesSlides/notesSlide9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981</a:t>
            </a:fld>
            <a:endParaRPr lang="en-US" dirty="0"/>
          </a:p>
        </p:txBody>
      </p:sp>
    </p:spTree>
    <p:extLst>
      <p:ext uri="{BB962C8B-B14F-4D97-AF65-F5344CB8AC3E}">
        <p14:creationId xmlns:p14="http://schemas.microsoft.com/office/powerpoint/2010/main" val="3062791364"/>
      </p:ext>
    </p:extLst>
  </p:cSld>
  <p:clrMapOvr>
    <a:masterClrMapping/>
  </p:clrMapOvr>
</p:notes>
</file>

<file path=ppt/notesSlides/notesSlide9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982</a:t>
            </a:fld>
            <a:endParaRPr lang="en-US" dirty="0"/>
          </a:p>
        </p:txBody>
      </p:sp>
    </p:spTree>
    <p:extLst>
      <p:ext uri="{BB962C8B-B14F-4D97-AF65-F5344CB8AC3E}">
        <p14:creationId xmlns:p14="http://schemas.microsoft.com/office/powerpoint/2010/main" val="2529962579"/>
      </p:ext>
    </p:extLst>
  </p:cSld>
  <p:clrMapOvr>
    <a:masterClrMapping/>
  </p:clrMapOvr>
</p:notes>
</file>

<file path=ppt/notesSlides/notesSlide9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983</a:t>
            </a:fld>
            <a:endParaRPr lang="en-US" dirty="0"/>
          </a:p>
        </p:txBody>
      </p:sp>
    </p:spTree>
    <p:extLst>
      <p:ext uri="{BB962C8B-B14F-4D97-AF65-F5344CB8AC3E}">
        <p14:creationId xmlns:p14="http://schemas.microsoft.com/office/powerpoint/2010/main" val="3425971184"/>
      </p:ext>
    </p:extLst>
  </p:cSld>
  <p:clrMapOvr>
    <a:masterClrMapping/>
  </p:clrMapOvr>
</p:notes>
</file>

<file path=ppt/notesSlides/notesSlide9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984</a:t>
            </a:fld>
            <a:endParaRPr lang="en-US" dirty="0"/>
          </a:p>
        </p:txBody>
      </p:sp>
    </p:spTree>
    <p:extLst>
      <p:ext uri="{BB962C8B-B14F-4D97-AF65-F5344CB8AC3E}">
        <p14:creationId xmlns:p14="http://schemas.microsoft.com/office/powerpoint/2010/main" val="388710624"/>
      </p:ext>
    </p:extLst>
  </p:cSld>
  <p:clrMapOvr>
    <a:masterClrMapping/>
  </p:clrMapOvr>
</p:notes>
</file>

<file path=ppt/notesSlides/notesSlide9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985</a:t>
            </a:fld>
            <a:endParaRPr lang="en-US" dirty="0"/>
          </a:p>
        </p:txBody>
      </p:sp>
    </p:spTree>
    <p:extLst>
      <p:ext uri="{BB962C8B-B14F-4D97-AF65-F5344CB8AC3E}">
        <p14:creationId xmlns:p14="http://schemas.microsoft.com/office/powerpoint/2010/main" val="1163985400"/>
      </p:ext>
    </p:extLst>
  </p:cSld>
  <p:clrMapOvr>
    <a:masterClrMapping/>
  </p:clrMapOvr>
</p:notes>
</file>

<file path=ppt/notesSlides/notesSlide9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986</a:t>
            </a:fld>
            <a:endParaRPr lang="en-US" dirty="0"/>
          </a:p>
        </p:txBody>
      </p:sp>
    </p:spTree>
    <p:extLst>
      <p:ext uri="{BB962C8B-B14F-4D97-AF65-F5344CB8AC3E}">
        <p14:creationId xmlns:p14="http://schemas.microsoft.com/office/powerpoint/2010/main" val="2374940020"/>
      </p:ext>
    </p:extLst>
  </p:cSld>
  <p:clrMapOvr>
    <a:masterClrMapping/>
  </p:clrMapOvr>
</p:notes>
</file>

<file path=ppt/notesSlides/notesSlide9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987</a:t>
            </a:fld>
            <a:endParaRPr lang="en-US" dirty="0"/>
          </a:p>
        </p:txBody>
      </p:sp>
    </p:spTree>
    <p:extLst>
      <p:ext uri="{BB962C8B-B14F-4D97-AF65-F5344CB8AC3E}">
        <p14:creationId xmlns:p14="http://schemas.microsoft.com/office/powerpoint/2010/main" val="1718622707"/>
      </p:ext>
    </p:extLst>
  </p:cSld>
  <p:clrMapOvr>
    <a:masterClrMapping/>
  </p:clrMapOvr>
</p:notes>
</file>

<file path=ppt/notesSlides/notesSlide9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988</a:t>
            </a:fld>
            <a:endParaRPr lang="en-US" dirty="0"/>
          </a:p>
        </p:txBody>
      </p:sp>
    </p:spTree>
    <p:extLst>
      <p:ext uri="{BB962C8B-B14F-4D97-AF65-F5344CB8AC3E}">
        <p14:creationId xmlns:p14="http://schemas.microsoft.com/office/powerpoint/2010/main" val="2989851027"/>
      </p:ext>
    </p:extLst>
  </p:cSld>
  <p:clrMapOvr>
    <a:masterClrMapping/>
  </p:clrMapOvr>
</p:notes>
</file>

<file path=ppt/notesSlides/notesSlide9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989</a:t>
            </a:fld>
            <a:endParaRPr lang="en-US" dirty="0"/>
          </a:p>
        </p:txBody>
      </p:sp>
    </p:spTree>
    <p:extLst>
      <p:ext uri="{BB962C8B-B14F-4D97-AF65-F5344CB8AC3E}">
        <p14:creationId xmlns:p14="http://schemas.microsoft.com/office/powerpoint/2010/main" val="1532909672"/>
      </p:ext>
    </p:extLst>
  </p:cSld>
  <p:clrMapOvr>
    <a:masterClrMapping/>
  </p:clrMapOvr>
</p:notes>
</file>

<file path=ppt/notesSlides/notesSlide9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990</a:t>
            </a:fld>
            <a:endParaRPr lang="en-US" dirty="0"/>
          </a:p>
        </p:txBody>
      </p:sp>
    </p:spTree>
    <p:extLst>
      <p:ext uri="{BB962C8B-B14F-4D97-AF65-F5344CB8AC3E}">
        <p14:creationId xmlns:p14="http://schemas.microsoft.com/office/powerpoint/2010/main" val="2957234565"/>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100</a:t>
            </a:fld>
            <a:endParaRPr lang="en-US" dirty="0"/>
          </a:p>
        </p:txBody>
      </p:sp>
    </p:spTree>
    <p:extLst>
      <p:ext uri="{BB962C8B-B14F-4D97-AF65-F5344CB8AC3E}">
        <p14:creationId xmlns:p14="http://schemas.microsoft.com/office/powerpoint/2010/main" val="338480735"/>
      </p:ext>
    </p:extLst>
  </p:cSld>
  <p:clrMapOvr>
    <a:masterClrMapping/>
  </p:clrMapOvr>
</p:notes>
</file>

<file path=ppt/notesSlides/notesSlide9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991</a:t>
            </a:fld>
            <a:endParaRPr lang="en-US" dirty="0"/>
          </a:p>
        </p:txBody>
      </p:sp>
    </p:spTree>
    <p:extLst>
      <p:ext uri="{BB962C8B-B14F-4D97-AF65-F5344CB8AC3E}">
        <p14:creationId xmlns:p14="http://schemas.microsoft.com/office/powerpoint/2010/main" val="2268751876"/>
      </p:ext>
    </p:extLst>
  </p:cSld>
  <p:clrMapOvr>
    <a:masterClrMapping/>
  </p:clrMapOvr>
</p:notes>
</file>

<file path=ppt/notesSlides/notesSlide9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992</a:t>
            </a:fld>
            <a:endParaRPr lang="en-US" dirty="0"/>
          </a:p>
        </p:txBody>
      </p:sp>
    </p:spTree>
    <p:extLst>
      <p:ext uri="{BB962C8B-B14F-4D97-AF65-F5344CB8AC3E}">
        <p14:creationId xmlns:p14="http://schemas.microsoft.com/office/powerpoint/2010/main" val="4006680918"/>
      </p:ext>
    </p:extLst>
  </p:cSld>
  <p:clrMapOvr>
    <a:masterClrMapping/>
  </p:clrMapOvr>
</p:notes>
</file>

<file path=ppt/notesSlides/notesSlide9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993</a:t>
            </a:fld>
            <a:endParaRPr lang="en-US" dirty="0"/>
          </a:p>
        </p:txBody>
      </p:sp>
    </p:spTree>
    <p:extLst>
      <p:ext uri="{BB962C8B-B14F-4D97-AF65-F5344CB8AC3E}">
        <p14:creationId xmlns:p14="http://schemas.microsoft.com/office/powerpoint/2010/main" val="2445715841"/>
      </p:ext>
    </p:extLst>
  </p:cSld>
  <p:clrMapOvr>
    <a:masterClrMapping/>
  </p:clrMapOvr>
</p:notes>
</file>

<file path=ppt/notesSlides/notesSlide9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994</a:t>
            </a:fld>
            <a:endParaRPr lang="en-US" dirty="0"/>
          </a:p>
        </p:txBody>
      </p:sp>
    </p:spTree>
    <p:extLst>
      <p:ext uri="{BB962C8B-B14F-4D97-AF65-F5344CB8AC3E}">
        <p14:creationId xmlns:p14="http://schemas.microsoft.com/office/powerpoint/2010/main" val="2926352646"/>
      </p:ext>
    </p:extLst>
  </p:cSld>
  <p:clrMapOvr>
    <a:masterClrMapping/>
  </p:clrMapOvr>
</p:notes>
</file>

<file path=ppt/notesSlides/notesSlide9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995</a:t>
            </a:fld>
            <a:endParaRPr lang="en-US" dirty="0"/>
          </a:p>
        </p:txBody>
      </p:sp>
    </p:spTree>
    <p:extLst>
      <p:ext uri="{BB962C8B-B14F-4D97-AF65-F5344CB8AC3E}">
        <p14:creationId xmlns:p14="http://schemas.microsoft.com/office/powerpoint/2010/main" val="186959052"/>
      </p:ext>
    </p:extLst>
  </p:cSld>
  <p:clrMapOvr>
    <a:masterClrMapping/>
  </p:clrMapOvr>
</p:notes>
</file>

<file path=ppt/notesSlides/notesSlide9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996</a:t>
            </a:fld>
            <a:endParaRPr lang="en-US" dirty="0"/>
          </a:p>
        </p:txBody>
      </p:sp>
    </p:spTree>
    <p:extLst>
      <p:ext uri="{BB962C8B-B14F-4D97-AF65-F5344CB8AC3E}">
        <p14:creationId xmlns:p14="http://schemas.microsoft.com/office/powerpoint/2010/main" val="1184578475"/>
      </p:ext>
    </p:extLst>
  </p:cSld>
  <p:clrMapOvr>
    <a:masterClrMapping/>
  </p:clrMapOvr>
</p:notes>
</file>

<file path=ppt/notesSlides/notesSlide9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997</a:t>
            </a:fld>
            <a:endParaRPr lang="en-US" dirty="0"/>
          </a:p>
        </p:txBody>
      </p:sp>
    </p:spTree>
    <p:extLst>
      <p:ext uri="{BB962C8B-B14F-4D97-AF65-F5344CB8AC3E}">
        <p14:creationId xmlns:p14="http://schemas.microsoft.com/office/powerpoint/2010/main" val="1524198605"/>
      </p:ext>
    </p:extLst>
  </p:cSld>
  <p:clrMapOvr>
    <a:masterClrMapping/>
  </p:clrMapOvr>
</p:notes>
</file>

<file path=ppt/notesSlides/notesSlide9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998</a:t>
            </a:fld>
            <a:endParaRPr lang="en-US" dirty="0"/>
          </a:p>
        </p:txBody>
      </p:sp>
    </p:spTree>
    <p:extLst>
      <p:ext uri="{BB962C8B-B14F-4D97-AF65-F5344CB8AC3E}">
        <p14:creationId xmlns:p14="http://schemas.microsoft.com/office/powerpoint/2010/main" val="3800712807"/>
      </p:ext>
    </p:extLst>
  </p:cSld>
  <p:clrMapOvr>
    <a:masterClrMapping/>
  </p:clrMapOvr>
</p:notes>
</file>

<file path=ppt/notesSlides/notesSlide9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999</a:t>
            </a:fld>
            <a:endParaRPr lang="en-US" dirty="0"/>
          </a:p>
        </p:txBody>
      </p:sp>
    </p:spTree>
    <p:extLst>
      <p:ext uri="{BB962C8B-B14F-4D97-AF65-F5344CB8AC3E}">
        <p14:creationId xmlns:p14="http://schemas.microsoft.com/office/powerpoint/2010/main" val="563485044"/>
      </p:ext>
    </p:extLst>
  </p:cSld>
  <p:clrMapOvr>
    <a:masterClrMapping/>
  </p:clrMapOvr>
</p:notes>
</file>

<file path=ppt/notesSlides/notesSlide9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5407AF-B087-4509-BB09-FC5C1A27DEC7}" type="slidenum">
              <a:rPr lang="en-US" smtClean="0"/>
              <a:t>1000</a:t>
            </a:fld>
            <a:endParaRPr lang="en-US" dirty="0"/>
          </a:p>
        </p:txBody>
      </p:sp>
    </p:spTree>
    <p:extLst>
      <p:ext uri="{BB962C8B-B14F-4D97-AF65-F5344CB8AC3E}">
        <p14:creationId xmlns:p14="http://schemas.microsoft.com/office/powerpoint/2010/main" val="396043855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smtClean="0"/>
              <a:t>9/11/2020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08465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smtClean="0"/>
              <a:t>9/11/2020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843327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EB90BD-B6CE-46B7-997F-7313B992CCDC}" type="datetimeFigureOut">
              <a:rPr lang="en-US" smtClean="0"/>
              <a:t>9/11/2020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244525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B9D11F-B188-461D-B23F-39381795C052}" type="datetimeFigureOut">
              <a:rPr lang="en-US" smtClean="0"/>
              <a:t>9/11/2020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smtClean="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17217693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E6D8D9-55A2-4063-B0F3-121F44549695}" type="datetimeFigureOut">
              <a:rPr lang="en-US" smtClean="0"/>
              <a:t>9/11/2020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901404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B24536-994D-4021-A283-9F449C0DB509}" type="datetimeFigureOut">
              <a:rPr lang="en-US" smtClean="0"/>
              <a:t>9/11/2020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510269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CBBBB78-C96F-47B7-AB17-D852CA960AC9}" type="datetimeFigureOut">
              <a:rPr lang="en-US" smtClean="0"/>
              <a:t>9/11/2020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975224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smtClean="0"/>
              <a:t>9/11/2020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434697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smtClean="0"/>
              <a:t>9/11/2020</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835794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smtClean="0"/>
              <a:t>9/11/2020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465841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smtClean="0"/>
              <a:t>9/11/2020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785190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smtClean="0"/>
              <a:t>9/11/2020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86205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smtClean="0"/>
              <a:t>9/11/2020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998105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smtClean="0"/>
              <a:t>9/11/2020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997173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smtClean="0"/>
              <a:t>9/11/2020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807848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smtClean="0"/>
              <a:t>9/11/2020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448385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smtClean="0"/>
              <a:t>9/11/2020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44493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cstate="email">
            <a:alphaModFix amt="1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smtClean="0"/>
              <a:t>9/11/2020</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858063389"/>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00" r:id="rId13"/>
    <p:sldLayoutId id="2147483701" r:id="rId14"/>
    <p:sldLayoutId id="2147483702" r:id="rId15"/>
    <p:sldLayoutId id="2147483703" r:id="rId16"/>
    <p:sldLayoutId id="2147483704"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0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9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0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0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0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0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0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0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0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0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0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0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0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0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0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0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0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0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0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0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0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1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1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1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1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1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1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1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1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1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1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2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1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2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2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2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2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2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2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2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2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2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2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2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2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2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2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2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3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2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3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3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3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3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3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3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3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3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3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3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3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3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3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36.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image" Target="../media/image2.png"/></Relationships>
</file>

<file path=ppt/slides/_rels/slide103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3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3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3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4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3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4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4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4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4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4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4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4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4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4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4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4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4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4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4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4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4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4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4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5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4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5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5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5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5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5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5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5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5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5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5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5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5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5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5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5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5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5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5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6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5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6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6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6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6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6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6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6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6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6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6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6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6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6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6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6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6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6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6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7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6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7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7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7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7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7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7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7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7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7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7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7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7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7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7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7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7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7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7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8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7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8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8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8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8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8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8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84.xml.rels><?xml version="1.0" encoding="UTF-8" standalone="yes"?>
<Relationships xmlns="http://schemas.openxmlformats.org/package/2006/relationships"><Relationship Id="rId8" Type="http://schemas.openxmlformats.org/officeDocument/2006/relationships/image" Target="../media/image11.jpg"/><Relationship Id="rId13" Type="http://schemas.microsoft.com/office/2007/relationships/diagramDrawing" Target="../diagrams/drawing1.xml"/><Relationship Id="rId3" Type="http://schemas.openxmlformats.org/officeDocument/2006/relationships/image" Target="../media/image8.png"/><Relationship Id="rId7" Type="http://schemas.openxmlformats.org/officeDocument/2006/relationships/image" Target="../media/image10.jpg"/><Relationship Id="rId12" Type="http://schemas.openxmlformats.org/officeDocument/2006/relationships/diagramColors" Target="../diagrams/colors1.xml"/><Relationship Id="rId2" Type="http://schemas.openxmlformats.org/officeDocument/2006/relationships/notesSlide" Target="../notesSlides/notesSlide1083.xml"/><Relationship Id="rId1" Type="http://schemas.openxmlformats.org/officeDocument/2006/relationships/slideLayout" Target="../slideLayouts/slideLayout4.xml"/><Relationship Id="rId6" Type="http://schemas.openxmlformats.org/officeDocument/2006/relationships/image" Target="../media/image9.jpg"/><Relationship Id="rId11" Type="http://schemas.openxmlformats.org/officeDocument/2006/relationships/diagramQuickStyle" Target="../diagrams/quickStyle1.xml"/><Relationship Id="rId5" Type="http://schemas.openxmlformats.org/officeDocument/2006/relationships/image" Target="../media/image3.png"/><Relationship Id="rId10" Type="http://schemas.openxmlformats.org/officeDocument/2006/relationships/diagramLayout" Target="../diagrams/layout1.xml"/><Relationship Id="rId4" Type="http://schemas.openxmlformats.org/officeDocument/2006/relationships/image" Target="../media/image2.png"/><Relationship Id="rId9" Type="http://schemas.openxmlformats.org/officeDocument/2006/relationships/diagramData" Target="../diagrams/data1.xml"/></Relationships>
</file>

<file path=ppt/slides/_rels/slide1085.xml.rels><?xml version="1.0" encoding="UTF-8" standalone="yes"?>
<Relationships xmlns="http://schemas.openxmlformats.org/package/2006/relationships"><Relationship Id="rId8" Type="http://schemas.openxmlformats.org/officeDocument/2006/relationships/image" Target="../media/image11.jpg"/><Relationship Id="rId13" Type="http://schemas.microsoft.com/office/2007/relationships/diagramDrawing" Target="../diagrams/drawing2.xml"/><Relationship Id="rId3" Type="http://schemas.openxmlformats.org/officeDocument/2006/relationships/image" Target="../media/image8.png"/><Relationship Id="rId7" Type="http://schemas.openxmlformats.org/officeDocument/2006/relationships/image" Target="../media/image10.jpg"/><Relationship Id="rId12" Type="http://schemas.openxmlformats.org/officeDocument/2006/relationships/diagramColors" Target="../diagrams/colors2.xml"/><Relationship Id="rId2" Type="http://schemas.openxmlformats.org/officeDocument/2006/relationships/notesSlide" Target="../notesSlides/notesSlide1084.xml"/><Relationship Id="rId1" Type="http://schemas.openxmlformats.org/officeDocument/2006/relationships/slideLayout" Target="../slideLayouts/slideLayout4.xml"/><Relationship Id="rId6" Type="http://schemas.openxmlformats.org/officeDocument/2006/relationships/image" Target="../media/image9.jpg"/><Relationship Id="rId11" Type="http://schemas.openxmlformats.org/officeDocument/2006/relationships/diagramQuickStyle" Target="../diagrams/quickStyle2.xml"/><Relationship Id="rId5" Type="http://schemas.openxmlformats.org/officeDocument/2006/relationships/image" Target="../media/image3.png"/><Relationship Id="rId10" Type="http://schemas.openxmlformats.org/officeDocument/2006/relationships/diagramLayout" Target="../diagrams/layout2.xml"/><Relationship Id="rId4" Type="http://schemas.openxmlformats.org/officeDocument/2006/relationships/image" Target="../media/image2.png"/><Relationship Id="rId9" Type="http://schemas.openxmlformats.org/officeDocument/2006/relationships/diagramData" Target="../diagrams/data2.xml"/></Relationships>
</file>

<file path=ppt/slides/_rels/slide1086.xml.rels><?xml version="1.0" encoding="UTF-8" standalone="yes"?>
<Relationships xmlns="http://schemas.openxmlformats.org/package/2006/relationships"><Relationship Id="rId8" Type="http://schemas.openxmlformats.org/officeDocument/2006/relationships/image" Target="../media/image11.jpg"/><Relationship Id="rId13" Type="http://schemas.microsoft.com/office/2007/relationships/diagramDrawing" Target="../diagrams/drawing3.xml"/><Relationship Id="rId3" Type="http://schemas.openxmlformats.org/officeDocument/2006/relationships/image" Target="../media/image8.png"/><Relationship Id="rId7" Type="http://schemas.openxmlformats.org/officeDocument/2006/relationships/image" Target="../media/image10.jpg"/><Relationship Id="rId12" Type="http://schemas.openxmlformats.org/officeDocument/2006/relationships/diagramColors" Target="../diagrams/colors3.xml"/><Relationship Id="rId2" Type="http://schemas.openxmlformats.org/officeDocument/2006/relationships/notesSlide" Target="../notesSlides/notesSlide1085.xml"/><Relationship Id="rId1" Type="http://schemas.openxmlformats.org/officeDocument/2006/relationships/slideLayout" Target="../slideLayouts/slideLayout4.xml"/><Relationship Id="rId6" Type="http://schemas.openxmlformats.org/officeDocument/2006/relationships/image" Target="../media/image9.jpg"/><Relationship Id="rId11" Type="http://schemas.openxmlformats.org/officeDocument/2006/relationships/diagramQuickStyle" Target="../diagrams/quickStyle3.xml"/><Relationship Id="rId5" Type="http://schemas.openxmlformats.org/officeDocument/2006/relationships/image" Target="../media/image3.png"/><Relationship Id="rId10" Type="http://schemas.openxmlformats.org/officeDocument/2006/relationships/diagramLayout" Target="../diagrams/layout3.xml"/><Relationship Id="rId4" Type="http://schemas.openxmlformats.org/officeDocument/2006/relationships/image" Target="../media/image2.png"/><Relationship Id="rId9" Type="http://schemas.openxmlformats.org/officeDocument/2006/relationships/diagramData" Target="../diagrams/data3.xml"/></Relationships>
</file>

<file path=ppt/slides/_rels/slide1087.xml.rels><?xml version="1.0" encoding="UTF-8" standalone="yes"?>
<Relationships xmlns="http://schemas.openxmlformats.org/package/2006/relationships"><Relationship Id="rId8" Type="http://schemas.openxmlformats.org/officeDocument/2006/relationships/image" Target="../media/image11.jpg"/><Relationship Id="rId13" Type="http://schemas.microsoft.com/office/2007/relationships/diagramDrawing" Target="../diagrams/drawing4.xml"/><Relationship Id="rId3" Type="http://schemas.openxmlformats.org/officeDocument/2006/relationships/image" Target="../media/image8.png"/><Relationship Id="rId7" Type="http://schemas.openxmlformats.org/officeDocument/2006/relationships/image" Target="../media/image10.jpg"/><Relationship Id="rId12" Type="http://schemas.openxmlformats.org/officeDocument/2006/relationships/diagramColors" Target="../diagrams/colors4.xml"/><Relationship Id="rId2" Type="http://schemas.openxmlformats.org/officeDocument/2006/relationships/notesSlide" Target="../notesSlides/notesSlide1086.xml"/><Relationship Id="rId1" Type="http://schemas.openxmlformats.org/officeDocument/2006/relationships/slideLayout" Target="../slideLayouts/slideLayout4.xml"/><Relationship Id="rId6" Type="http://schemas.openxmlformats.org/officeDocument/2006/relationships/image" Target="../media/image9.jpg"/><Relationship Id="rId11" Type="http://schemas.openxmlformats.org/officeDocument/2006/relationships/diagramQuickStyle" Target="../diagrams/quickStyle4.xml"/><Relationship Id="rId5" Type="http://schemas.openxmlformats.org/officeDocument/2006/relationships/image" Target="../media/image3.png"/><Relationship Id="rId10" Type="http://schemas.openxmlformats.org/officeDocument/2006/relationships/diagramLayout" Target="../diagrams/layout4.xml"/><Relationship Id="rId4" Type="http://schemas.openxmlformats.org/officeDocument/2006/relationships/image" Target="../media/image2.png"/><Relationship Id="rId9" Type="http://schemas.openxmlformats.org/officeDocument/2006/relationships/diagramData" Target="../diagrams/data4.xml"/></Relationships>
</file>

<file path=ppt/slides/_rels/slide1088.xml.rels><?xml version="1.0" encoding="UTF-8" standalone="yes"?>
<Relationships xmlns="http://schemas.openxmlformats.org/package/2006/relationships"><Relationship Id="rId8" Type="http://schemas.openxmlformats.org/officeDocument/2006/relationships/image" Target="../media/image11.jpg"/><Relationship Id="rId13" Type="http://schemas.microsoft.com/office/2007/relationships/diagramDrawing" Target="../diagrams/drawing5.xml"/><Relationship Id="rId3" Type="http://schemas.openxmlformats.org/officeDocument/2006/relationships/image" Target="../media/image8.png"/><Relationship Id="rId7" Type="http://schemas.openxmlformats.org/officeDocument/2006/relationships/image" Target="../media/image10.jpg"/><Relationship Id="rId12" Type="http://schemas.openxmlformats.org/officeDocument/2006/relationships/diagramColors" Target="../diagrams/colors5.xml"/><Relationship Id="rId2" Type="http://schemas.openxmlformats.org/officeDocument/2006/relationships/notesSlide" Target="../notesSlides/notesSlide1087.xml"/><Relationship Id="rId1" Type="http://schemas.openxmlformats.org/officeDocument/2006/relationships/slideLayout" Target="../slideLayouts/slideLayout4.xml"/><Relationship Id="rId6" Type="http://schemas.openxmlformats.org/officeDocument/2006/relationships/image" Target="../media/image9.jpg"/><Relationship Id="rId11" Type="http://schemas.openxmlformats.org/officeDocument/2006/relationships/diagramQuickStyle" Target="../diagrams/quickStyle5.xml"/><Relationship Id="rId5" Type="http://schemas.openxmlformats.org/officeDocument/2006/relationships/image" Target="../media/image3.png"/><Relationship Id="rId10" Type="http://schemas.openxmlformats.org/officeDocument/2006/relationships/diagramLayout" Target="../diagrams/layout5.xml"/><Relationship Id="rId4" Type="http://schemas.openxmlformats.org/officeDocument/2006/relationships/image" Target="../media/image2.png"/><Relationship Id="rId9" Type="http://schemas.openxmlformats.org/officeDocument/2006/relationships/diagramData" Target="../diagrams/data5.xml"/></Relationships>
</file>

<file path=ppt/slides/_rels/slide108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88.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9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089.xml"/><Relationship Id="rId1" Type="http://schemas.openxmlformats.org/officeDocument/2006/relationships/slideLayout" Target="../slideLayouts/slideLayout2.xml"/></Relationships>
</file>

<file path=ppt/slides/_rels/slide1091.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090.xml"/><Relationship Id="rId1" Type="http://schemas.openxmlformats.org/officeDocument/2006/relationships/slideLayout" Target="../slideLayouts/slideLayout2.xml"/></Relationships>
</file>

<file path=ppt/slides/_rels/slide1092.xml.rels><?xml version="1.0" encoding="UTF-8" standalone="yes"?>
<Relationships xmlns="http://schemas.openxmlformats.org/package/2006/relationships"><Relationship Id="rId8" Type="http://schemas.openxmlformats.org/officeDocument/2006/relationships/diagramQuickStyle" Target="../diagrams/quickStyle6.xml"/><Relationship Id="rId3" Type="http://schemas.openxmlformats.org/officeDocument/2006/relationships/image" Target="../media/image1.png"/><Relationship Id="rId7" Type="http://schemas.openxmlformats.org/officeDocument/2006/relationships/diagramLayout" Target="../diagrams/layout6.xml"/><Relationship Id="rId2" Type="http://schemas.openxmlformats.org/officeDocument/2006/relationships/notesSlide" Target="../notesSlides/notesSlide1091.xml"/><Relationship Id="rId1" Type="http://schemas.openxmlformats.org/officeDocument/2006/relationships/slideLayout" Target="../slideLayouts/slideLayout4.xml"/><Relationship Id="rId6" Type="http://schemas.openxmlformats.org/officeDocument/2006/relationships/diagramData" Target="../diagrams/data6.xml"/><Relationship Id="rId11" Type="http://schemas.openxmlformats.org/officeDocument/2006/relationships/image" Target="../media/image18.jpg"/><Relationship Id="rId5" Type="http://schemas.openxmlformats.org/officeDocument/2006/relationships/image" Target="../media/image4.png"/><Relationship Id="rId10" Type="http://schemas.microsoft.com/office/2007/relationships/diagramDrawing" Target="../diagrams/drawing6.xml"/><Relationship Id="rId4" Type="http://schemas.openxmlformats.org/officeDocument/2006/relationships/image" Target="../media/image2.png"/><Relationship Id="rId9" Type="http://schemas.openxmlformats.org/officeDocument/2006/relationships/diagramColors" Target="../diagrams/colors6.xml"/></Relationships>
</file>

<file path=ppt/slides/_rels/slide1093.xml.rels><?xml version="1.0" encoding="UTF-8" standalone="yes"?>
<Relationships xmlns="http://schemas.openxmlformats.org/package/2006/relationships"><Relationship Id="rId8" Type="http://schemas.openxmlformats.org/officeDocument/2006/relationships/diagramQuickStyle" Target="../diagrams/quickStyle7.xml"/><Relationship Id="rId3" Type="http://schemas.openxmlformats.org/officeDocument/2006/relationships/image" Target="../media/image1.png"/><Relationship Id="rId7" Type="http://schemas.openxmlformats.org/officeDocument/2006/relationships/diagramLayout" Target="../diagrams/layout7.xml"/><Relationship Id="rId2" Type="http://schemas.openxmlformats.org/officeDocument/2006/relationships/notesSlide" Target="../notesSlides/notesSlide1092.xml"/><Relationship Id="rId1" Type="http://schemas.openxmlformats.org/officeDocument/2006/relationships/slideLayout" Target="../slideLayouts/slideLayout4.xml"/><Relationship Id="rId6" Type="http://schemas.openxmlformats.org/officeDocument/2006/relationships/diagramData" Target="../diagrams/data7.xml"/><Relationship Id="rId11" Type="http://schemas.openxmlformats.org/officeDocument/2006/relationships/image" Target="../media/image18.jpg"/><Relationship Id="rId5" Type="http://schemas.openxmlformats.org/officeDocument/2006/relationships/image" Target="../media/image4.png"/><Relationship Id="rId10" Type="http://schemas.microsoft.com/office/2007/relationships/diagramDrawing" Target="../diagrams/drawing7.xml"/><Relationship Id="rId4" Type="http://schemas.openxmlformats.org/officeDocument/2006/relationships/image" Target="../media/image2.png"/><Relationship Id="rId9" Type="http://schemas.openxmlformats.org/officeDocument/2006/relationships/diagramColors" Target="../diagrams/colors7.xml"/></Relationships>
</file>

<file path=ppt/slides/_rels/slide109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9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9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9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9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9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9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9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9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9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9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9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0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9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0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0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0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0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0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0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0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0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0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0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0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0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0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0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0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0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0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0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0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1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1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13.xml.rels><?xml version="1.0" encoding="UTF-8" standalone="yes"?>
<Relationships xmlns="http://schemas.openxmlformats.org/package/2006/relationships"><Relationship Id="rId8" Type="http://schemas.openxmlformats.org/officeDocument/2006/relationships/diagramQuickStyle" Target="../diagrams/quickStyle8.xml"/><Relationship Id="rId3" Type="http://schemas.openxmlformats.org/officeDocument/2006/relationships/image" Target="../media/image1.png"/><Relationship Id="rId7" Type="http://schemas.openxmlformats.org/officeDocument/2006/relationships/diagramLayout" Target="../diagrams/layout8.xml"/><Relationship Id="rId2" Type="http://schemas.openxmlformats.org/officeDocument/2006/relationships/notesSlide" Target="../notesSlides/notesSlide1112.xml"/><Relationship Id="rId1" Type="http://schemas.openxmlformats.org/officeDocument/2006/relationships/slideLayout" Target="../slideLayouts/slideLayout4.xml"/><Relationship Id="rId6" Type="http://schemas.openxmlformats.org/officeDocument/2006/relationships/diagramData" Target="../diagrams/data8.xml"/><Relationship Id="rId11" Type="http://schemas.openxmlformats.org/officeDocument/2006/relationships/image" Target="../media/image18.jpg"/><Relationship Id="rId5" Type="http://schemas.openxmlformats.org/officeDocument/2006/relationships/image" Target="../media/image4.png"/><Relationship Id="rId10" Type="http://schemas.microsoft.com/office/2007/relationships/diagramDrawing" Target="../diagrams/drawing8.xml"/><Relationship Id="rId4" Type="http://schemas.openxmlformats.org/officeDocument/2006/relationships/image" Target="../media/image2.png"/><Relationship Id="rId9" Type="http://schemas.openxmlformats.org/officeDocument/2006/relationships/diagramColors" Target="../diagrams/colors8.xml"/></Relationships>
</file>

<file path=ppt/slides/_rels/slide1114.xml.rels><?xml version="1.0" encoding="UTF-8" standalone="yes"?>
<Relationships xmlns="http://schemas.openxmlformats.org/package/2006/relationships"><Relationship Id="rId8" Type="http://schemas.openxmlformats.org/officeDocument/2006/relationships/diagramQuickStyle" Target="../diagrams/quickStyle9.xml"/><Relationship Id="rId3" Type="http://schemas.openxmlformats.org/officeDocument/2006/relationships/image" Target="../media/image1.png"/><Relationship Id="rId7" Type="http://schemas.openxmlformats.org/officeDocument/2006/relationships/diagramLayout" Target="../diagrams/layout9.xml"/><Relationship Id="rId2" Type="http://schemas.openxmlformats.org/officeDocument/2006/relationships/notesSlide" Target="../notesSlides/notesSlide1113.xml"/><Relationship Id="rId1" Type="http://schemas.openxmlformats.org/officeDocument/2006/relationships/slideLayout" Target="../slideLayouts/slideLayout4.xml"/><Relationship Id="rId6" Type="http://schemas.openxmlformats.org/officeDocument/2006/relationships/diagramData" Target="../diagrams/data9.xml"/><Relationship Id="rId11" Type="http://schemas.openxmlformats.org/officeDocument/2006/relationships/image" Target="../media/image18.jpg"/><Relationship Id="rId5" Type="http://schemas.openxmlformats.org/officeDocument/2006/relationships/image" Target="../media/image4.png"/><Relationship Id="rId10" Type="http://schemas.microsoft.com/office/2007/relationships/diagramDrawing" Target="../diagrams/drawing9.xml"/><Relationship Id="rId4" Type="http://schemas.openxmlformats.org/officeDocument/2006/relationships/image" Target="../media/image2.png"/><Relationship Id="rId9" Type="http://schemas.openxmlformats.org/officeDocument/2006/relationships/diagramColors" Target="../diagrams/colors9.xml"/></Relationships>
</file>

<file path=ppt/slides/_rels/slide11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1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1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1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1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1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1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2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1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2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2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2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2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2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2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2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2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2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2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2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2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2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2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2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3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2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3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3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3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3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3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3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3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3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3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3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3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3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3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3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3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3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3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3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4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3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4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4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4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4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4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4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4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4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45.xml.rels><?xml version="1.0" encoding="UTF-8" standalone="yes"?>
<Relationships xmlns="http://schemas.openxmlformats.org/package/2006/relationships"><Relationship Id="rId8" Type="http://schemas.openxmlformats.org/officeDocument/2006/relationships/diagramQuickStyle" Target="../diagrams/quickStyle10.xml"/><Relationship Id="rId3" Type="http://schemas.openxmlformats.org/officeDocument/2006/relationships/image" Target="../media/image1.png"/><Relationship Id="rId7" Type="http://schemas.openxmlformats.org/officeDocument/2006/relationships/diagramLayout" Target="../diagrams/layout10.xml"/><Relationship Id="rId2" Type="http://schemas.openxmlformats.org/officeDocument/2006/relationships/notesSlide" Target="../notesSlides/notesSlide1144.xml"/><Relationship Id="rId1" Type="http://schemas.openxmlformats.org/officeDocument/2006/relationships/slideLayout" Target="../slideLayouts/slideLayout4.xml"/><Relationship Id="rId6" Type="http://schemas.openxmlformats.org/officeDocument/2006/relationships/diagramData" Target="../diagrams/data10.xml"/><Relationship Id="rId11" Type="http://schemas.openxmlformats.org/officeDocument/2006/relationships/image" Target="../media/image18.jpg"/><Relationship Id="rId5" Type="http://schemas.openxmlformats.org/officeDocument/2006/relationships/image" Target="../media/image4.png"/><Relationship Id="rId10" Type="http://schemas.microsoft.com/office/2007/relationships/diagramDrawing" Target="../diagrams/drawing10.xml"/><Relationship Id="rId4" Type="http://schemas.openxmlformats.org/officeDocument/2006/relationships/image" Target="../media/image2.png"/><Relationship Id="rId9" Type="http://schemas.openxmlformats.org/officeDocument/2006/relationships/diagramColors" Target="../diagrams/colors10.xml"/></Relationships>
</file>

<file path=ppt/slides/_rels/slide1146.xml.rels><?xml version="1.0" encoding="UTF-8" standalone="yes"?>
<Relationships xmlns="http://schemas.openxmlformats.org/package/2006/relationships"><Relationship Id="rId8" Type="http://schemas.openxmlformats.org/officeDocument/2006/relationships/diagramQuickStyle" Target="../diagrams/quickStyle11.xml"/><Relationship Id="rId3" Type="http://schemas.openxmlformats.org/officeDocument/2006/relationships/image" Target="../media/image1.png"/><Relationship Id="rId7" Type="http://schemas.openxmlformats.org/officeDocument/2006/relationships/diagramLayout" Target="../diagrams/layout11.xml"/><Relationship Id="rId2" Type="http://schemas.openxmlformats.org/officeDocument/2006/relationships/notesSlide" Target="../notesSlides/notesSlide1145.xml"/><Relationship Id="rId1" Type="http://schemas.openxmlformats.org/officeDocument/2006/relationships/slideLayout" Target="../slideLayouts/slideLayout4.xml"/><Relationship Id="rId6" Type="http://schemas.openxmlformats.org/officeDocument/2006/relationships/diagramData" Target="../diagrams/data11.xml"/><Relationship Id="rId11" Type="http://schemas.openxmlformats.org/officeDocument/2006/relationships/image" Target="../media/image18.jpg"/><Relationship Id="rId5" Type="http://schemas.openxmlformats.org/officeDocument/2006/relationships/image" Target="../media/image4.png"/><Relationship Id="rId10" Type="http://schemas.microsoft.com/office/2007/relationships/diagramDrawing" Target="../diagrams/drawing11.xml"/><Relationship Id="rId4" Type="http://schemas.openxmlformats.org/officeDocument/2006/relationships/image" Target="../media/image2.png"/><Relationship Id="rId9" Type="http://schemas.openxmlformats.org/officeDocument/2006/relationships/diagramColors" Target="../diagrams/colors11.xml"/></Relationships>
</file>

<file path=ppt/slides/_rels/slide114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4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48.xml.rels><?xml version="1.0" encoding="UTF-8" standalone="yes"?>
<Relationships xmlns="http://schemas.openxmlformats.org/package/2006/relationships"><Relationship Id="rId8" Type="http://schemas.openxmlformats.org/officeDocument/2006/relationships/diagramQuickStyle" Target="../diagrams/quickStyle12.xml"/><Relationship Id="rId3" Type="http://schemas.openxmlformats.org/officeDocument/2006/relationships/image" Target="../media/image1.png"/><Relationship Id="rId7" Type="http://schemas.openxmlformats.org/officeDocument/2006/relationships/diagramLayout" Target="../diagrams/layout12.xml"/><Relationship Id="rId2" Type="http://schemas.openxmlformats.org/officeDocument/2006/relationships/notesSlide" Target="../notesSlides/notesSlide1147.xml"/><Relationship Id="rId1" Type="http://schemas.openxmlformats.org/officeDocument/2006/relationships/slideLayout" Target="../slideLayouts/slideLayout4.xml"/><Relationship Id="rId6" Type="http://schemas.openxmlformats.org/officeDocument/2006/relationships/diagramData" Target="../diagrams/data12.xml"/><Relationship Id="rId11" Type="http://schemas.openxmlformats.org/officeDocument/2006/relationships/image" Target="../media/image18.jpg"/><Relationship Id="rId5" Type="http://schemas.openxmlformats.org/officeDocument/2006/relationships/image" Target="../media/image4.png"/><Relationship Id="rId10" Type="http://schemas.microsoft.com/office/2007/relationships/diagramDrawing" Target="../diagrams/drawing12.xml"/><Relationship Id="rId4" Type="http://schemas.openxmlformats.org/officeDocument/2006/relationships/image" Target="../media/image2.png"/><Relationship Id="rId9" Type="http://schemas.openxmlformats.org/officeDocument/2006/relationships/diagramColors" Target="../diagrams/colors12.xml"/></Relationships>
</file>

<file path=ppt/slides/_rels/slide1149.xml.rels><?xml version="1.0" encoding="UTF-8" standalone="yes"?>
<Relationships xmlns="http://schemas.openxmlformats.org/package/2006/relationships"><Relationship Id="rId8" Type="http://schemas.openxmlformats.org/officeDocument/2006/relationships/diagramQuickStyle" Target="../diagrams/quickStyle13.xml"/><Relationship Id="rId3" Type="http://schemas.openxmlformats.org/officeDocument/2006/relationships/image" Target="../media/image1.png"/><Relationship Id="rId7" Type="http://schemas.openxmlformats.org/officeDocument/2006/relationships/diagramLayout" Target="../diagrams/layout13.xml"/><Relationship Id="rId2" Type="http://schemas.openxmlformats.org/officeDocument/2006/relationships/notesSlide" Target="../notesSlides/notesSlide1148.xml"/><Relationship Id="rId1" Type="http://schemas.openxmlformats.org/officeDocument/2006/relationships/slideLayout" Target="../slideLayouts/slideLayout4.xml"/><Relationship Id="rId6" Type="http://schemas.openxmlformats.org/officeDocument/2006/relationships/diagramData" Target="../diagrams/data13.xml"/><Relationship Id="rId11" Type="http://schemas.openxmlformats.org/officeDocument/2006/relationships/image" Target="../media/image18.jpg"/><Relationship Id="rId5" Type="http://schemas.openxmlformats.org/officeDocument/2006/relationships/image" Target="../media/image4.png"/><Relationship Id="rId10" Type="http://schemas.microsoft.com/office/2007/relationships/diagramDrawing" Target="../diagrams/drawing13.xml"/><Relationship Id="rId4" Type="http://schemas.openxmlformats.org/officeDocument/2006/relationships/image" Target="../media/image2.png"/><Relationship Id="rId9" Type="http://schemas.openxmlformats.org/officeDocument/2006/relationships/diagramColors" Target="../diagrams/colors13.xml"/></Relationships>
</file>

<file path=ppt/slides/_rels/slide1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5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4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51.xml.rels><?xml version="1.0" encoding="UTF-8" standalone="yes"?>
<Relationships xmlns="http://schemas.openxmlformats.org/package/2006/relationships"><Relationship Id="rId8" Type="http://schemas.openxmlformats.org/officeDocument/2006/relationships/diagramQuickStyle" Target="../diagrams/quickStyle14.xml"/><Relationship Id="rId3" Type="http://schemas.openxmlformats.org/officeDocument/2006/relationships/image" Target="../media/image1.png"/><Relationship Id="rId7" Type="http://schemas.openxmlformats.org/officeDocument/2006/relationships/diagramLayout" Target="../diagrams/layout14.xml"/><Relationship Id="rId2" Type="http://schemas.openxmlformats.org/officeDocument/2006/relationships/notesSlide" Target="../notesSlides/notesSlide1150.xml"/><Relationship Id="rId1" Type="http://schemas.openxmlformats.org/officeDocument/2006/relationships/slideLayout" Target="../slideLayouts/slideLayout4.xml"/><Relationship Id="rId6" Type="http://schemas.openxmlformats.org/officeDocument/2006/relationships/diagramData" Target="../diagrams/data14.xml"/><Relationship Id="rId11" Type="http://schemas.openxmlformats.org/officeDocument/2006/relationships/image" Target="../media/image18.jpg"/><Relationship Id="rId5" Type="http://schemas.openxmlformats.org/officeDocument/2006/relationships/image" Target="../media/image4.png"/><Relationship Id="rId10" Type="http://schemas.microsoft.com/office/2007/relationships/diagramDrawing" Target="../diagrams/drawing14.xml"/><Relationship Id="rId4" Type="http://schemas.openxmlformats.org/officeDocument/2006/relationships/image" Target="../media/image2.png"/><Relationship Id="rId9" Type="http://schemas.openxmlformats.org/officeDocument/2006/relationships/diagramColors" Target="../diagrams/colors14.xml"/></Relationships>
</file>

<file path=ppt/slides/_rels/slide1152.xml.rels><?xml version="1.0" encoding="UTF-8" standalone="yes"?>
<Relationships xmlns="http://schemas.openxmlformats.org/package/2006/relationships"><Relationship Id="rId8" Type="http://schemas.openxmlformats.org/officeDocument/2006/relationships/diagramQuickStyle" Target="../diagrams/quickStyle15.xml"/><Relationship Id="rId3" Type="http://schemas.openxmlformats.org/officeDocument/2006/relationships/image" Target="../media/image1.png"/><Relationship Id="rId7" Type="http://schemas.openxmlformats.org/officeDocument/2006/relationships/diagramLayout" Target="../diagrams/layout15.xml"/><Relationship Id="rId2" Type="http://schemas.openxmlformats.org/officeDocument/2006/relationships/notesSlide" Target="../notesSlides/notesSlide1151.xml"/><Relationship Id="rId1" Type="http://schemas.openxmlformats.org/officeDocument/2006/relationships/slideLayout" Target="../slideLayouts/slideLayout4.xml"/><Relationship Id="rId6" Type="http://schemas.openxmlformats.org/officeDocument/2006/relationships/diagramData" Target="../diagrams/data15.xml"/><Relationship Id="rId11" Type="http://schemas.openxmlformats.org/officeDocument/2006/relationships/image" Target="../media/image18.jpg"/><Relationship Id="rId5" Type="http://schemas.openxmlformats.org/officeDocument/2006/relationships/image" Target="../media/image4.png"/><Relationship Id="rId10" Type="http://schemas.microsoft.com/office/2007/relationships/diagramDrawing" Target="../diagrams/drawing15.xml"/><Relationship Id="rId4" Type="http://schemas.openxmlformats.org/officeDocument/2006/relationships/image" Target="../media/image2.png"/><Relationship Id="rId9" Type="http://schemas.openxmlformats.org/officeDocument/2006/relationships/diagramColors" Target="../diagrams/colors15.xml"/></Relationships>
</file>

<file path=ppt/slides/_rels/slide115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5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5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5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5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5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5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5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5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5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5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5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5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5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6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5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6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6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6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6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6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6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6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6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6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6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6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6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6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6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6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6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6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6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7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6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7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7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7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7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7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7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7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7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7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7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7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7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7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7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7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7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7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7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8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7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8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8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8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8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8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8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8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8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8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8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8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8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8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8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8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8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8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8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9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8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9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9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9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9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9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9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9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9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9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9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9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9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9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9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9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9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9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9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0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9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0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0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0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0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0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0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0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0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0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0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0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0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0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0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0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0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0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0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0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1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1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1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1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1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1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1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1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1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1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2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1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2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2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2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2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2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2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2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2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2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2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2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2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2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2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2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3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2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3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3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3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3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3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3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3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3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3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3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3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3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3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3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3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3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3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3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4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3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4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4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4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4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4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4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4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4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4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4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4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4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4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4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4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4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4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4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5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4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5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5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5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5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5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5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5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5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5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5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5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5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5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56.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5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57.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5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58.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6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59.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6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60.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6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6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6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6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6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6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6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6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6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6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6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66.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6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67.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6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6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7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6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7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7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7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71.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7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72.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7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73.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7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7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7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7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7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76.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7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77.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7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78.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8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79.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8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80.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8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81.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8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82.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8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83.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8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8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8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8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8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86.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8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87.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8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88.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9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89.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9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90.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9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91.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9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92.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9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93.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9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9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9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9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9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96.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9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97.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29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98.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3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30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99.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0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00.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0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01.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0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02.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0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03.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0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0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0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0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0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06.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0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07.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0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08.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3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09.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10.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11.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12.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13.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1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1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16.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17.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18.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3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19.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20.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21.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22.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23.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2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2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26.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27.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28.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9.jpeg"/></Relationships>
</file>

<file path=ppt/slides/_rels/slide13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3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3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3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3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3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3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4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3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4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4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4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4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4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4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4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4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4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4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4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4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4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4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4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4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4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4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4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5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5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5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5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5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5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5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5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5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5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5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5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5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5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5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5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5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5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6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5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6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6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6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6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6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6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6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6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6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6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6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6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6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6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6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6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6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6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7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6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7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7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7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7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7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7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7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7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7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8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8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8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8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8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8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8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8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8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8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8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8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8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8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8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8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8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8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8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9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8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9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9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9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9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9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9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9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9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9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9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9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9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9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9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9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9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9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9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0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9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0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0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0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0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0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0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0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0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0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0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0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0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0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0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0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0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0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0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0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1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1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1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1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1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1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1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1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1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1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2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1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2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2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2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2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2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2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2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2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2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2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2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2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2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2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2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3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2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3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3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3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3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3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3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3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3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3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3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3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3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3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3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3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3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3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3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4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3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4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4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4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4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4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4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4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4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4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4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4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4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4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4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4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4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4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4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5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4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5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5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5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5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5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5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5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5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5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5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5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5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5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5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5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5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5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5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6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5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6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6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6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6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6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6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6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6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6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6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6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6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6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6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6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6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6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6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7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6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7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7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7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7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7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7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7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7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7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7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7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7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7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7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7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7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7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7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8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7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8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8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8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8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8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8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8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8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8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8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8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8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8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8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8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8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8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8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9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8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9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9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9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9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9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9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9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9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9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9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9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9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9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9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9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9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9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9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0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9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0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0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0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0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0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0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0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0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0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0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0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0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0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0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0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0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0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0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0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1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1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1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1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1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1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1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1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1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1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2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1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2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2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2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2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2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2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2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2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2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2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2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2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2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2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2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3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2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3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3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3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3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3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3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3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3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3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3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3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3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3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3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3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3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3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3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4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3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4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4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4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4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4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4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4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4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4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4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4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4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4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4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4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4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4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4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5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4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5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5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5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5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5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5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5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5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5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5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5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5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5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5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5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5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5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5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6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5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6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6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6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6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6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6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6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6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6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6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6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6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6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6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6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6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6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6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7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6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7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7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7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7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7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7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7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7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7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7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7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7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7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7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7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7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7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7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8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7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8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8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8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8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8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8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8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8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8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8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8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8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8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8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8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8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8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8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9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8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9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9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9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9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9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9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9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9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9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9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9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9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9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9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9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9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39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9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0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9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0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0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0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0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0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0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0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0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0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0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0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0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0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0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0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0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0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0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0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1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1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1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1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1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1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1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1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1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1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2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1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2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2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2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2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2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2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2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2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2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2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2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2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2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2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2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3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2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3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3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3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3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3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3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3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3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3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3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3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3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3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3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3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3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3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3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4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3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4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4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4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4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4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4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4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4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4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4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4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4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4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4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4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4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4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4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5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4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5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5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5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5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5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5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5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5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5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5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5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5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5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5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5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5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5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5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6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5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6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6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6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6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6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6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6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6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6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6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6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6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6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6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6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6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6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6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7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6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7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7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7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7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7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7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7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7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7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7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7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7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7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7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7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7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7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7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8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7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8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8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8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8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8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8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8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8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8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8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8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8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8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8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8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8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8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8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9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8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9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9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9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9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9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9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9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9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9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9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9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9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9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9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9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9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49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9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0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9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0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0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0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0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0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0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0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0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0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0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0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0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0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0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0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0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0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0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0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1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1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1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1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1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1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1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1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1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1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2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1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2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2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2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2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2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2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2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2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2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2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2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2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2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2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2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3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2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3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3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3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3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3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3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3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3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3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3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3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3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3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3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3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3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3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3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4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3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4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4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4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4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4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4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4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4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4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4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4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4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4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4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4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4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4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4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5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4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5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5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5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5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5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5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5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5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5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5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5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5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5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5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5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5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5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5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6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5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6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6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6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6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6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6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6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6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6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6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6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6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6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6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6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6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6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6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7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6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7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7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7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7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7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7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7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7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7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7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7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7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7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7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7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7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7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7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8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7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8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8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8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8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8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8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8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8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8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8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8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8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8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8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8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8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8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8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9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8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9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9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9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9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9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9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9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9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9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9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9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9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9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9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9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9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59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9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0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9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0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0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0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0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0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0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0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0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0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0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0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0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0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0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0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0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0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0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0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1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1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1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1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1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1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1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1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1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1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2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1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2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2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2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2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2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2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2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2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2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2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2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2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2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2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2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3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2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3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3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3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3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3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3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3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3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3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3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3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3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3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3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3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3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3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3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4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3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4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4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4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4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4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4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4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4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4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4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4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4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4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4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4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4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4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4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5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4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5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5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5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5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5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5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5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5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5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5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5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5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5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5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5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5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5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5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6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5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6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6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6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6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6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6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6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6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6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6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6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6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6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6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6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6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6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6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7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6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7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7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7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7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7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7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7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7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7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7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7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7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7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7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7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7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7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7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8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7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8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8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8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8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8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8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8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8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8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8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8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8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8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8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8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8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8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8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9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8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9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9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9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9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9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9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9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9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9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9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9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9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9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9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9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9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69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9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0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9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0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0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0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0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0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0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0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0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0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0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0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0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0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0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0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0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0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0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0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1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1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1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1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1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1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1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1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1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1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2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1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2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2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2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2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2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2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2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2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2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2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2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2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2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2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2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3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2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3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3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3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3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3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3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3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3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3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3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3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3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3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3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3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3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3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3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4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3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4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4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4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4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4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4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4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4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4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4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4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4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4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4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4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4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4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4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5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4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5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5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5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5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5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5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5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5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5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5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5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5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5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5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5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5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5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5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6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5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6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6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6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6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6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6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6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6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6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6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6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6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6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6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6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6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6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6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7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6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7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7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7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7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7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7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7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7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7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7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7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7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7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7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7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7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7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7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8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7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8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8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8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8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8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8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8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8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8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8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8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8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8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8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8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8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8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8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9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8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9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9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9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9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9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9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9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9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9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9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9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9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9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9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9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9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9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9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0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9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0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0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0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0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0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0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0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0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0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0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0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0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0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0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0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0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0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0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0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1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1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1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1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1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1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1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1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1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1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2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1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2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2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2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2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2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2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2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2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2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2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2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2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2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2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2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3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2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3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3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3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3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3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3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3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3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3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3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3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3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3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3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3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3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3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3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4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3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4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4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4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4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4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4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4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4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4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4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4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4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4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4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4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4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4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4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5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4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5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5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5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5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5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5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5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5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5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5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5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5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5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5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5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5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5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5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6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5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6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6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6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6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6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6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6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6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6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6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6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6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6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6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6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6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6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6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7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6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7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7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7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7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7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7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7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7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7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7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7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7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7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7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7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7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7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7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8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7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8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8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8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8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8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8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8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8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8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8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8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8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8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8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8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8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8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8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9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8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9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9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9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9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9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9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9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9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9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9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9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9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9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9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9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9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9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9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0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9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0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0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0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0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0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0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0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0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0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0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0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0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0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0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0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0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0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0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0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1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1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1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1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1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1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1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1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1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1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1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1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1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2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1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2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2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2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2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2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2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2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2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2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2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2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2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2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2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2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2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3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2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3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3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3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3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3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3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3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3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3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3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3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3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3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3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3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3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3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3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4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3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4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4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4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4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4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4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4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4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4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4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4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4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4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4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4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4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4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4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5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4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5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5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5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5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5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5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5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5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5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5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5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5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5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5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5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5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5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5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6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5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6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6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6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6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6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6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6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6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6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6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6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6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6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6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6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6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6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6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7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6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7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7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7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7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7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7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7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7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7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7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7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7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7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7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7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7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7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7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8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7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8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8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8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8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8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8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8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8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8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8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8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8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8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8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8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8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8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8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9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8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9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9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9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9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9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92.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9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9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9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9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9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95.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9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9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9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9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9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9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579439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75500797"/>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35706705"/>
      </p:ext>
    </p:extLst>
  </p:cSld>
  <p:clrMapOvr>
    <a:masterClrMapping/>
  </p:clrMapOvr>
</p:sld>
</file>

<file path=ppt/slides/slide100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65535562"/>
      </p:ext>
    </p:extLst>
  </p:cSld>
  <p:clrMapOvr>
    <a:masterClrMapping/>
  </p:clrMapOvr>
</p:sld>
</file>

<file path=ppt/slides/slide100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78624904"/>
      </p:ext>
    </p:extLst>
  </p:cSld>
  <p:clrMapOvr>
    <a:masterClrMapping/>
  </p:clrMapOvr>
</p:sld>
</file>

<file path=ppt/slides/slide100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74884307"/>
      </p:ext>
    </p:extLst>
  </p:cSld>
  <p:clrMapOvr>
    <a:masterClrMapping/>
  </p:clrMapOvr>
</p:sld>
</file>

<file path=ppt/slides/slide100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87359401"/>
      </p:ext>
    </p:extLst>
  </p:cSld>
  <p:clrMapOvr>
    <a:masterClrMapping/>
  </p:clrMapOvr>
</p:sld>
</file>

<file path=ppt/slides/slide100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35332796"/>
      </p:ext>
    </p:extLst>
  </p:cSld>
  <p:clrMapOvr>
    <a:masterClrMapping/>
  </p:clrMapOvr>
</p:sld>
</file>

<file path=ppt/slides/slide100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96027420"/>
      </p:ext>
    </p:extLst>
  </p:cSld>
  <p:clrMapOvr>
    <a:masterClrMapping/>
  </p:clrMapOvr>
</p:sld>
</file>

<file path=ppt/slides/slide100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08809839"/>
      </p:ext>
    </p:extLst>
  </p:cSld>
  <p:clrMapOvr>
    <a:masterClrMapping/>
  </p:clrMapOvr>
</p:sld>
</file>

<file path=ppt/slides/slide100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63285162"/>
      </p:ext>
    </p:extLst>
  </p:cSld>
  <p:clrMapOvr>
    <a:masterClrMapping/>
  </p:clrMapOvr>
</p:sld>
</file>

<file path=ppt/slides/slide100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17793866"/>
      </p:ext>
    </p:extLst>
  </p:cSld>
  <p:clrMapOvr>
    <a:masterClrMapping/>
  </p:clrMapOvr>
</p:sld>
</file>

<file path=ppt/slides/slide100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7248584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3002953"/>
      </p:ext>
    </p:extLst>
  </p:cSld>
  <p:clrMapOvr>
    <a:masterClrMapping/>
  </p:clrMapOvr>
</p:sld>
</file>

<file path=ppt/slides/slide10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77170379"/>
      </p:ext>
    </p:extLst>
  </p:cSld>
  <p:clrMapOvr>
    <a:masterClrMapping/>
  </p:clrMapOvr>
</p:sld>
</file>

<file path=ppt/slides/slide10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78495937"/>
      </p:ext>
    </p:extLst>
  </p:cSld>
  <p:clrMapOvr>
    <a:masterClrMapping/>
  </p:clrMapOvr>
</p:sld>
</file>

<file path=ppt/slides/slide10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4919433"/>
      </p:ext>
    </p:extLst>
  </p:cSld>
  <p:clrMapOvr>
    <a:masterClrMapping/>
  </p:clrMapOvr>
</p:sld>
</file>

<file path=ppt/slides/slide10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81844235"/>
      </p:ext>
    </p:extLst>
  </p:cSld>
  <p:clrMapOvr>
    <a:masterClrMapping/>
  </p:clrMapOvr>
</p:sld>
</file>

<file path=ppt/slides/slide10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37366590"/>
      </p:ext>
    </p:extLst>
  </p:cSld>
  <p:clrMapOvr>
    <a:masterClrMapping/>
  </p:clrMapOvr>
</p:sld>
</file>

<file path=ppt/slides/slide10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45616874"/>
      </p:ext>
    </p:extLst>
  </p:cSld>
  <p:clrMapOvr>
    <a:masterClrMapping/>
  </p:clrMapOvr>
</p:sld>
</file>

<file path=ppt/slides/slide10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24807966"/>
      </p:ext>
    </p:extLst>
  </p:cSld>
  <p:clrMapOvr>
    <a:masterClrMapping/>
  </p:clrMapOvr>
</p:sld>
</file>

<file path=ppt/slides/slide10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22393894"/>
      </p:ext>
    </p:extLst>
  </p:cSld>
  <p:clrMapOvr>
    <a:masterClrMapping/>
  </p:clrMapOvr>
</p:sld>
</file>

<file path=ppt/slides/slide10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88548262"/>
      </p:ext>
    </p:extLst>
  </p:cSld>
  <p:clrMapOvr>
    <a:masterClrMapping/>
  </p:clrMapOvr>
</p:sld>
</file>

<file path=ppt/slides/slide10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6627607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94508970"/>
      </p:ext>
    </p:extLst>
  </p:cSld>
  <p:clrMapOvr>
    <a:masterClrMapping/>
  </p:clrMapOvr>
</p:sld>
</file>

<file path=ppt/slides/slide10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45448238"/>
      </p:ext>
    </p:extLst>
  </p:cSld>
  <p:clrMapOvr>
    <a:masterClrMapping/>
  </p:clrMapOvr>
</p:sld>
</file>

<file path=ppt/slides/slide10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30771008"/>
      </p:ext>
    </p:extLst>
  </p:cSld>
  <p:clrMapOvr>
    <a:masterClrMapping/>
  </p:clrMapOvr>
</p:sld>
</file>

<file path=ppt/slides/slide10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96059687"/>
      </p:ext>
    </p:extLst>
  </p:cSld>
  <p:clrMapOvr>
    <a:masterClrMapping/>
  </p:clrMapOvr>
</p:sld>
</file>

<file path=ppt/slides/slide10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09427756"/>
      </p:ext>
    </p:extLst>
  </p:cSld>
  <p:clrMapOvr>
    <a:masterClrMapping/>
  </p:clrMapOvr>
</p:sld>
</file>

<file path=ppt/slides/slide10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82605592"/>
      </p:ext>
    </p:extLst>
  </p:cSld>
  <p:clrMapOvr>
    <a:masterClrMapping/>
  </p:clrMapOvr>
</p:sld>
</file>

<file path=ppt/slides/slide10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70765618"/>
      </p:ext>
    </p:extLst>
  </p:cSld>
  <p:clrMapOvr>
    <a:masterClrMapping/>
  </p:clrMapOvr>
</p:sld>
</file>

<file path=ppt/slides/slide10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78572811"/>
      </p:ext>
    </p:extLst>
  </p:cSld>
  <p:clrMapOvr>
    <a:masterClrMapping/>
  </p:clrMapOvr>
</p:sld>
</file>

<file path=ppt/slides/slide10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1054661"/>
      </p:ext>
    </p:extLst>
  </p:cSld>
  <p:clrMapOvr>
    <a:masterClrMapping/>
  </p:clrMapOvr>
</p:sld>
</file>

<file path=ppt/slides/slide10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18967200"/>
      </p:ext>
    </p:extLst>
  </p:cSld>
  <p:clrMapOvr>
    <a:masterClrMapping/>
  </p:clrMapOvr>
</p:sld>
</file>

<file path=ppt/slides/slide10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14325494"/>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05356890"/>
      </p:ext>
    </p:extLst>
  </p:cSld>
  <p:clrMapOvr>
    <a:masterClrMapping/>
  </p:clrMapOvr>
</p:sld>
</file>

<file path=ppt/slides/slide10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80152987"/>
      </p:ext>
    </p:extLst>
  </p:cSld>
  <p:clrMapOvr>
    <a:masterClrMapping/>
  </p:clrMapOvr>
</p:sld>
</file>

<file path=ppt/slides/slide10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85236714"/>
      </p:ext>
    </p:extLst>
  </p:cSld>
  <p:clrMapOvr>
    <a:masterClrMapping/>
  </p:clrMapOvr>
</p:sld>
</file>

<file path=ppt/slides/slide103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78835453"/>
      </p:ext>
    </p:extLst>
  </p:cSld>
  <p:clrMapOvr>
    <a:masterClrMapping/>
  </p:clrMapOvr>
</p:sld>
</file>

<file path=ppt/slides/slide10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75429390"/>
      </p:ext>
    </p:extLst>
  </p:cSld>
  <p:clrMapOvr>
    <a:masterClrMapping/>
  </p:clrMapOvr>
</p:sld>
</file>

<file path=ppt/slides/slide103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66654868"/>
      </p:ext>
    </p:extLst>
  </p:cSld>
  <p:clrMapOvr>
    <a:masterClrMapping/>
  </p:clrMapOvr>
</p:sld>
</file>

<file path=ppt/slides/slide10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75192200"/>
      </p:ext>
    </p:extLst>
  </p:cSld>
  <p:clrMapOvr>
    <a:masterClrMapping/>
  </p:clrMapOvr>
</p:sld>
</file>

<file path=ppt/slides/slide103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vert="horz" lIns="91440" tIns="45720" rIns="91440" bIns="45720" rtlCol="0" anchor="t">
            <a:normAutofit fontScale="25000" lnSpcReduction="20000"/>
          </a:bodyPr>
          <a:lstStyle/>
          <a:p>
            <a:r>
              <a:rPr lang="en-US" sz="1800" dirty="0">
                <a:ea typeface="+mn-lt"/>
                <a:cs typeface="+mn-lt"/>
              </a:rPr>
              <a:t>Shakespeare's works include the 36 plays printed in the First Folio of 1623, listed according to their folio classification as comedies, histories, and tragedies.[249] Two plays not included in the First Folio, The Two Noble Kinsmen and Pericles, Prince of Tyre, are now accepted as part of the canon, with today's scholars agreeing that Shakespeare made major contributions to the writing of both.[250][251] No Shakespearean poems were included in the First Folio.</a:t>
            </a:r>
            <a:endParaRPr lang="en-US" dirty="0"/>
          </a:p>
          <a:p>
            <a:endParaRPr lang="en-US"/>
          </a:p>
          <a:p>
            <a:r>
              <a:rPr lang="en-US" sz="1800" dirty="0">
                <a:ea typeface="+mn-lt"/>
                <a:cs typeface="+mn-lt"/>
              </a:rPr>
              <a:t>In the late 19th century, Edward Dowden classified four of the late comedies as romances, and though many scholars prefer to call them tragicomedies, Dowden's term is often used.[252][253] In 1896, Frederick S. Boas coined the term "problem plays" to describe four plays: All's Well That Ends Well, Measure for Measure, Troilus and Cressida, and Hamlet.[254] "Dramas as singular in theme and temper cannot be strictly called comedies or tragedies", he wrote. "We may, therefore, borrow a convenient phrase from the theatre of today and class them together as Shakespeare's problem plays."[255] The term, much debated and sometimes applied to other plays, remains in use, though Hamlet is definitively classed as a tragedy.[256][257][258]</a:t>
            </a:r>
            <a:endParaRPr lang="en-US" dirty="0"/>
          </a:p>
          <a:p>
            <a:endParaRPr lang="en-US"/>
          </a:p>
          <a:p>
            <a:r>
              <a:rPr lang="en-US" sz="1800" dirty="0"/>
              <a:t>ipsum dolor sit </a:t>
            </a:r>
            <a:r>
              <a:rPr lang="en-US" sz="1800" dirty="0" err="1"/>
              <a:t>amet</a:t>
            </a:r>
            <a:r>
              <a:rPr lang="en-US" sz="1800" dirty="0"/>
              <a:t>, </a:t>
            </a:r>
            <a:r>
              <a:rPr lang="en-US" sz="1800" dirty="0" err="1"/>
              <a:t>consectetuer</a:t>
            </a:r>
            <a:r>
              <a:rPr lang="en-US" sz="1800" dirty="0"/>
              <a:t> </a:t>
            </a:r>
            <a:r>
              <a:rPr lang="en-US" sz="1800" dirty="0" err="1"/>
              <a:t>adipiscing</a:t>
            </a:r>
            <a:r>
              <a:rPr lang="en-US" sz="1800" dirty="0"/>
              <a:t> </a:t>
            </a:r>
            <a:r>
              <a:rPr lang="en-US" sz="1800" dirty="0" err="1"/>
              <a:t>elit</a:t>
            </a:r>
            <a:endParaRPr lang="ru-RU" sz="1800" dirty="0" err="1"/>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descr="A bouquet of flowers">
            <a:extLst>
              <a:ext uri="{FF2B5EF4-FFF2-40B4-BE49-F238E27FC236}">
                <a16:creationId xmlns:a16="http://schemas.microsoft.com/office/drawing/2014/main" id="{75AC12FE-9D5D-424E-8C52-DB696B690A12}"/>
              </a:ext>
            </a:extLst>
          </p:cNvPr>
          <p:cNvPicPr>
            <a:picLocks noChangeAspect="1"/>
          </p:cNvPicPr>
          <p:nvPr/>
        </p:nvPicPr>
        <p:blipFill rotWithShape="1">
          <a:blip r:embed="rId3"/>
          <a:srcRect t="7813" b="7813"/>
          <a:stretch/>
        </p:blipFill>
        <p:spPr>
          <a:xfrm>
            <a:off x="140259" y="143445"/>
            <a:ext cx="12192000" cy="6857991"/>
          </a:xfrm>
          <a:prstGeom prst="rect">
            <a:avLst/>
          </a:prstGeom>
        </p:spPr>
      </p:pic>
      <p:pic>
        <p:nvPicPr>
          <p:cNvPr id="10" name="Picture 9" descr="A bouquet of flowers">
            <a:extLst>
              <a:ext uri="{FF2B5EF4-FFF2-40B4-BE49-F238E27FC236}">
                <a16:creationId xmlns:a16="http://schemas.microsoft.com/office/drawing/2014/main" id="{E8D5235F-20B6-4217-9E3E-D15B3721DA34}"/>
              </a:ext>
            </a:extLst>
          </p:cNvPr>
          <p:cNvPicPr>
            <a:picLocks noChangeAspect="1"/>
          </p:cNvPicPr>
          <p:nvPr/>
        </p:nvPicPr>
        <p:blipFill rotWithShape="1">
          <a:blip r:embed="rId3"/>
          <a:srcRect t="7813" b="7813"/>
          <a:stretch/>
        </p:blipFill>
        <p:spPr>
          <a:xfrm>
            <a:off x="283694" y="286880"/>
            <a:ext cx="12192000" cy="6857991"/>
          </a:xfrm>
          <a:prstGeom prst="rect">
            <a:avLst/>
          </a:prstGeom>
        </p:spPr>
      </p:pic>
      <p:pic>
        <p:nvPicPr>
          <p:cNvPr id="11" name="Picture 10" descr="A bouquet of flowers">
            <a:extLst>
              <a:ext uri="{FF2B5EF4-FFF2-40B4-BE49-F238E27FC236}">
                <a16:creationId xmlns:a16="http://schemas.microsoft.com/office/drawing/2014/main" id="{D50B9C26-1053-499A-9C86-B7C3744EB15E}"/>
              </a:ext>
            </a:extLst>
          </p:cNvPr>
          <p:cNvPicPr>
            <a:picLocks noChangeAspect="1"/>
          </p:cNvPicPr>
          <p:nvPr/>
        </p:nvPicPr>
        <p:blipFill rotWithShape="1">
          <a:blip r:embed="rId3"/>
          <a:srcRect t="7813" b="7813"/>
          <a:stretch/>
        </p:blipFill>
        <p:spPr>
          <a:xfrm>
            <a:off x="427129" y="430315"/>
            <a:ext cx="12192000" cy="6857991"/>
          </a:xfrm>
          <a:prstGeom prst="rect">
            <a:avLst/>
          </a:prstGeom>
        </p:spPr>
      </p:pic>
    </p:spTree>
    <p:extLst>
      <p:ext uri="{BB962C8B-B14F-4D97-AF65-F5344CB8AC3E}">
        <p14:creationId xmlns:p14="http://schemas.microsoft.com/office/powerpoint/2010/main" val="4057623920"/>
      </p:ext>
    </p:extLst>
  </p:cSld>
  <p:clrMapOvr>
    <a:masterClrMapping/>
  </p:clrMapOvr>
</p:sld>
</file>

<file path=ppt/slides/slide10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21" name="Picture 120">
            <a:extLst>
              <a:ext uri="{FF2B5EF4-FFF2-40B4-BE49-F238E27FC236}">
                <a16:creationId xmlns:a16="http://schemas.microsoft.com/office/drawing/2014/main" id="{0942FCB7-D1B7-4F20-8B70-9735A08EB90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3" name="Picture 122">
            <a:extLst>
              <a:ext uri="{FF2B5EF4-FFF2-40B4-BE49-F238E27FC236}">
                <a16:creationId xmlns:a16="http://schemas.microsoft.com/office/drawing/2014/main" id="{66717C2A-00FC-4414-9A40-73018202A17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25" name="Picture 124">
            <a:extLst>
              <a:ext uri="{FF2B5EF4-FFF2-40B4-BE49-F238E27FC236}">
                <a16:creationId xmlns:a16="http://schemas.microsoft.com/office/drawing/2014/main" id="{5A76CC71-89BE-4F9F-AF9C-DB2BF8EC8E8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7" name="Rectangle 126">
            <a:extLst>
              <a:ext uri="{FF2B5EF4-FFF2-40B4-BE49-F238E27FC236}">
                <a16:creationId xmlns:a16="http://schemas.microsoft.com/office/drawing/2014/main" id="{CBE140D4-12DB-4108-8166-E83F61CE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9" name="Rectangle 128">
            <a:extLst>
              <a:ext uri="{FF2B5EF4-FFF2-40B4-BE49-F238E27FC236}">
                <a16:creationId xmlns:a16="http://schemas.microsoft.com/office/drawing/2014/main" id="{D6765BD6-B297-45E6-B6A3-763EED3873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31" name="Group 130">
            <a:extLst>
              <a:ext uri="{FF2B5EF4-FFF2-40B4-BE49-F238E27FC236}">
                <a16:creationId xmlns:a16="http://schemas.microsoft.com/office/drawing/2014/main" id="{D4076163-0838-4BBE-9A78-8AA98A27BD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132" name="Rectangle 131">
              <a:extLst>
                <a:ext uri="{FF2B5EF4-FFF2-40B4-BE49-F238E27FC236}">
                  <a16:creationId xmlns:a16="http://schemas.microsoft.com/office/drawing/2014/main" id="{76EB5644-8FFE-4B4B-925B-03BFD50223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3" name="Picture 132">
              <a:extLst>
                <a:ext uri="{FF2B5EF4-FFF2-40B4-BE49-F238E27FC236}">
                  <a16:creationId xmlns:a16="http://schemas.microsoft.com/office/drawing/2014/main" id="{E3B8C615-84E5-4E32-B595-1BBEA313D2A0}"/>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135" name="Rectangle 134">
            <a:extLst>
              <a:ext uri="{FF2B5EF4-FFF2-40B4-BE49-F238E27FC236}">
                <a16:creationId xmlns:a16="http://schemas.microsoft.com/office/drawing/2014/main" id="{8CF564A5-DFD7-430A-B4D5-CA0DB482CE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5018565"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753228"/>
            <a:ext cx="4196478" cy="1080938"/>
          </a:xfrm>
        </p:spPr>
        <p:txBody>
          <a:bodyPr vert="horz" lIns="91440" tIns="45720" rIns="91440" bIns="45720" rtlCol="0" anchor="ctr">
            <a:normAutofit/>
          </a:bodyPr>
          <a:lstStyle/>
          <a:p>
            <a:pPr algn="l"/>
            <a:r>
              <a:rPr lang="en-US" sz="3200"/>
              <a:t>Ccn   Design</a:t>
            </a:r>
          </a:p>
        </p:txBody>
      </p:sp>
      <p:pic>
        <p:nvPicPr>
          <p:cNvPr id="137" name="Picture 136">
            <a:extLst>
              <a:ext uri="{FF2B5EF4-FFF2-40B4-BE49-F238E27FC236}">
                <a16:creationId xmlns:a16="http://schemas.microsoft.com/office/drawing/2014/main" id="{83E54AF3-C488-49B7-9715-D679311BDAC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 y="1970240"/>
            <a:ext cx="5029200" cy="202738"/>
          </a:xfrm>
          <a:prstGeom prst="rect">
            <a:avLst/>
          </a:prstGeom>
        </p:spPr>
      </p:pic>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1" y="2336873"/>
            <a:ext cx="3966409" cy="3599316"/>
          </a:xfrm>
        </p:spPr>
        <p:txBody>
          <a:bodyPr vert="horz" lIns="91440" tIns="45720" rIns="91440" bIns="45720" rtlCol="0">
            <a:normAutofit/>
          </a:bodyPr>
          <a:lstStyle/>
          <a:p>
            <a:pPr indent="-228600" algn="l">
              <a:buFont typeface="Arial" panose="020B0604020202020204" pitchFamily="34" charset="0"/>
              <a:buChar char="•"/>
            </a:pPr>
            <a:r>
              <a:rPr lang="en-US" sz="900"/>
              <a:t>Shakespeare's works include the 36 plays printed in the First Folio of 1623, listed according to their folio classification as comedies, histories, and tragedies.[249] Two plays not included in the First Folio, The Two Noble Kinsmen and Pericles, Prince of Tyre, are now accepted as part of the canon, with today's scholars agreeing that Shakespeare made major contributions to the writing of both.[250][251] No Shakespearean poems were included in the First Folio.</a:t>
            </a:r>
          </a:p>
          <a:p>
            <a:pPr indent="-228600" algn="l">
              <a:buFont typeface="Arial" panose="020B0604020202020204" pitchFamily="34" charset="0"/>
              <a:buChar char="•"/>
            </a:pPr>
            <a:endParaRPr lang="en-US" sz="900"/>
          </a:p>
          <a:p>
            <a:pPr indent="-228600" algn="l">
              <a:buFont typeface="Arial" panose="020B0604020202020204" pitchFamily="34" charset="0"/>
              <a:buChar char="•"/>
            </a:pPr>
            <a:r>
              <a:rPr lang="en-US" sz="900"/>
              <a:t>In the late 19th century, Edward Dowden classified four of the late comedies as romances, and though many scholars prefer to call them tragicomedies, Dowden's term is often used.[252][253] In 1896, Frederick S. Boas coined the term "problem plays" to describe four plays: All's Well That Ends Well, Measure for Measure, Troilus and Cressida, and Hamlet.[254] "Dramas as singular in theme and temper cannot be strictly called comedies or tragedies", he wrote. "We may, therefore, borrow a convenient phrase from the theatre of today and class them together as Shakespeare's problem plays."[255] The term, much debated and sometimes applied to other plays, remains in use, though Hamlet is definitively classed as a tragedy.[256][257][258]</a:t>
            </a:r>
          </a:p>
          <a:p>
            <a:pPr indent="-228600" algn="l">
              <a:buFont typeface="Arial" panose="020B0604020202020204" pitchFamily="34" charset="0"/>
              <a:buChar char="•"/>
            </a:pPr>
            <a:endParaRPr lang="en-US" sz="900"/>
          </a:p>
          <a:p>
            <a:pPr indent="-228600" algn="l">
              <a:buFont typeface="Arial" panose="020B0604020202020204" pitchFamily="34" charset="0"/>
              <a:buChar char="•"/>
            </a:pPr>
            <a:r>
              <a:rPr lang="en-US" sz="900"/>
              <a:t>ipsum dolor sit amet, consectetuer adipiscing elit</a:t>
            </a:r>
          </a:p>
        </p:txBody>
      </p:sp>
      <p:sp>
        <p:nvSpPr>
          <p:cNvPr id="139" name="Rectangle 138">
            <a:extLst>
              <a:ext uri="{FF2B5EF4-FFF2-40B4-BE49-F238E27FC236}">
                <a16:creationId xmlns:a16="http://schemas.microsoft.com/office/drawing/2014/main" id="{2DB4415C-6AA7-4D8A-B76B-F97256A8D6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19700" y="-2"/>
            <a:ext cx="6972300" cy="685800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6"/>
          <a:srcRect l="27582" r="19338"/>
          <a:stretch/>
        </p:blipFill>
        <p:spPr>
          <a:xfrm>
            <a:off x="5314956" y="-1"/>
            <a:ext cx="3386961" cy="4259179"/>
          </a:xfrm>
          <a:prstGeom prst="rect">
            <a:avLst/>
          </a:prstGeom>
          <a:ln>
            <a:noFill/>
          </a:ln>
          <a:effectLst/>
        </p:spPr>
      </p:pic>
      <p:pic>
        <p:nvPicPr>
          <p:cNvPr id="10" name="Picture 9" descr="A bouquet of flowers">
            <a:extLst>
              <a:ext uri="{FF2B5EF4-FFF2-40B4-BE49-F238E27FC236}">
                <a16:creationId xmlns:a16="http://schemas.microsoft.com/office/drawing/2014/main" id="{E8D5235F-20B6-4217-9E3E-D15B3721DA34}"/>
              </a:ext>
            </a:extLst>
          </p:cNvPr>
          <p:cNvPicPr>
            <a:picLocks noChangeAspect="1"/>
          </p:cNvPicPr>
          <p:nvPr/>
        </p:nvPicPr>
        <p:blipFill rotWithShape="1">
          <a:blip r:embed="rId6"/>
          <a:srcRect t="7533" r="5" b="5"/>
          <a:stretch/>
        </p:blipFill>
        <p:spPr>
          <a:xfrm>
            <a:off x="8805031" y="10"/>
            <a:ext cx="3376228" cy="2083858"/>
          </a:xfrm>
          <a:prstGeom prst="rect">
            <a:avLst/>
          </a:prstGeom>
          <a:ln>
            <a:noFill/>
          </a:ln>
          <a:effectLst/>
        </p:spPr>
      </p:pic>
      <p:pic>
        <p:nvPicPr>
          <p:cNvPr id="9" name="Picture 8" descr="A bouquet of flowers">
            <a:extLst>
              <a:ext uri="{FF2B5EF4-FFF2-40B4-BE49-F238E27FC236}">
                <a16:creationId xmlns:a16="http://schemas.microsoft.com/office/drawing/2014/main" id="{75AC12FE-9D5D-424E-8C52-DB696B690A12}"/>
              </a:ext>
            </a:extLst>
          </p:cNvPr>
          <p:cNvPicPr>
            <a:picLocks noChangeAspect="1"/>
          </p:cNvPicPr>
          <p:nvPr/>
        </p:nvPicPr>
        <p:blipFill rotWithShape="1">
          <a:blip r:embed="rId6"/>
          <a:srcRect t="6982" r="5" b="5"/>
          <a:stretch/>
        </p:blipFill>
        <p:spPr>
          <a:xfrm>
            <a:off x="8805031" y="2162908"/>
            <a:ext cx="3376228" cy="2096271"/>
          </a:xfrm>
          <a:prstGeom prst="rect">
            <a:avLst/>
          </a:prstGeom>
        </p:spPr>
      </p:pic>
      <p:pic>
        <p:nvPicPr>
          <p:cNvPr id="11" name="Picture 10" descr="A bouquet of flowers">
            <a:extLst>
              <a:ext uri="{FF2B5EF4-FFF2-40B4-BE49-F238E27FC236}">
                <a16:creationId xmlns:a16="http://schemas.microsoft.com/office/drawing/2014/main" id="{D50B9C26-1053-499A-9C86-B7C3744EB15E}"/>
              </a:ext>
            </a:extLst>
          </p:cNvPr>
          <p:cNvPicPr>
            <a:picLocks noChangeAspect="1"/>
          </p:cNvPicPr>
          <p:nvPr/>
        </p:nvPicPr>
        <p:blipFill rotWithShape="1">
          <a:blip r:embed="rId6"/>
          <a:srcRect t="26967" r="2" b="18435"/>
          <a:stretch/>
        </p:blipFill>
        <p:spPr>
          <a:xfrm>
            <a:off x="5314950" y="4351643"/>
            <a:ext cx="6877048" cy="2506359"/>
          </a:xfrm>
          <a:prstGeom prst="rect">
            <a:avLst/>
          </a:prstGeom>
        </p:spPr>
      </p:pic>
    </p:spTree>
    <p:extLst>
      <p:ext uri="{BB962C8B-B14F-4D97-AF65-F5344CB8AC3E}">
        <p14:creationId xmlns:p14="http://schemas.microsoft.com/office/powerpoint/2010/main" val="2062578198"/>
      </p:ext>
    </p:extLst>
  </p:cSld>
  <p:clrMapOvr>
    <a:masterClrMapping/>
  </p:clrMapOvr>
</p:sld>
</file>

<file path=ppt/slides/slide10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bouquet of flowers">
            <a:extLst>
              <a:ext uri="{FF2B5EF4-FFF2-40B4-BE49-F238E27FC236}">
                <a16:creationId xmlns:a16="http://schemas.microsoft.com/office/drawing/2014/main" id="{A924104B-41E6-4B08-AAD8-9974DA242867}"/>
              </a:ext>
            </a:extLst>
          </p:cNvPr>
          <p:cNvPicPr>
            <a:picLocks noChangeAspect="1"/>
          </p:cNvPicPr>
          <p:nvPr/>
        </p:nvPicPr>
        <p:blipFill rotWithShape="1">
          <a:blip r:embed="rId3"/>
          <a:srcRect t="7813" b="7813"/>
          <a:stretch/>
        </p:blipFill>
        <p:spPr>
          <a:xfrm>
            <a:off x="149224" y="152410"/>
            <a:ext cx="12192000" cy="6857991"/>
          </a:xfrm>
          <a:prstGeom prst="rect">
            <a:avLst/>
          </a:prstGeom>
        </p:spPr>
      </p:pic>
    </p:spTree>
    <p:extLst>
      <p:ext uri="{BB962C8B-B14F-4D97-AF65-F5344CB8AC3E}">
        <p14:creationId xmlns:p14="http://schemas.microsoft.com/office/powerpoint/2010/main" val="730164608"/>
      </p:ext>
    </p:extLst>
  </p:cSld>
  <p:clrMapOvr>
    <a:masterClrMapping/>
  </p:clrMapOvr>
</p:sld>
</file>

<file path=ppt/slides/slide103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3882073"/>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57853055"/>
      </p:ext>
    </p:extLst>
  </p:cSld>
  <p:clrMapOvr>
    <a:masterClrMapping/>
  </p:clrMapOvr>
</p:sld>
</file>

<file path=ppt/slides/slide104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7735547"/>
      </p:ext>
    </p:extLst>
  </p:cSld>
  <p:clrMapOvr>
    <a:masterClrMapping/>
  </p:clrMapOvr>
</p:sld>
</file>

<file path=ppt/slides/slide104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72457604"/>
      </p:ext>
    </p:extLst>
  </p:cSld>
  <p:clrMapOvr>
    <a:masterClrMapping/>
  </p:clrMapOvr>
</p:sld>
</file>

<file path=ppt/slides/slide104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82449261"/>
      </p:ext>
    </p:extLst>
  </p:cSld>
  <p:clrMapOvr>
    <a:masterClrMapping/>
  </p:clrMapOvr>
</p:sld>
</file>

<file path=ppt/slides/slide104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58692748"/>
      </p:ext>
    </p:extLst>
  </p:cSld>
  <p:clrMapOvr>
    <a:masterClrMapping/>
  </p:clrMapOvr>
</p:sld>
</file>

<file path=ppt/slides/slide104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67911122"/>
      </p:ext>
    </p:extLst>
  </p:cSld>
  <p:clrMapOvr>
    <a:masterClrMapping/>
  </p:clrMapOvr>
</p:sld>
</file>

<file path=ppt/slides/slide104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72462056"/>
      </p:ext>
    </p:extLst>
  </p:cSld>
  <p:clrMapOvr>
    <a:masterClrMapping/>
  </p:clrMapOvr>
</p:sld>
</file>

<file path=ppt/slides/slide104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41259814"/>
      </p:ext>
    </p:extLst>
  </p:cSld>
  <p:clrMapOvr>
    <a:masterClrMapping/>
  </p:clrMapOvr>
</p:sld>
</file>

<file path=ppt/slides/slide104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29865017"/>
      </p:ext>
    </p:extLst>
  </p:cSld>
  <p:clrMapOvr>
    <a:masterClrMapping/>
  </p:clrMapOvr>
</p:sld>
</file>

<file path=ppt/slides/slide104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88833180"/>
      </p:ext>
    </p:extLst>
  </p:cSld>
  <p:clrMapOvr>
    <a:masterClrMapping/>
  </p:clrMapOvr>
</p:sld>
</file>

<file path=ppt/slides/slide104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74667767"/>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46990185"/>
      </p:ext>
    </p:extLst>
  </p:cSld>
  <p:clrMapOvr>
    <a:masterClrMapping/>
  </p:clrMapOvr>
</p:sld>
</file>

<file path=ppt/slides/slide105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53079739"/>
      </p:ext>
    </p:extLst>
  </p:cSld>
  <p:clrMapOvr>
    <a:masterClrMapping/>
  </p:clrMapOvr>
</p:sld>
</file>

<file path=ppt/slides/slide105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78498281"/>
      </p:ext>
    </p:extLst>
  </p:cSld>
  <p:clrMapOvr>
    <a:masterClrMapping/>
  </p:clrMapOvr>
</p:sld>
</file>

<file path=ppt/slides/slide105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33615289"/>
      </p:ext>
    </p:extLst>
  </p:cSld>
  <p:clrMapOvr>
    <a:masterClrMapping/>
  </p:clrMapOvr>
</p:sld>
</file>

<file path=ppt/slides/slide105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06419510"/>
      </p:ext>
    </p:extLst>
  </p:cSld>
  <p:clrMapOvr>
    <a:masterClrMapping/>
  </p:clrMapOvr>
</p:sld>
</file>

<file path=ppt/slides/slide105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74099327"/>
      </p:ext>
    </p:extLst>
  </p:cSld>
  <p:clrMapOvr>
    <a:masterClrMapping/>
  </p:clrMapOvr>
</p:sld>
</file>

<file path=ppt/slides/slide105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73392781"/>
      </p:ext>
    </p:extLst>
  </p:cSld>
  <p:clrMapOvr>
    <a:masterClrMapping/>
  </p:clrMapOvr>
</p:sld>
</file>

<file path=ppt/slides/slide105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55406758"/>
      </p:ext>
    </p:extLst>
  </p:cSld>
  <p:clrMapOvr>
    <a:masterClrMapping/>
  </p:clrMapOvr>
</p:sld>
</file>

<file path=ppt/slides/slide105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09644239"/>
      </p:ext>
    </p:extLst>
  </p:cSld>
  <p:clrMapOvr>
    <a:masterClrMapping/>
  </p:clrMapOvr>
</p:sld>
</file>

<file path=ppt/slides/slide105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7987257"/>
      </p:ext>
    </p:extLst>
  </p:cSld>
  <p:clrMapOvr>
    <a:masterClrMapping/>
  </p:clrMapOvr>
</p:sld>
</file>

<file path=ppt/slides/slide105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82237382"/>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51030117"/>
      </p:ext>
    </p:extLst>
  </p:cSld>
  <p:clrMapOvr>
    <a:masterClrMapping/>
  </p:clrMapOvr>
</p:sld>
</file>

<file path=ppt/slides/slide106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01138199"/>
      </p:ext>
    </p:extLst>
  </p:cSld>
  <p:clrMapOvr>
    <a:masterClrMapping/>
  </p:clrMapOvr>
</p:sld>
</file>

<file path=ppt/slides/slide106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96415231"/>
      </p:ext>
    </p:extLst>
  </p:cSld>
  <p:clrMapOvr>
    <a:masterClrMapping/>
  </p:clrMapOvr>
</p:sld>
</file>

<file path=ppt/slides/slide106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1724105"/>
      </p:ext>
    </p:extLst>
  </p:cSld>
  <p:clrMapOvr>
    <a:masterClrMapping/>
  </p:clrMapOvr>
</p:sld>
</file>

<file path=ppt/slides/slide106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34395260"/>
      </p:ext>
    </p:extLst>
  </p:cSld>
  <p:clrMapOvr>
    <a:masterClrMapping/>
  </p:clrMapOvr>
</p:sld>
</file>

<file path=ppt/slides/slide106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49105640"/>
      </p:ext>
    </p:extLst>
  </p:cSld>
  <p:clrMapOvr>
    <a:masterClrMapping/>
  </p:clrMapOvr>
</p:sld>
</file>

<file path=ppt/slides/slide106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50597915"/>
      </p:ext>
    </p:extLst>
  </p:cSld>
  <p:clrMapOvr>
    <a:masterClrMapping/>
  </p:clrMapOvr>
</p:sld>
</file>

<file path=ppt/slides/slide106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39955222"/>
      </p:ext>
    </p:extLst>
  </p:cSld>
  <p:clrMapOvr>
    <a:masterClrMapping/>
  </p:clrMapOvr>
</p:sld>
</file>

<file path=ppt/slides/slide106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05653585"/>
      </p:ext>
    </p:extLst>
  </p:cSld>
  <p:clrMapOvr>
    <a:masterClrMapping/>
  </p:clrMapOvr>
</p:sld>
</file>

<file path=ppt/slides/slide106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23874229"/>
      </p:ext>
    </p:extLst>
  </p:cSld>
  <p:clrMapOvr>
    <a:masterClrMapping/>
  </p:clrMapOvr>
</p:sld>
</file>

<file path=ppt/slides/slide106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21839917"/>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677370"/>
      </p:ext>
    </p:extLst>
  </p:cSld>
  <p:clrMapOvr>
    <a:masterClrMapping/>
  </p:clrMapOvr>
</p:sld>
</file>

<file path=ppt/slides/slide107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31701075"/>
      </p:ext>
    </p:extLst>
  </p:cSld>
  <p:clrMapOvr>
    <a:masterClrMapping/>
  </p:clrMapOvr>
</p:sld>
</file>

<file path=ppt/slides/slide107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18437287"/>
      </p:ext>
    </p:extLst>
  </p:cSld>
  <p:clrMapOvr>
    <a:masterClrMapping/>
  </p:clrMapOvr>
</p:sld>
</file>

<file path=ppt/slides/slide107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55338088"/>
      </p:ext>
    </p:extLst>
  </p:cSld>
  <p:clrMapOvr>
    <a:masterClrMapping/>
  </p:clrMapOvr>
</p:sld>
</file>

<file path=ppt/slides/slide107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33545683"/>
      </p:ext>
    </p:extLst>
  </p:cSld>
  <p:clrMapOvr>
    <a:masterClrMapping/>
  </p:clrMapOvr>
</p:sld>
</file>

<file path=ppt/slides/slide107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16583292"/>
      </p:ext>
    </p:extLst>
  </p:cSld>
  <p:clrMapOvr>
    <a:masterClrMapping/>
  </p:clrMapOvr>
</p:sld>
</file>

<file path=ppt/slides/slide107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47758472"/>
      </p:ext>
    </p:extLst>
  </p:cSld>
  <p:clrMapOvr>
    <a:masterClrMapping/>
  </p:clrMapOvr>
</p:sld>
</file>

<file path=ppt/slides/slide107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52684615"/>
      </p:ext>
    </p:extLst>
  </p:cSld>
  <p:clrMapOvr>
    <a:masterClrMapping/>
  </p:clrMapOvr>
</p:sld>
</file>

<file path=ppt/slides/slide107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98721998"/>
      </p:ext>
    </p:extLst>
  </p:cSld>
  <p:clrMapOvr>
    <a:masterClrMapping/>
  </p:clrMapOvr>
</p:sld>
</file>

<file path=ppt/slides/slide107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55481623"/>
      </p:ext>
    </p:extLst>
  </p:cSld>
  <p:clrMapOvr>
    <a:masterClrMapping/>
  </p:clrMapOvr>
</p:sld>
</file>

<file path=ppt/slides/slide107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20982123"/>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55829783"/>
      </p:ext>
    </p:extLst>
  </p:cSld>
  <p:clrMapOvr>
    <a:masterClrMapping/>
  </p:clrMapOvr>
</p:sld>
</file>

<file path=ppt/slides/slide108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36989098"/>
      </p:ext>
    </p:extLst>
  </p:cSld>
  <p:clrMapOvr>
    <a:masterClrMapping/>
  </p:clrMapOvr>
</p:sld>
</file>

<file path=ppt/slides/slide108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13118968"/>
      </p:ext>
    </p:extLst>
  </p:cSld>
  <p:clrMapOvr>
    <a:masterClrMapping/>
  </p:clrMapOvr>
</p:sld>
</file>

<file path=ppt/slides/slide108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30415372"/>
      </p:ext>
    </p:extLst>
  </p:cSld>
  <p:clrMapOvr>
    <a:masterClrMapping/>
  </p:clrMapOvr>
</p:sld>
</file>

<file path=ppt/slides/slide108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11348027"/>
      </p:ext>
    </p:extLst>
  </p:cSld>
  <p:clrMapOvr>
    <a:masterClrMapping/>
  </p:clrMapOvr>
</p:sld>
</file>

<file path=ppt/slides/slide108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85" name="Picture 64">
            <a:extLst>
              <a:ext uri="{FF2B5EF4-FFF2-40B4-BE49-F238E27FC236}">
                <a16:creationId xmlns:a16="http://schemas.microsoft.com/office/drawing/2014/main" id="{DE641BE7-E53D-4EDB-86DC-A76FE7EB682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86" name="Picture 66">
            <a:extLst>
              <a:ext uri="{FF2B5EF4-FFF2-40B4-BE49-F238E27FC236}">
                <a16:creationId xmlns:a16="http://schemas.microsoft.com/office/drawing/2014/main" id="{11A48E22-6C4A-485A-A345-17F1041FF95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7" name="Picture 68">
            <a:extLst>
              <a:ext uri="{FF2B5EF4-FFF2-40B4-BE49-F238E27FC236}">
                <a16:creationId xmlns:a16="http://schemas.microsoft.com/office/drawing/2014/main" id="{40C68FC5-6DE5-45F0-880D-585271AD402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8" name="Rectangle 70">
            <a:extLst>
              <a:ext uri="{FF2B5EF4-FFF2-40B4-BE49-F238E27FC236}">
                <a16:creationId xmlns:a16="http://schemas.microsoft.com/office/drawing/2014/main" id="{063AE720-E0EC-4F00-9B14-A51B549E69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9" name="Rectangle 72">
            <a:extLst>
              <a:ext uri="{FF2B5EF4-FFF2-40B4-BE49-F238E27FC236}">
                <a16:creationId xmlns:a16="http://schemas.microsoft.com/office/drawing/2014/main" id="{F6CEF4CF-2E44-4485-9C96-E73FDA7D9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90" name="Group 74">
            <a:extLst>
              <a:ext uri="{FF2B5EF4-FFF2-40B4-BE49-F238E27FC236}">
                <a16:creationId xmlns:a16="http://schemas.microsoft.com/office/drawing/2014/main" id="{FF508BC2-D0E6-462C-8817-CF53BC4DEEF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76" name="Rectangle 75">
              <a:extLst>
                <a:ext uri="{FF2B5EF4-FFF2-40B4-BE49-F238E27FC236}">
                  <a16:creationId xmlns:a16="http://schemas.microsoft.com/office/drawing/2014/main" id="{545E99BE-4C07-4385-A20F-E6878FCB4F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7" name="Picture 76">
              <a:extLst>
                <a:ext uri="{FF2B5EF4-FFF2-40B4-BE49-F238E27FC236}">
                  <a16:creationId xmlns:a16="http://schemas.microsoft.com/office/drawing/2014/main" id="{808CE3CF-ACF3-4369-AC4C-5F9ADE71E5B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91" name="Rectangle 78">
            <a:extLst>
              <a:ext uri="{FF2B5EF4-FFF2-40B4-BE49-F238E27FC236}">
                <a16:creationId xmlns:a16="http://schemas.microsoft.com/office/drawing/2014/main" id="{B76622F9-95FA-4AAD-9498-8E3D6C96A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002377"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0D5C3FC-6172-405C-9AFC-93072A8DCF6C}"/>
              </a:ext>
            </a:extLst>
          </p:cNvPr>
          <p:cNvSpPr>
            <a:spLocks noGrp="1"/>
          </p:cNvSpPr>
          <p:nvPr>
            <p:ph type="title"/>
          </p:nvPr>
        </p:nvSpPr>
        <p:spPr>
          <a:xfrm>
            <a:off x="680322" y="753228"/>
            <a:ext cx="6106978" cy="1080938"/>
          </a:xfrm>
        </p:spPr>
        <p:txBody>
          <a:bodyPr vert="horz" lIns="91440" tIns="45720" rIns="91440" bIns="45720" rtlCol="0" anchor="ctr">
            <a:normAutofit fontScale="90000"/>
          </a:bodyPr>
          <a:lstStyle/>
          <a:p>
            <a:r>
              <a:rPr lang="en-US" dirty="0">
                <a:ea typeface="+mj-lt"/>
                <a:cs typeface="+mj-lt"/>
              </a:rPr>
              <a:t>VISA:</a:t>
            </a:r>
            <a:endParaRPr lang="en-US" dirty="0"/>
          </a:p>
          <a:p>
            <a:r>
              <a:rPr lang="en-US" dirty="0">
                <a:ea typeface="+mj-lt"/>
                <a:cs typeface="+mj-lt"/>
              </a:rPr>
              <a:t>4916051835416049</a:t>
            </a:r>
            <a:endParaRPr lang="en-US" dirty="0"/>
          </a:p>
          <a:p>
            <a:r>
              <a:rPr lang="en-US" dirty="0">
                <a:ea typeface="+mj-lt"/>
                <a:cs typeface="+mj-lt"/>
              </a:rPr>
              <a:t>4664397414603927</a:t>
            </a:r>
            <a:endParaRPr lang="en-US" dirty="0"/>
          </a:p>
          <a:p>
            <a:r>
              <a:rPr lang="en-US" dirty="0">
                <a:ea typeface="+mj-lt"/>
                <a:cs typeface="+mj-lt"/>
              </a:rPr>
              <a:t>4024007153999524701</a:t>
            </a:r>
            <a:r>
              <a:rPr lang="en-US" dirty="0"/>
              <a:t>Strategy</a:t>
            </a:r>
          </a:p>
        </p:txBody>
      </p:sp>
      <p:pic>
        <p:nvPicPr>
          <p:cNvPr id="92" name="Picture 80">
            <a:extLst>
              <a:ext uri="{FF2B5EF4-FFF2-40B4-BE49-F238E27FC236}">
                <a16:creationId xmlns:a16="http://schemas.microsoft.com/office/drawing/2014/main" id="{DFD6E812-7831-40CE-93CF-E0EBB85211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 y="1970240"/>
            <a:ext cx="7040880" cy="202738"/>
          </a:xfrm>
          <a:prstGeom prst="rect">
            <a:avLst/>
          </a:prstGeom>
        </p:spPr>
      </p:pic>
      <p:pic>
        <p:nvPicPr>
          <p:cNvPr id="4" name="Picture 3" descr="bicycle against the wall">
            <a:extLst>
              <a:ext uri="{FF2B5EF4-FFF2-40B4-BE49-F238E27FC236}">
                <a16:creationId xmlns:a16="http://schemas.microsoft.com/office/drawing/2014/main" id="{E2266ACB-9EA5-4492-8AC3-72830A579538}"/>
              </a:ext>
            </a:extLst>
          </p:cNvPr>
          <p:cNvPicPr>
            <a:picLocks noChangeAspect="1"/>
          </p:cNvPicPr>
          <p:nvPr/>
        </p:nvPicPr>
        <p:blipFill rotWithShape="1">
          <a:blip r:embed="rId6"/>
          <a:srcRect r="9432" b="2"/>
          <a:stretch/>
        </p:blipFill>
        <p:spPr>
          <a:xfrm>
            <a:off x="7318966" y="484632"/>
            <a:ext cx="4495806" cy="3511948"/>
          </a:xfrm>
          <a:prstGeom prst="rect">
            <a:avLst/>
          </a:prstGeom>
          <a:ln>
            <a:noFill/>
          </a:ln>
          <a:effectLst>
            <a:outerShdw blurRad="76200" dist="63500" dir="5040000" algn="tl" rotWithShape="0">
              <a:srgbClr val="000000">
                <a:alpha val="41000"/>
              </a:srgbClr>
            </a:outerShdw>
          </a:effectLst>
        </p:spPr>
      </p:pic>
      <p:pic>
        <p:nvPicPr>
          <p:cNvPr id="14" name="Content Placeholder 13" descr="stone path up to a house">
            <a:extLst>
              <a:ext uri="{FF2B5EF4-FFF2-40B4-BE49-F238E27FC236}">
                <a16:creationId xmlns:a16="http://schemas.microsoft.com/office/drawing/2014/main" id="{01A471F8-8C11-4C6C-A961-E2F33F3BBA25}"/>
              </a:ext>
            </a:extLst>
          </p:cNvPr>
          <p:cNvPicPr>
            <a:picLocks noGrp="1" noChangeAspect="1"/>
          </p:cNvPicPr>
          <p:nvPr>
            <p:ph sz="half" idx="1"/>
          </p:nvPr>
        </p:nvPicPr>
        <p:blipFill rotWithShape="1">
          <a:blip r:embed="rId7"/>
          <a:srcRect t="10758" r="2" b="2"/>
          <a:stretch/>
        </p:blipFill>
        <p:spPr>
          <a:xfrm>
            <a:off x="7318965" y="4150596"/>
            <a:ext cx="1663109" cy="2223497"/>
          </a:xfrm>
          <a:prstGeom prst="rect">
            <a:avLst/>
          </a:prstGeom>
          <a:ln>
            <a:noFill/>
          </a:ln>
          <a:effectLst>
            <a:outerShdw blurRad="76200" dist="63500" dir="5040000" algn="tl" rotWithShape="0">
              <a:srgbClr val="000000">
                <a:alpha val="41000"/>
              </a:srgbClr>
            </a:outerShdw>
          </a:effectLst>
        </p:spPr>
      </p:pic>
      <p:pic>
        <p:nvPicPr>
          <p:cNvPr id="6" name="Picture 5" descr="houses close together from the top">
            <a:extLst>
              <a:ext uri="{FF2B5EF4-FFF2-40B4-BE49-F238E27FC236}">
                <a16:creationId xmlns:a16="http://schemas.microsoft.com/office/drawing/2014/main" id="{16029391-6833-4C19-8C68-1C1E6E0D98E2}"/>
              </a:ext>
            </a:extLst>
          </p:cNvPr>
          <p:cNvPicPr>
            <a:picLocks noChangeAspect="1"/>
          </p:cNvPicPr>
          <p:nvPr/>
        </p:nvPicPr>
        <p:blipFill rotWithShape="1">
          <a:blip r:embed="rId8"/>
          <a:srcRect l="17286" r="2836" b="2"/>
          <a:stretch/>
        </p:blipFill>
        <p:spPr>
          <a:xfrm>
            <a:off x="9144000" y="4150596"/>
            <a:ext cx="2670772" cy="2231808"/>
          </a:xfrm>
          <a:prstGeom prst="rect">
            <a:avLst/>
          </a:prstGeom>
          <a:ln>
            <a:noFill/>
          </a:ln>
          <a:effectLst>
            <a:outerShdw blurRad="76200" dist="63500" dir="5040000" algn="tl" rotWithShape="0">
              <a:srgbClr val="000000">
                <a:alpha val="41000"/>
              </a:srgbClr>
            </a:outerShdw>
          </a:effectLst>
        </p:spPr>
      </p:pic>
      <p:graphicFrame>
        <p:nvGraphicFramePr>
          <p:cNvPr id="9" name="Content Placeholder 8" descr="SmartArt icon graphic">
            <a:extLst>
              <a:ext uri="{FF2B5EF4-FFF2-40B4-BE49-F238E27FC236}">
                <a16:creationId xmlns:a16="http://schemas.microsoft.com/office/drawing/2014/main" id="{157650F6-FA77-404F-9ABC-2AB4FBD56F48}"/>
              </a:ext>
            </a:extLst>
          </p:cNvPr>
          <p:cNvGraphicFramePr>
            <a:graphicFrameLocks noGrp="1"/>
          </p:cNvGraphicFramePr>
          <p:nvPr>
            <p:ph sz="half" idx="2"/>
            <p:extLst>
              <p:ext uri="{D42A27DB-BD31-4B8C-83A1-F6EECF244321}">
                <p14:modId xmlns:p14="http://schemas.microsoft.com/office/powerpoint/2010/main" val="3178529321"/>
              </p:ext>
            </p:extLst>
          </p:nvPr>
        </p:nvGraphicFramePr>
        <p:xfrm>
          <a:off x="680321" y="2336873"/>
          <a:ext cx="6106979" cy="3599316"/>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extLst>
      <p:ext uri="{BB962C8B-B14F-4D97-AF65-F5344CB8AC3E}">
        <p14:creationId xmlns:p14="http://schemas.microsoft.com/office/powerpoint/2010/main" val="914059797"/>
      </p:ext>
    </p:extLst>
  </p:cSld>
  <p:clrMapOvr>
    <a:masterClrMapping/>
  </p:clrMapOvr>
</p:sld>
</file>

<file path=ppt/slides/slide108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85" name="Picture 64">
            <a:extLst>
              <a:ext uri="{FF2B5EF4-FFF2-40B4-BE49-F238E27FC236}">
                <a16:creationId xmlns:a16="http://schemas.microsoft.com/office/drawing/2014/main" id="{DE641BE7-E53D-4EDB-86DC-A76FE7EB682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86" name="Picture 66">
            <a:extLst>
              <a:ext uri="{FF2B5EF4-FFF2-40B4-BE49-F238E27FC236}">
                <a16:creationId xmlns:a16="http://schemas.microsoft.com/office/drawing/2014/main" id="{11A48E22-6C4A-485A-A345-17F1041FF95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7" name="Picture 68">
            <a:extLst>
              <a:ext uri="{FF2B5EF4-FFF2-40B4-BE49-F238E27FC236}">
                <a16:creationId xmlns:a16="http://schemas.microsoft.com/office/drawing/2014/main" id="{40C68FC5-6DE5-45F0-880D-585271AD402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8" name="Rectangle 70">
            <a:extLst>
              <a:ext uri="{FF2B5EF4-FFF2-40B4-BE49-F238E27FC236}">
                <a16:creationId xmlns:a16="http://schemas.microsoft.com/office/drawing/2014/main" id="{063AE720-E0EC-4F00-9B14-A51B549E69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9" name="Rectangle 72">
            <a:extLst>
              <a:ext uri="{FF2B5EF4-FFF2-40B4-BE49-F238E27FC236}">
                <a16:creationId xmlns:a16="http://schemas.microsoft.com/office/drawing/2014/main" id="{F6CEF4CF-2E44-4485-9C96-E73FDA7D9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90" name="Group 74">
            <a:extLst>
              <a:ext uri="{FF2B5EF4-FFF2-40B4-BE49-F238E27FC236}">
                <a16:creationId xmlns:a16="http://schemas.microsoft.com/office/drawing/2014/main" id="{FF508BC2-D0E6-462C-8817-CF53BC4DEEF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76" name="Rectangle 75">
              <a:extLst>
                <a:ext uri="{FF2B5EF4-FFF2-40B4-BE49-F238E27FC236}">
                  <a16:creationId xmlns:a16="http://schemas.microsoft.com/office/drawing/2014/main" id="{545E99BE-4C07-4385-A20F-E6878FCB4F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7" name="Picture 76">
              <a:extLst>
                <a:ext uri="{FF2B5EF4-FFF2-40B4-BE49-F238E27FC236}">
                  <a16:creationId xmlns:a16="http://schemas.microsoft.com/office/drawing/2014/main" id="{808CE3CF-ACF3-4369-AC4C-5F9ADE71E5B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91" name="Rectangle 78">
            <a:extLst>
              <a:ext uri="{FF2B5EF4-FFF2-40B4-BE49-F238E27FC236}">
                <a16:creationId xmlns:a16="http://schemas.microsoft.com/office/drawing/2014/main" id="{B76622F9-95FA-4AAD-9498-8E3D6C96A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002377"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0D5C3FC-6172-405C-9AFC-93072A8DCF6C}"/>
              </a:ext>
            </a:extLst>
          </p:cNvPr>
          <p:cNvSpPr>
            <a:spLocks noGrp="1"/>
          </p:cNvSpPr>
          <p:nvPr>
            <p:ph type="title"/>
          </p:nvPr>
        </p:nvSpPr>
        <p:spPr>
          <a:xfrm>
            <a:off x="680322" y="753228"/>
            <a:ext cx="6106978" cy="1080938"/>
          </a:xfrm>
        </p:spPr>
        <p:txBody>
          <a:bodyPr vert="horz" lIns="91440" tIns="45720" rIns="91440" bIns="45720" rtlCol="0" anchor="ctr">
            <a:normAutofit fontScale="90000"/>
          </a:bodyPr>
          <a:lstStyle/>
          <a:p>
            <a:r>
              <a:rPr lang="en-US" dirty="0">
                <a:ea typeface="+mj-lt"/>
                <a:cs typeface="+mj-lt"/>
              </a:rPr>
              <a:t>VISA:</a:t>
            </a:r>
            <a:endParaRPr lang="en-US" dirty="0"/>
          </a:p>
          <a:p>
            <a:r>
              <a:rPr lang="en-US" dirty="0">
                <a:ea typeface="+mj-lt"/>
                <a:cs typeface="+mj-lt"/>
              </a:rPr>
              <a:t>4916051835416049</a:t>
            </a:r>
            <a:endParaRPr lang="en-US" dirty="0"/>
          </a:p>
          <a:p>
            <a:r>
              <a:rPr lang="en-US" dirty="0">
                <a:ea typeface="+mj-lt"/>
                <a:cs typeface="+mj-lt"/>
              </a:rPr>
              <a:t>4664397414603927</a:t>
            </a:r>
            <a:endParaRPr lang="en-US" dirty="0"/>
          </a:p>
          <a:p>
            <a:r>
              <a:rPr lang="en-US" dirty="0">
                <a:ea typeface="+mj-lt"/>
                <a:cs typeface="+mj-lt"/>
              </a:rPr>
              <a:t>4024007153999524701</a:t>
            </a:r>
            <a:r>
              <a:rPr lang="en-US" dirty="0"/>
              <a:t>Strategy</a:t>
            </a:r>
          </a:p>
        </p:txBody>
      </p:sp>
      <p:pic>
        <p:nvPicPr>
          <p:cNvPr id="92" name="Picture 80">
            <a:extLst>
              <a:ext uri="{FF2B5EF4-FFF2-40B4-BE49-F238E27FC236}">
                <a16:creationId xmlns:a16="http://schemas.microsoft.com/office/drawing/2014/main" id="{DFD6E812-7831-40CE-93CF-E0EBB85211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 y="1970240"/>
            <a:ext cx="7040880" cy="202738"/>
          </a:xfrm>
          <a:prstGeom prst="rect">
            <a:avLst/>
          </a:prstGeom>
        </p:spPr>
      </p:pic>
      <p:pic>
        <p:nvPicPr>
          <p:cNvPr id="4" name="Picture 3" descr="bicycle against the wall">
            <a:extLst>
              <a:ext uri="{FF2B5EF4-FFF2-40B4-BE49-F238E27FC236}">
                <a16:creationId xmlns:a16="http://schemas.microsoft.com/office/drawing/2014/main" id="{E2266ACB-9EA5-4492-8AC3-72830A579538}"/>
              </a:ext>
            </a:extLst>
          </p:cNvPr>
          <p:cNvPicPr>
            <a:picLocks noChangeAspect="1"/>
          </p:cNvPicPr>
          <p:nvPr/>
        </p:nvPicPr>
        <p:blipFill rotWithShape="1">
          <a:blip r:embed="rId6"/>
          <a:srcRect r="9432" b="2"/>
          <a:stretch/>
        </p:blipFill>
        <p:spPr>
          <a:xfrm>
            <a:off x="7318966" y="484632"/>
            <a:ext cx="4495806" cy="3511948"/>
          </a:xfrm>
          <a:prstGeom prst="rect">
            <a:avLst/>
          </a:prstGeom>
          <a:ln>
            <a:noFill/>
          </a:ln>
          <a:effectLst>
            <a:outerShdw blurRad="76200" dist="63500" dir="5040000" algn="tl" rotWithShape="0">
              <a:srgbClr val="000000">
                <a:alpha val="41000"/>
              </a:srgbClr>
            </a:outerShdw>
          </a:effectLst>
        </p:spPr>
      </p:pic>
      <p:pic>
        <p:nvPicPr>
          <p:cNvPr id="14" name="Content Placeholder 13" descr="stone path up to a house">
            <a:extLst>
              <a:ext uri="{FF2B5EF4-FFF2-40B4-BE49-F238E27FC236}">
                <a16:creationId xmlns:a16="http://schemas.microsoft.com/office/drawing/2014/main" id="{01A471F8-8C11-4C6C-A961-E2F33F3BBA25}"/>
              </a:ext>
            </a:extLst>
          </p:cNvPr>
          <p:cNvPicPr>
            <a:picLocks noGrp="1" noChangeAspect="1"/>
          </p:cNvPicPr>
          <p:nvPr>
            <p:ph sz="half" idx="1"/>
          </p:nvPr>
        </p:nvPicPr>
        <p:blipFill rotWithShape="1">
          <a:blip r:embed="rId7"/>
          <a:srcRect t="10758" r="2" b="2"/>
          <a:stretch/>
        </p:blipFill>
        <p:spPr>
          <a:xfrm>
            <a:off x="7318965" y="4150596"/>
            <a:ext cx="1663109" cy="2223497"/>
          </a:xfrm>
          <a:prstGeom prst="rect">
            <a:avLst/>
          </a:prstGeom>
          <a:ln>
            <a:noFill/>
          </a:ln>
          <a:effectLst>
            <a:outerShdw blurRad="76200" dist="63500" dir="5040000" algn="tl" rotWithShape="0">
              <a:srgbClr val="000000">
                <a:alpha val="41000"/>
              </a:srgbClr>
            </a:outerShdw>
          </a:effectLst>
        </p:spPr>
      </p:pic>
      <p:pic>
        <p:nvPicPr>
          <p:cNvPr id="6" name="Picture 5" descr="houses close together from the top">
            <a:extLst>
              <a:ext uri="{FF2B5EF4-FFF2-40B4-BE49-F238E27FC236}">
                <a16:creationId xmlns:a16="http://schemas.microsoft.com/office/drawing/2014/main" id="{16029391-6833-4C19-8C68-1C1E6E0D98E2}"/>
              </a:ext>
            </a:extLst>
          </p:cNvPr>
          <p:cNvPicPr>
            <a:picLocks noChangeAspect="1"/>
          </p:cNvPicPr>
          <p:nvPr/>
        </p:nvPicPr>
        <p:blipFill rotWithShape="1">
          <a:blip r:embed="rId8"/>
          <a:srcRect l="17286" r="2836" b="2"/>
          <a:stretch/>
        </p:blipFill>
        <p:spPr>
          <a:xfrm>
            <a:off x="9144000" y="4150596"/>
            <a:ext cx="2670772" cy="2231808"/>
          </a:xfrm>
          <a:prstGeom prst="rect">
            <a:avLst/>
          </a:prstGeom>
          <a:ln>
            <a:noFill/>
          </a:ln>
          <a:effectLst>
            <a:outerShdw blurRad="76200" dist="63500" dir="5040000" algn="tl" rotWithShape="0">
              <a:srgbClr val="000000">
                <a:alpha val="41000"/>
              </a:srgbClr>
            </a:outerShdw>
          </a:effectLst>
        </p:spPr>
      </p:pic>
      <p:graphicFrame>
        <p:nvGraphicFramePr>
          <p:cNvPr id="9" name="Content Placeholder 8" descr="SmartArt icon graphic">
            <a:extLst>
              <a:ext uri="{FF2B5EF4-FFF2-40B4-BE49-F238E27FC236}">
                <a16:creationId xmlns:a16="http://schemas.microsoft.com/office/drawing/2014/main" id="{157650F6-FA77-404F-9ABC-2AB4FBD56F48}"/>
              </a:ext>
            </a:extLst>
          </p:cNvPr>
          <p:cNvGraphicFramePr>
            <a:graphicFrameLocks noGrp="1"/>
          </p:cNvGraphicFramePr>
          <p:nvPr>
            <p:ph sz="half" idx="2"/>
          </p:nvPr>
        </p:nvGraphicFramePr>
        <p:xfrm>
          <a:off x="680321" y="2336873"/>
          <a:ext cx="6106979" cy="3599316"/>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extLst>
      <p:ext uri="{BB962C8B-B14F-4D97-AF65-F5344CB8AC3E}">
        <p14:creationId xmlns:p14="http://schemas.microsoft.com/office/powerpoint/2010/main" val="4133705773"/>
      </p:ext>
    </p:extLst>
  </p:cSld>
  <p:clrMapOvr>
    <a:masterClrMapping/>
  </p:clrMapOvr>
</p:sld>
</file>

<file path=ppt/slides/slide108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85" name="Picture 64">
            <a:extLst>
              <a:ext uri="{FF2B5EF4-FFF2-40B4-BE49-F238E27FC236}">
                <a16:creationId xmlns:a16="http://schemas.microsoft.com/office/drawing/2014/main" id="{DE641BE7-E53D-4EDB-86DC-A76FE7EB682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86" name="Picture 66">
            <a:extLst>
              <a:ext uri="{FF2B5EF4-FFF2-40B4-BE49-F238E27FC236}">
                <a16:creationId xmlns:a16="http://schemas.microsoft.com/office/drawing/2014/main" id="{11A48E22-6C4A-485A-A345-17F1041FF95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7" name="Picture 68">
            <a:extLst>
              <a:ext uri="{FF2B5EF4-FFF2-40B4-BE49-F238E27FC236}">
                <a16:creationId xmlns:a16="http://schemas.microsoft.com/office/drawing/2014/main" id="{40C68FC5-6DE5-45F0-880D-585271AD402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8" name="Rectangle 70">
            <a:extLst>
              <a:ext uri="{FF2B5EF4-FFF2-40B4-BE49-F238E27FC236}">
                <a16:creationId xmlns:a16="http://schemas.microsoft.com/office/drawing/2014/main" id="{063AE720-E0EC-4F00-9B14-A51B549E69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9" name="Rectangle 72">
            <a:extLst>
              <a:ext uri="{FF2B5EF4-FFF2-40B4-BE49-F238E27FC236}">
                <a16:creationId xmlns:a16="http://schemas.microsoft.com/office/drawing/2014/main" id="{F6CEF4CF-2E44-4485-9C96-E73FDA7D9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90" name="Group 74">
            <a:extLst>
              <a:ext uri="{FF2B5EF4-FFF2-40B4-BE49-F238E27FC236}">
                <a16:creationId xmlns:a16="http://schemas.microsoft.com/office/drawing/2014/main" id="{FF508BC2-D0E6-462C-8817-CF53BC4DEEF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76" name="Rectangle 75">
              <a:extLst>
                <a:ext uri="{FF2B5EF4-FFF2-40B4-BE49-F238E27FC236}">
                  <a16:creationId xmlns:a16="http://schemas.microsoft.com/office/drawing/2014/main" id="{545E99BE-4C07-4385-A20F-E6878FCB4F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7" name="Picture 76">
              <a:extLst>
                <a:ext uri="{FF2B5EF4-FFF2-40B4-BE49-F238E27FC236}">
                  <a16:creationId xmlns:a16="http://schemas.microsoft.com/office/drawing/2014/main" id="{808CE3CF-ACF3-4369-AC4C-5F9ADE71E5B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91" name="Rectangle 78">
            <a:extLst>
              <a:ext uri="{FF2B5EF4-FFF2-40B4-BE49-F238E27FC236}">
                <a16:creationId xmlns:a16="http://schemas.microsoft.com/office/drawing/2014/main" id="{B76622F9-95FA-4AAD-9498-8E3D6C96A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002377"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0D5C3FC-6172-405C-9AFC-93072A8DCF6C}"/>
              </a:ext>
            </a:extLst>
          </p:cNvPr>
          <p:cNvSpPr>
            <a:spLocks noGrp="1"/>
          </p:cNvSpPr>
          <p:nvPr>
            <p:ph type="title"/>
          </p:nvPr>
        </p:nvSpPr>
        <p:spPr>
          <a:xfrm>
            <a:off x="680322" y="753228"/>
            <a:ext cx="6106978" cy="1080938"/>
          </a:xfrm>
        </p:spPr>
        <p:txBody>
          <a:bodyPr vert="horz" lIns="91440" tIns="45720" rIns="91440" bIns="45720" rtlCol="0" anchor="ctr">
            <a:normAutofit fontScale="90000"/>
          </a:bodyPr>
          <a:lstStyle/>
          <a:p>
            <a:r>
              <a:rPr lang="en-US" dirty="0">
                <a:ea typeface="+mj-lt"/>
                <a:cs typeface="+mj-lt"/>
              </a:rPr>
              <a:t>VISA:</a:t>
            </a:r>
            <a:endParaRPr lang="en-US" dirty="0"/>
          </a:p>
          <a:p>
            <a:r>
              <a:rPr lang="en-US" dirty="0">
                <a:ea typeface="+mj-lt"/>
                <a:cs typeface="+mj-lt"/>
              </a:rPr>
              <a:t>4916051835416049</a:t>
            </a:r>
            <a:endParaRPr lang="en-US" dirty="0"/>
          </a:p>
          <a:p>
            <a:r>
              <a:rPr lang="en-US" dirty="0">
                <a:ea typeface="+mj-lt"/>
                <a:cs typeface="+mj-lt"/>
              </a:rPr>
              <a:t>4664397414603927</a:t>
            </a:r>
            <a:endParaRPr lang="en-US" dirty="0"/>
          </a:p>
          <a:p>
            <a:r>
              <a:rPr lang="en-US" dirty="0">
                <a:ea typeface="+mj-lt"/>
                <a:cs typeface="+mj-lt"/>
              </a:rPr>
              <a:t>4024007153999524701</a:t>
            </a:r>
            <a:r>
              <a:rPr lang="en-US" dirty="0"/>
              <a:t>Strategy</a:t>
            </a:r>
          </a:p>
        </p:txBody>
      </p:sp>
      <p:pic>
        <p:nvPicPr>
          <p:cNvPr id="92" name="Picture 80">
            <a:extLst>
              <a:ext uri="{FF2B5EF4-FFF2-40B4-BE49-F238E27FC236}">
                <a16:creationId xmlns:a16="http://schemas.microsoft.com/office/drawing/2014/main" id="{DFD6E812-7831-40CE-93CF-E0EBB85211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 y="1970240"/>
            <a:ext cx="7040880" cy="202738"/>
          </a:xfrm>
          <a:prstGeom prst="rect">
            <a:avLst/>
          </a:prstGeom>
        </p:spPr>
      </p:pic>
      <p:pic>
        <p:nvPicPr>
          <p:cNvPr id="4" name="Picture 3" descr="bicycle against the wall">
            <a:extLst>
              <a:ext uri="{FF2B5EF4-FFF2-40B4-BE49-F238E27FC236}">
                <a16:creationId xmlns:a16="http://schemas.microsoft.com/office/drawing/2014/main" id="{E2266ACB-9EA5-4492-8AC3-72830A579538}"/>
              </a:ext>
            </a:extLst>
          </p:cNvPr>
          <p:cNvPicPr>
            <a:picLocks noChangeAspect="1"/>
          </p:cNvPicPr>
          <p:nvPr/>
        </p:nvPicPr>
        <p:blipFill rotWithShape="1">
          <a:blip r:embed="rId6"/>
          <a:srcRect r="9432" b="2"/>
          <a:stretch/>
        </p:blipFill>
        <p:spPr>
          <a:xfrm>
            <a:off x="7318966" y="484632"/>
            <a:ext cx="4495806" cy="3511948"/>
          </a:xfrm>
          <a:prstGeom prst="rect">
            <a:avLst/>
          </a:prstGeom>
          <a:ln>
            <a:noFill/>
          </a:ln>
          <a:effectLst>
            <a:outerShdw blurRad="76200" dist="63500" dir="5040000" algn="tl" rotWithShape="0">
              <a:srgbClr val="000000">
                <a:alpha val="41000"/>
              </a:srgbClr>
            </a:outerShdw>
          </a:effectLst>
        </p:spPr>
      </p:pic>
      <p:pic>
        <p:nvPicPr>
          <p:cNvPr id="14" name="Content Placeholder 13" descr="stone path up to a house">
            <a:extLst>
              <a:ext uri="{FF2B5EF4-FFF2-40B4-BE49-F238E27FC236}">
                <a16:creationId xmlns:a16="http://schemas.microsoft.com/office/drawing/2014/main" id="{01A471F8-8C11-4C6C-A961-E2F33F3BBA25}"/>
              </a:ext>
            </a:extLst>
          </p:cNvPr>
          <p:cNvPicPr>
            <a:picLocks noGrp="1" noChangeAspect="1"/>
          </p:cNvPicPr>
          <p:nvPr>
            <p:ph sz="half" idx="1"/>
          </p:nvPr>
        </p:nvPicPr>
        <p:blipFill rotWithShape="1">
          <a:blip r:embed="rId7"/>
          <a:srcRect t="10758" r="2" b="2"/>
          <a:stretch/>
        </p:blipFill>
        <p:spPr>
          <a:xfrm>
            <a:off x="7318965" y="4150596"/>
            <a:ext cx="1663109" cy="2223497"/>
          </a:xfrm>
          <a:prstGeom prst="rect">
            <a:avLst/>
          </a:prstGeom>
          <a:ln>
            <a:noFill/>
          </a:ln>
          <a:effectLst>
            <a:outerShdw blurRad="76200" dist="63500" dir="5040000" algn="tl" rotWithShape="0">
              <a:srgbClr val="000000">
                <a:alpha val="41000"/>
              </a:srgbClr>
            </a:outerShdw>
          </a:effectLst>
        </p:spPr>
      </p:pic>
      <p:pic>
        <p:nvPicPr>
          <p:cNvPr id="6" name="Picture 5" descr="houses close together from the top">
            <a:extLst>
              <a:ext uri="{FF2B5EF4-FFF2-40B4-BE49-F238E27FC236}">
                <a16:creationId xmlns:a16="http://schemas.microsoft.com/office/drawing/2014/main" id="{16029391-6833-4C19-8C68-1C1E6E0D98E2}"/>
              </a:ext>
            </a:extLst>
          </p:cNvPr>
          <p:cNvPicPr>
            <a:picLocks noChangeAspect="1"/>
          </p:cNvPicPr>
          <p:nvPr/>
        </p:nvPicPr>
        <p:blipFill rotWithShape="1">
          <a:blip r:embed="rId8"/>
          <a:srcRect l="17286" r="2836" b="2"/>
          <a:stretch/>
        </p:blipFill>
        <p:spPr>
          <a:xfrm>
            <a:off x="9144000" y="4150596"/>
            <a:ext cx="2670772" cy="2231808"/>
          </a:xfrm>
          <a:prstGeom prst="rect">
            <a:avLst/>
          </a:prstGeom>
          <a:ln>
            <a:noFill/>
          </a:ln>
          <a:effectLst>
            <a:outerShdw blurRad="76200" dist="63500" dir="5040000" algn="tl" rotWithShape="0">
              <a:srgbClr val="000000">
                <a:alpha val="41000"/>
              </a:srgbClr>
            </a:outerShdw>
          </a:effectLst>
        </p:spPr>
      </p:pic>
      <p:graphicFrame>
        <p:nvGraphicFramePr>
          <p:cNvPr id="9" name="Content Placeholder 8" descr="SmartArt icon graphic">
            <a:extLst>
              <a:ext uri="{FF2B5EF4-FFF2-40B4-BE49-F238E27FC236}">
                <a16:creationId xmlns:a16="http://schemas.microsoft.com/office/drawing/2014/main" id="{157650F6-FA77-404F-9ABC-2AB4FBD56F48}"/>
              </a:ext>
            </a:extLst>
          </p:cNvPr>
          <p:cNvGraphicFramePr>
            <a:graphicFrameLocks noGrp="1"/>
          </p:cNvGraphicFramePr>
          <p:nvPr>
            <p:ph sz="half" idx="2"/>
          </p:nvPr>
        </p:nvGraphicFramePr>
        <p:xfrm>
          <a:off x="680321" y="2336873"/>
          <a:ext cx="6106979" cy="3599316"/>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extLst>
      <p:ext uri="{BB962C8B-B14F-4D97-AF65-F5344CB8AC3E}">
        <p14:creationId xmlns:p14="http://schemas.microsoft.com/office/powerpoint/2010/main" val="704978353"/>
      </p:ext>
    </p:extLst>
  </p:cSld>
  <p:clrMapOvr>
    <a:masterClrMapping/>
  </p:clrMapOvr>
</p:sld>
</file>

<file path=ppt/slides/slide108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85" name="Picture 64">
            <a:extLst>
              <a:ext uri="{FF2B5EF4-FFF2-40B4-BE49-F238E27FC236}">
                <a16:creationId xmlns:a16="http://schemas.microsoft.com/office/drawing/2014/main" id="{DE641BE7-E53D-4EDB-86DC-A76FE7EB682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86" name="Picture 66">
            <a:extLst>
              <a:ext uri="{FF2B5EF4-FFF2-40B4-BE49-F238E27FC236}">
                <a16:creationId xmlns:a16="http://schemas.microsoft.com/office/drawing/2014/main" id="{11A48E22-6C4A-485A-A345-17F1041FF95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7" name="Picture 68">
            <a:extLst>
              <a:ext uri="{FF2B5EF4-FFF2-40B4-BE49-F238E27FC236}">
                <a16:creationId xmlns:a16="http://schemas.microsoft.com/office/drawing/2014/main" id="{40C68FC5-6DE5-45F0-880D-585271AD402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8" name="Rectangle 70">
            <a:extLst>
              <a:ext uri="{FF2B5EF4-FFF2-40B4-BE49-F238E27FC236}">
                <a16:creationId xmlns:a16="http://schemas.microsoft.com/office/drawing/2014/main" id="{063AE720-E0EC-4F00-9B14-A51B549E69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9" name="Rectangle 72">
            <a:extLst>
              <a:ext uri="{FF2B5EF4-FFF2-40B4-BE49-F238E27FC236}">
                <a16:creationId xmlns:a16="http://schemas.microsoft.com/office/drawing/2014/main" id="{F6CEF4CF-2E44-4485-9C96-E73FDA7D9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90" name="Group 74">
            <a:extLst>
              <a:ext uri="{FF2B5EF4-FFF2-40B4-BE49-F238E27FC236}">
                <a16:creationId xmlns:a16="http://schemas.microsoft.com/office/drawing/2014/main" id="{FF508BC2-D0E6-462C-8817-CF53BC4DEEF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76" name="Rectangle 75">
              <a:extLst>
                <a:ext uri="{FF2B5EF4-FFF2-40B4-BE49-F238E27FC236}">
                  <a16:creationId xmlns:a16="http://schemas.microsoft.com/office/drawing/2014/main" id="{545E99BE-4C07-4385-A20F-E6878FCB4F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7" name="Picture 76">
              <a:extLst>
                <a:ext uri="{FF2B5EF4-FFF2-40B4-BE49-F238E27FC236}">
                  <a16:creationId xmlns:a16="http://schemas.microsoft.com/office/drawing/2014/main" id="{808CE3CF-ACF3-4369-AC4C-5F9ADE71E5B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91" name="Rectangle 78">
            <a:extLst>
              <a:ext uri="{FF2B5EF4-FFF2-40B4-BE49-F238E27FC236}">
                <a16:creationId xmlns:a16="http://schemas.microsoft.com/office/drawing/2014/main" id="{B76622F9-95FA-4AAD-9498-8E3D6C96A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002377"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0D5C3FC-6172-405C-9AFC-93072A8DCF6C}"/>
              </a:ext>
            </a:extLst>
          </p:cNvPr>
          <p:cNvSpPr>
            <a:spLocks noGrp="1"/>
          </p:cNvSpPr>
          <p:nvPr>
            <p:ph type="title"/>
          </p:nvPr>
        </p:nvSpPr>
        <p:spPr>
          <a:xfrm>
            <a:off x="680322" y="753228"/>
            <a:ext cx="6106978" cy="1080938"/>
          </a:xfrm>
        </p:spPr>
        <p:txBody>
          <a:bodyPr vert="horz" lIns="91440" tIns="45720" rIns="91440" bIns="45720" rtlCol="0" anchor="ctr">
            <a:normAutofit fontScale="90000"/>
          </a:bodyPr>
          <a:lstStyle/>
          <a:p>
            <a:r>
              <a:rPr lang="en-US" dirty="0">
                <a:ea typeface="+mj-lt"/>
                <a:cs typeface="+mj-lt"/>
              </a:rPr>
              <a:t>VISA:</a:t>
            </a:r>
            <a:endParaRPr lang="en-US" dirty="0"/>
          </a:p>
          <a:p>
            <a:r>
              <a:rPr lang="en-US" dirty="0">
                <a:ea typeface="+mj-lt"/>
                <a:cs typeface="+mj-lt"/>
              </a:rPr>
              <a:t>4916051835416049</a:t>
            </a:r>
            <a:endParaRPr lang="en-US" dirty="0"/>
          </a:p>
          <a:p>
            <a:r>
              <a:rPr lang="en-US" dirty="0">
                <a:ea typeface="+mj-lt"/>
                <a:cs typeface="+mj-lt"/>
              </a:rPr>
              <a:t>4664397414603927</a:t>
            </a:r>
            <a:endParaRPr lang="en-US" dirty="0"/>
          </a:p>
          <a:p>
            <a:r>
              <a:rPr lang="en-US" dirty="0">
                <a:ea typeface="+mj-lt"/>
                <a:cs typeface="+mj-lt"/>
              </a:rPr>
              <a:t>4024007153999524701</a:t>
            </a:r>
            <a:r>
              <a:rPr lang="en-US" dirty="0"/>
              <a:t>Strategy</a:t>
            </a:r>
          </a:p>
        </p:txBody>
      </p:sp>
      <p:pic>
        <p:nvPicPr>
          <p:cNvPr id="92" name="Picture 80">
            <a:extLst>
              <a:ext uri="{FF2B5EF4-FFF2-40B4-BE49-F238E27FC236}">
                <a16:creationId xmlns:a16="http://schemas.microsoft.com/office/drawing/2014/main" id="{DFD6E812-7831-40CE-93CF-E0EBB85211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 y="1970240"/>
            <a:ext cx="7040880" cy="202738"/>
          </a:xfrm>
          <a:prstGeom prst="rect">
            <a:avLst/>
          </a:prstGeom>
        </p:spPr>
      </p:pic>
      <p:pic>
        <p:nvPicPr>
          <p:cNvPr id="4" name="Picture 3" descr="bicycle against the wall">
            <a:extLst>
              <a:ext uri="{FF2B5EF4-FFF2-40B4-BE49-F238E27FC236}">
                <a16:creationId xmlns:a16="http://schemas.microsoft.com/office/drawing/2014/main" id="{E2266ACB-9EA5-4492-8AC3-72830A579538}"/>
              </a:ext>
            </a:extLst>
          </p:cNvPr>
          <p:cNvPicPr>
            <a:picLocks noChangeAspect="1"/>
          </p:cNvPicPr>
          <p:nvPr/>
        </p:nvPicPr>
        <p:blipFill rotWithShape="1">
          <a:blip r:embed="rId6"/>
          <a:srcRect r="9432" b="2"/>
          <a:stretch/>
        </p:blipFill>
        <p:spPr>
          <a:xfrm>
            <a:off x="7318966" y="484632"/>
            <a:ext cx="4495806" cy="3511948"/>
          </a:xfrm>
          <a:prstGeom prst="rect">
            <a:avLst/>
          </a:prstGeom>
          <a:ln>
            <a:noFill/>
          </a:ln>
          <a:effectLst>
            <a:outerShdw blurRad="76200" dist="63500" dir="5040000" algn="tl" rotWithShape="0">
              <a:srgbClr val="000000">
                <a:alpha val="41000"/>
              </a:srgbClr>
            </a:outerShdw>
          </a:effectLst>
        </p:spPr>
      </p:pic>
      <p:pic>
        <p:nvPicPr>
          <p:cNvPr id="14" name="Content Placeholder 13" descr="stone path up to a house">
            <a:extLst>
              <a:ext uri="{FF2B5EF4-FFF2-40B4-BE49-F238E27FC236}">
                <a16:creationId xmlns:a16="http://schemas.microsoft.com/office/drawing/2014/main" id="{01A471F8-8C11-4C6C-A961-E2F33F3BBA25}"/>
              </a:ext>
            </a:extLst>
          </p:cNvPr>
          <p:cNvPicPr>
            <a:picLocks noGrp="1" noChangeAspect="1"/>
          </p:cNvPicPr>
          <p:nvPr>
            <p:ph sz="half" idx="1"/>
          </p:nvPr>
        </p:nvPicPr>
        <p:blipFill rotWithShape="1">
          <a:blip r:embed="rId7"/>
          <a:srcRect t="10758" r="2" b="2"/>
          <a:stretch/>
        </p:blipFill>
        <p:spPr>
          <a:xfrm>
            <a:off x="7318965" y="4150596"/>
            <a:ext cx="1663109" cy="2223497"/>
          </a:xfrm>
          <a:prstGeom prst="rect">
            <a:avLst/>
          </a:prstGeom>
          <a:ln>
            <a:noFill/>
          </a:ln>
          <a:effectLst>
            <a:outerShdw blurRad="76200" dist="63500" dir="5040000" algn="tl" rotWithShape="0">
              <a:srgbClr val="000000">
                <a:alpha val="41000"/>
              </a:srgbClr>
            </a:outerShdw>
          </a:effectLst>
        </p:spPr>
      </p:pic>
      <p:pic>
        <p:nvPicPr>
          <p:cNvPr id="6" name="Picture 5" descr="houses close together from the top">
            <a:extLst>
              <a:ext uri="{FF2B5EF4-FFF2-40B4-BE49-F238E27FC236}">
                <a16:creationId xmlns:a16="http://schemas.microsoft.com/office/drawing/2014/main" id="{16029391-6833-4C19-8C68-1C1E6E0D98E2}"/>
              </a:ext>
            </a:extLst>
          </p:cNvPr>
          <p:cNvPicPr>
            <a:picLocks noChangeAspect="1"/>
          </p:cNvPicPr>
          <p:nvPr/>
        </p:nvPicPr>
        <p:blipFill rotWithShape="1">
          <a:blip r:embed="rId8"/>
          <a:srcRect l="17286" r="2836" b="2"/>
          <a:stretch/>
        </p:blipFill>
        <p:spPr>
          <a:xfrm>
            <a:off x="9144000" y="4150596"/>
            <a:ext cx="2670772" cy="2231808"/>
          </a:xfrm>
          <a:prstGeom prst="rect">
            <a:avLst/>
          </a:prstGeom>
          <a:ln>
            <a:noFill/>
          </a:ln>
          <a:effectLst>
            <a:outerShdw blurRad="76200" dist="63500" dir="5040000" algn="tl" rotWithShape="0">
              <a:srgbClr val="000000">
                <a:alpha val="41000"/>
              </a:srgbClr>
            </a:outerShdw>
          </a:effectLst>
        </p:spPr>
      </p:pic>
      <p:graphicFrame>
        <p:nvGraphicFramePr>
          <p:cNvPr id="9" name="Content Placeholder 8" descr="SmartArt icon graphic">
            <a:extLst>
              <a:ext uri="{FF2B5EF4-FFF2-40B4-BE49-F238E27FC236}">
                <a16:creationId xmlns:a16="http://schemas.microsoft.com/office/drawing/2014/main" id="{157650F6-FA77-404F-9ABC-2AB4FBD56F48}"/>
              </a:ext>
            </a:extLst>
          </p:cNvPr>
          <p:cNvGraphicFramePr>
            <a:graphicFrameLocks noGrp="1"/>
          </p:cNvGraphicFramePr>
          <p:nvPr>
            <p:ph sz="half" idx="2"/>
          </p:nvPr>
        </p:nvGraphicFramePr>
        <p:xfrm>
          <a:off x="680321" y="2336873"/>
          <a:ext cx="6106979" cy="3599316"/>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extLst>
      <p:ext uri="{BB962C8B-B14F-4D97-AF65-F5344CB8AC3E}">
        <p14:creationId xmlns:p14="http://schemas.microsoft.com/office/powerpoint/2010/main" val="1199752440"/>
      </p:ext>
    </p:extLst>
  </p:cSld>
  <p:clrMapOvr>
    <a:masterClrMapping/>
  </p:clrMapOvr>
</p:sld>
</file>

<file path=ppt/slides/slide108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85" name="Picture 64">
            <a:extLst>
              <a:ext uri="{FF2B5EF4-FFF2-40B4-BE49-F238E27FC236}">
                <a16:creationId xmlns:a16="http://schemas.microsoft.com/office/drawing/2014/main" id="{DE641BE7-E53D-4EDB-86DC-A76FE7EB682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86" name="Picture 66">
            <a:extLst>
              <a:ext uri="{FF2B5EF4-FFF2-40B4-BE49-F238E27FC236}">
                <a16:creationId xmlns:a16="http://schemas.microsoft.com/office/drawing/2014/main" id="{11A48E22-6C4A-485A-A345-17F1041FF95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7" name="Picture 68">
            <a:extLst>
              <a:ext uri="{FF2B5EF4-FFF2-40B4-BE49-F238E27FC236}">
                <a16:creationId xmlns:a16="http://schemas.microsoft.com/office/drawing/2014/main" id="{40C68FC5-6DE5-45F0-880D-585271AD402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8" name="Rectangle 70">
            <a:extLst>
              <a:ext uri="{FF2B5EF4-FFF2-40B4-BE49-F238E27FC236}">
                <a16:creationId xmlns:a16="http://schemas.microsoft.com/office/drawing/2014/main" id="{063AE720-E0EC-4F00-9B14-A51B549E69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9" name="Rectangle 72">
            <a:extLst>
              <a:ext uri="{FF2B5EF4-FFF2-40B4-BE49-F238E27FC236}">
                <a16:creationId xmlns:a16="http://schemas.microsoft.com/office/drawing/2014/main" id="{F6CEF4CF-2E44-4485-9C96-E73FDA7D96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90" name="Group 74">
            <a:extLst>
              <a:ext uri="{FF2B5EF4-FFF2-40B4-BE49-F238E27FC236}">
                <a16:creationId xmlns:a16="http://schemas.microsoft.com/office/drawing/2014/main" id="{FF508BC2-D0E6-462C-8817-CF53BC4DEEF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76" name="Rectangle 75">
              <a:extLst>
                <a:ext uri="{FF2B5EF4-FFF2-40B4-BE49-F238E27FC236}">
                  <a16:creationId xmlns:a16="http://schemas.microsoft.com/office/drawing/2014/main" id="{545E99BE-4C07-4385-A20F-E6878FCB4F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7" name="Picture 76">
              <a:extLst>
                <a:ext uri="{FF2B5EF4-FFF2-40B4-BE49-F238E27FC236}">
                  <a16:creationId xmlns:a16="http://schemas.microsoft.com/office/drawing/2014/main" id="{808CE3CF-ACF3-4369-AC4C-5F9ADE71E5B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91" name="Rectangle 78">
            <a:extLst>
              <a:ext uri="{FF2B5EF4-FFF2-40B4-BE49-F238E27FC236}">
                <a16:creationId xmlns:a16="http://schemas.microsoft.com/office/drawing/2014/main" id="{B76622F9-95FA-4AAD-9498-8E3D6C96A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002377"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D0D5C3FC-6172-405C-9AFC-93072A8DCF6C}"/>
              </a:ext>
            </a:extLst>
          </p:cNvPr>
          <p:cNvSpPr>
            <a:spLocks noGrp="1"/>
          </p:cNvSpPr>
          <p:nvPr>
            <p:ph type="title"/>
          </p:nvPr>
        </p:nvSpPr>
        <p:spPr>
          <a:xfrm>
            <a:off x="680322" y="753228"/>
            <a:ext cx="6106978" cy="1080938"/>
          </a:xfrm>
        </p:spPr>
        <p:txBody>
          <a:bodyPr vert="horz" lIns="91440" tIns="45720" rIns="91440" bIns="45720" rtlCol="0" anchor="ctr">
            <a:normAutofit fontScale="90000"/>
          </a:bodyPr>
          <a:lstStyle/>
          <a:p>
            <a:r>
              <a:rPr lang="en-US" dirty="0">
                <a:ea typeface="+mj-lt"/>
                <a:cs typeface="+mj-lt"/>
              </a:rPr>
              <a:t>VISA:</a:t>
            </a:r>
            <a:endParaRPr lang="en-US" dirty="0"/>
          </a:p>
          <a:p>
            <a:r>
              <a:rPr lang="en-US" dirty="0">
                <a:ea typeface="+mj-lt"/>
                <a:cs typeface="+mj-lt"/>
              </a:rPr>
              <a:t>4916051835416049</a:t>
            </a:r>
            <a:endParaRPr lang="en-US" dirty="0"/>
          </a:p>
          <a:p>
            <a:r>
              <a:rPr lang="en-US" dirty="0">
                <a:ea typeface="+mj-lt"/>
                <a:cs typeface="+mj-lt"/>
              </a:rPr>
              <a:t>4664397414603927</a:t>
            </a:r>
            <a:endParaRPr lang="en-US" dirty="0"/>
          </a:p>
          <a:p>
            <a:r>
              <a:rPr lang="en-US" dirty="0">
                <a:ea typeface="+mj-lt"/>
                <a:cs typeface="+mj-lt"/>
              </a:rPr>
              <a:t>4024007153999524701</a:t>
            </a:r>
            <a:r>
              <a:rPr lang="en-US" dirty="0"/>
              <a:t>Strategy</a:t>
            </a:r>
          </a:p>
        </p:txBody>
      </p:sp>
      <p:pic>
        <p:nvPicPr>
          <p:cNvPr id="92" name="Picture 80">
            <a:extLst>
              <a:ext uri="{FF2B5EF4-FFF2-40B4-BE49-F238E27FC236}">
                <a16:creationId xmlns:a16="http://schemas.microsoft.com/office/drawing/2014/main" id="{DFD6E812-7831-40CE-93CF-E0EBB85211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2" y="1970240"/>
            <a:ext cx="7040880" cy="202738"/>
          </a:xfrm>
          <a:prstGeom prst="rect">
            <a:avLst/>
          </a:prstGeom>
        </p:spPr>
      </p:pic>
      <p:pic>
        <p:nvPicPr>
          <p:cNvPr id="4" name="Picture 3" descr="bicycle against the wall">
            <a:extLst>
              <a:ext uri="{FF2B5EF4-FFF2-40B4-BE49-F238E27FC236}">
                <a16:creationId xmlns:a16="http://schemas.microsoft.com/office/drawing/2014/main" id="{E2266ACB-9EA5-4492-8AC3-72830A579538}"/>
              </a:ext>
            </a:extLst>
          </p:cNvPr>
          <p:cNvPicPr>
            <a:picLocks noChangeAspect="1"/>
          </p:cNvPicPr>
          <p:nvPr/>
        </p:nvPicPr>
        <p:blipFill rotWithShape="1">
          <a:blip r:embed="rId6"/>
          <a:srcRect r="9432" b="2"/>
          <a:stretch/>
        </p:blipFill>
        <p:spPr>
          <a:xfrm>
            <a:off x="7318966" y="484632"/>
            <a:ext cx="4495806" cy="3511948"/>
          </a:xfrm>
          <a:prstGeom prst="rect">
            <a:avLst/>
          </a:prstGeom>
          <a:ln>
            <a:noFill/>
          </a:ln>
          <a:effectLst>
            <a:outerShdw blurRad="76200" dist="63500" dir="5040000" algn="tl" rotWithShape="0">
              <a:srgbClr val="000000">
                <a:alpha val="41000"/>
              </a:srgbClr>
            </a:outerShdw>
          </a:effectLst>
        </p:spPr>
      </p:pic>
      <p:pic>
        <p:nvPicPr>
          <p:cNvPr id="14" name="Content Placeholder 13" descr="stone path up to a house">
            <a:extLst>
              <a:ext uri="{FF2B5EF4-FFF2-40B4-BE49-F238E27FC236}">
                <a16:creationId xmlns:a16="http://schemas.microsoft.com/office/drawing/2014/main" id="{01A471F8-8C11-4C6C-A961-E2F33F3BBA25}"/>
              </a:ext>
            </a:extLst>
          </p:cNvPr>
          <p:cNvPicPr>
            <a:picLocks noGrp="1" noChangeAspect="1"/>
          </p:cNvPicPr>
          <p:nvPr>
            <p:ph sz="half" idx="1"/>
          </p:nvPr>
        </p:nvPicPr>
        <p:blipFill rotWithShape="1">
          <a:blip r:embed="rId7"/>
          <a:srcRect t="10758" r="2" b="2"/>
          <a:stretch/>
        </p:blipFill>
        <p:spPr>
          <a:xfrm>
            <a:off x="7318965" y="4150596"/>
            <a:ext cx="1663109" cy="2223497"/>
          </a:xfrm>
          <a:prstGeom prst="rect">
            <a:avLst/>
          </a:prstGeom>
          <a:ln>
            <a:noFill/>
          </a:ln>
          <a:effectLst>
            <a:outerShdw blurRad="76200" dist="63500" dir="5040000" algn="tl" rotWithShape="0">
              <a:srgbClr val="000000">
                <a:alpha val="41000"/>
              </a:srgbClr>
            </a:outerShdw>
          </a:effectLst>
        </p:spPr>
      </p:pic>
      <p:pic>
        <p:nvPicPr>
          <p:cNvPr id="6" name="Picture 5" descr="houses close together from the top">
            <a:extLst>
              <a:ext uri="{FF2B5EF4-FFF2-40B4-BE49-F238E27FC236}">
                <a16:creationId xmlns:a16="http://schemas.microsoft.com/office/drawing/2014/main" id="{16029391-6833-4C19-8C68-1C1E6E0D98E2}"/>
              </a:ext>
            </a:extLst>
          </p:cNvPr>
          <p:cNvPicPr>
            <a:picLocks noChangeAspect="1"/>
          </p:cNvPicPr>
          <p:nvPr/>
        </p:nvPicPr>
        <p:blipFill rotWithShape="1">
          <a:blip r:embed="rId8"/>
          <a:srcRect l="17286" r="2836" b="2"/>
          <a:stretch/>
        </p:blipFill>
        <p:spPr>
          <a:xfrm>
            <a:off x="9144000" y="4150596"/>
            <a:ext cx="2670772" cy="2231808"/>
          </a:xfrm>
          <a:prstGeom prst="rect">
            <a:avLst/>
          </a:prstGeom>
          <a:ln>
            <a:noFill/>
          </a:ln>
          <a:effectLst>
            <a:outerShdw blurRad="76200" dist="63500" dir="5040000" algn="tl" rotWithShape="0">
              <a:srgbClr val="000000">
                <a:alpha val="41000"/>
              </a:srgbClr>
            </a:outerShdw>
          </a:effectLst>
        </p:spPr>
      </p:pic>
      <p:graphicFrame>
        <p:nvGraphicFramePr>
          <p:cNvPr id="9" name="Content Placeholder 8" descr="SmartArt icon graphic">
            <a:extLst>
              <a:ext uri="{FF2B5EF4-FFF2-40B4-BE49-F238E27FC236}">
                <a16:creationId xmlns:a16="http://schemas.microsoft.com/office/drawing/2014/main" id="{157650F6-FA77-404F-9ABC-2AB4FBD56F48}"/>
              </a:ext>
            </a:extLst>
          </p:cNvPr>
          <p:cNvGraphicFramePr>
            <a:graphicFrameLocks noGrp="1"/>
          </p:cNvGraphicFramePr>
          <p:nvPr>
            <p:ph sz="half" idx="2"/>
          </p:nvPr>
        </p:nvGraphicFramePr>
        <p:xfrm>
          <a:off x="680321" y="2336873"/>
          <a:ext cx="6106979" cy="3599316"/>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extLst>
      <p:ext uri="{BB962C8B-B14F-4D97-AF65-F5344CB8AC3E}">
        <p14:creationId xmlns:p14="http://schemas.microsoft.com/office/powerpoint/2010/main" val="911214460"/>
      </p:ext>
    </p:extLst>
  </p:cSld>
  <p:clrMapOvr>
    <a:masterClrMapping/>
  </p:clrMapOvr>
</p:sld>
</file>

<file path=ppt/slides/slide10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C305E-179E-4674-81E6-53E58F24EFDA}"/>
              </a:ext>
            </a:extLst>
          </p:cNvPr>
          <p:cNvSpPr>
            <a:spLocks noGrp="1"/>
          </p:cNvSpPr>
          <p:nvPr>
            <p:ph type="title"/>
          </p:nvPr>
        </p:nvSpPr>
        <p:spPr>
          <a:xfrm>
            <a:off x="1028700" y="753228"/>
            <a:ext cx="9303582" cy="1080938"/>
          </a:xfrm>
        </p:spPr>
        <p:txBody>
          <a:bodyPr/>
          <a:lstStyle/>
          <a:p>
            <a:r>
              <a:rPr lang="en-US" dirty="0"/>
              <a:t>Weather Averages</a:t>
            </a:r>
          </a:p>
        </p:txBody>
      </p:sp>
      <p:graphicFrame>
        <p:nvGraphicFramePr>
          <p:cNvPr id="6" name="Content Placeholder 5" descr="Bar chart">
            <a:extLst>
              <a:ext uri="{FF2B5EF4-FFF2-40B4-BE49-F238E27FC236}">
                <a16:creationId xmlns:a16="http://schemas.microsoft.com/office/drawing/2014/main" id="{93F3100C-33A8-48B3-B9FD-88521FADEA5E}"/>
              </a:ext>
            </a:extLst>
          </p:cNvPr>
          <p:cNvGraphicFramePr>
            <a:graphicFrameLocks noGrp="1"/>
          </p:cNvGraphicFramePr>
          <p:nvPr>
            <p:ph idx="1"/>
            <p:extLst>
              <p:ext uri="{D42A27DB-BD31-4B8C-83A1-F6EECF244321}">
                <p14:modId xmlns:p14="http://schemas.microsoft.com/office/powerpoint/2010/main" val="4217046073"/>
              </p:ext>
            </p:extLst>
          </p:nvPr>
        </p:nvGraphicFramePr>
        <p:xfrm>
          <a:off x="1032735" y="2407140"/>
          <a:ext cx="9613900" cy="359886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576513821"/>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74252910"/>
      </p:ext>
    </p:extLst>
  </p:cSld>
  <p:clrMapOvr>
    <a:masterClrMapping/>
  </p:clrMapOvr>
</p:sld>
</file>

<file path=ppt/slides/slide10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C305E-179E-4674-81E6-53E58F24EFDA}"/>
              </a:ext>
            </a:extLst>
          </p:cNvPr>
          <p:cNvSpPr>
            <a:spLocks noGrp="1"/>
          </p:cNvSpPr>
          <p:nvPr>
            <p:ph type="title"/>
          </p:nvPr>
        </p:nvSpPr>
        <p:spPr>
          <a:xfrm>
            <a:off x="1028700" y="753228"/>
            <a:ext cx="9303582" cy="1080938"/>
          </a:xfrm>
        </p:spPr>
        <p:txBody>
          <a:bodyPr/>
          <a:lstStyle/>
          <a:p>
            <a:r>
              <a:rPr lang="en-US" dirty="0"/>
              <a:t>Weather Averages</a:t>
            </a:r>
          </a:p>
        </p:txBody>
      </p:sp>
      <p:graphicFrame>
        <p:nvGraphicFramePr>
          <p:cNvPr id="6" name="Content Placeholder 5" descr="Bar chart">
            <a:extLst>
              <a:ext uri="{FF2B5EF4-FFF2-40B4-BE49-F238E27FC236}">
                <a16:creationId xmlns:a16="http://schemas.microsoft.com/office/drawing/2014/main" id="{93F3100C-33A8-48B3-B9FD-88521FADEA5E}"/>
              </a:ext>
            </a:extLst>
          </p:cNvPr>
          <p:cNvGraphicFramePr>
            <a:graphicFrameLocks noGrp="1"/>
          </p:cNvGraphicFramePr>
          <p:nvPr>
            <p:ph idx="1"/>
          </p:nvPr>
        </p:nvGraphicFramePr>
        <p:xfrm>
          <a:off x="1032735" y="2407140"/>
          <a:ext cx="9613900" cy="359886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18402768"/>
      </p:ext>
    </p:extLst>
  </p:cSld>
  <p:clrMapOvr>
    <a:masterClrMapping/>
  </p:clrMapOvr>
</p:sld>
</file>

<file path=ppt/slides/slide10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C305E-179E-4674-81E6-53E58F24EFDA}"/>
              </a:ext>
            </a:extLst>
          </p:cNvPr>
          <p:cNvSpPr>
            <a:spLocks noGrp="1"/>
          </p:cNvSpPr>
          <p:nvPr>
            <p:ph type="title"/>
          </p:nvPr>
        </p:nvSpPr>
        <p:spPr>
          <a:xfrm>
            <a:off x="1028700" y="753228"/>
            <a:ext cx="9303582" cy="1080938"/>
          </a:xfrm>
        </p:spPr>
        <p:txBody>
          <a:bodyPr/>
          <a:lstStyle/>
          <a:p>
            <a:r>
              <a:rPr lang="en-US" dirty="0"/>
              <a:t>Weather Averages</a:t>
            </a:r>
          </a:p>
        </p:txBody>
      </p:sp>
      <p:graphicFrame>
        <p:nvGraphicFramePr>
          <p:cNvPr id="6" name="Content Placeholder 5" descr="Bar chart">
            <a:extLst>
              <a:ext uri="{FF2B5EF4-FFF2-40B4-BE49-F238E27FC236}">
                <a16:creationId xmlns:a16="http://schemas.microsoft.com/office/drawing/2014/main" id="{93F3100C-33A8-48B3-B9FD-88521FADEA5E}"/>
              </a:ext>
            </a:extLst>
          </p:cNvPr>
          <p:cNvGraphicFramePr>
            <a:graphicFrameLocks noGrp="1"/>
          </p:cNvGraphicFramePr>
          <p:nvPr>
            <p:ph idx="1"/>
          </p:nvPr>
        </p:nvGraphicFramePr>
        <p:xfrm>
          <a:off x="1032735" y="2407140"/>
          <a:ext cx="9613900" cy="359886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027089335"/>
      </p:ext>
    </p:extLst>
  </p:cSld>
  <p:clrMapOvr>
    <a:masterClrMapping/>
  </p:clrMapOvr>
</p:sld>
</file>

<file path=ppt/slides/slide109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email">
            <a:alphaModFix amt="1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3" name="Picture 12">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a:ext>
            </a:extLst>
          </a:blip>
          <a:stretch>
            <a:fillRect/>
          </a:stretch>
        </p:blipFill>
        <p:spPr>
          <a:xfrm>
            <a:off x="1" y="1970240"/>
            <a:ext cx="10437812" cy="321164"/>
          </a:xfrm>
          <a:prstGeom prst="rect">
            <a:avLst/>
          </a:prstGeom>
        </p:spPr>
      </p:pic>
      <p:pic>
        <p:nvPicPr>
          <p:cNvPr id="15" name="Picture 14">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email">
            <a:extLst>
              <a:ext uri="{28A0092B-C50C-407E-A947-70E740481C1C}">
                <a14:useLocalDpi xmlns:a14="http://schemas.microsoft.com/office/drawing/2010/main"/>
              </a:ext>
            </a:extLst>
          </a:blip>
          <a:stretch>
            <a:fillRect/>
          </a:stretch>
        </p:blipFill>
        <p:spPr>
          <a:xfrm>
            <a:off x="10585826" y="1971234"/>
            <a:ext cx="1602997" cy="144270"/>
          </a:xfrm>
          <a:prstGeom prst="rect">
            <a:avLst/>
          </a:prstGeom>
        </p:spPr>
      </p:pic>
      <p:sp>
        <p:nvSpPr>
          <p:cNvPr id="17" name="Rectangle 16">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1" name="Rectangle 20">
            <a:extLst>
              <a:ext uri="{FF2B5EF4-FFF2-40B4-BE49-F238E27FC236}">
                <a16:creationId xmlns:a16="http://schemas.microsoft.com/office/drawing/2014/main" id="{3FECAD23-900F-4F1B-A441-6A68749F8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a:extLst>
              <a:ext uri="{FF2B5EF4-FFF2-40B4-BE49-F238E27FC236}">
                <a16:creationId xmlns:a16="http://schemas.microsoft.com/office/drawing/2014/main" id="{57943801-CAEC-4F98-9332-2A4D91284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email">
            <a:alphaModFix amt="1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5" name="Rectangle 24">
            <a:extLst>
              <a:ext uri="{FF2B5EF4-FFF2-40B4-BE49-F238E27FC236}">
                <a16:creationId xmlns:a16="http://schemas.microsoft.com/office/drawing/2014/main" id="{8A233090-6C39-4F59-8A0F-86F011A7E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84DCAA0-4BF1-4FB9-97BA-D6BA63041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87603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990FFBA-DDAE-4248-B30B-2821CE5E9396}"/>
              </a:ext>
            </a:extLst>
          </p:cNvPr>
          <p:cNvSpPr>
            <a:spLocks noGrp="1"/>
          </p:cNvSpPr>
          <p:nvPr>
            <p:ph type="title"/>
          </p:nvPr>
        </p:nvSpPr>
        <p:spPr>
          <a:xfrm>
            <a:off x="853946" y="753228"/>
            <a:ext cx="7087552" cy="1080938"/>
          </a:xfrm>
        </p:spPr>
        <p:txBody>
          <a:bodyPr vert="horz" lIns="91440" tIns="45720" rIns="91440" bIns="45720" rtlCol="0" anchor="ctr">
            <a:normAutofit/>
          </a:bodyPr>
          <a:lstStyle/>
          <a:p>
            <a:r>
              <a:rPr lang="en-US" dirty="0"/>
              <a:t>Guide</a:t>
            </a:r>
          </a:p>
        </p:txBody>
      </p:sp>
      <p:pic>
        <p:nvPicPr>
          <p:cNvPr id="29" name="Picture 28">
            <a:extLst>
              <a:ext uri="{FF2B5EF4-FFF2-40B4-BE49-F238E27FC236}">
                <a16:creationId xmlns:a16="http://schemas.microsoft.com/office/drawing/2014/main" id="{9BC2FEA5-B399-458A-8393-E06CE40DB8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a:ext>
            </a:extLst>
          </a:blip>
          <a:stretch>
            <a:fillRect/>
          </a:stretch>
        </p:blipFill>
        <p:spPr>
          <a:xfrm>
            <a:off x="2" y="1970240"/>
            <a:ext cx="7967048" cy="321164"/>
          </a:xfrm>
          <a:prstGeom prst="rect">
            <a:avLst/>
          </a:prstGeom>
        </p:spPr>
      </p:pic>
      <p:graphicFrame>
        <p:nvGraphicFramePr>
          <p:cNvPr id="7" name="Content Placeholder 6" descr="SmartArt process graphic">
            <a:extLst>
              <a:ext uri="{FF2B5EF4-FFF2-40B4-BE49-F238E27FC236}">
                <a16:creationId xmlns:a16="http://schemas.microsoft.com/office/drawing/2014/main" id="{8397B61E-9AEA-4719-AF82-0E75A58FEE7A}"/>
              </a:ext>
            </a:extLst>
          </p:cNvPr>
          <p:cNvGraphicFramePr>
            <a:graphicFrameLocks noGrp="1"/>
          </p:cNvGraphicFramePr>
          <p:nvPr>
            <p:ph sz="half" idx="2"/>
            <p:extLst>
              <p:ext uri="{D42A27DB-BD31-4B8C-83A1-F6EECF244321}">
                <p14:modId xmlns:p14="http://schemas.microsoft.com/office/powerpoint/2010/main" val="3290110243"/>
              </p:ext>
            </p:extLst>
          </p:nvPr>
        </p:nvGraphicFramePr>
        <p:xfrm>
          <a:off x="356948" y="2336800"/>
          <a:ext cx="6423025" cy="359886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6" name="Content Placeholder 5" descr="Guitar against the wall">
            <a:extLst>
              <a:ext uri="{FF2B5EF4-FFF2-40B4-BE49-F238E27FC236}">
                <a16:creationId xmlns:a16="http://schemas.microsoft.com/office/drawing/2014/main" id="{EBD00AEF-5ADA-4AFC-906D-599169D34F8E}"/>
              </a:ext>
            </a:extLst>
          </p:cNvPr>
          <p:cNvPicPr>
            <a:picLocks noGrp="1" noChangeAspect="1"/>
          </p:cNvPicPr>
          <p:nvPr>
            <p:ph sz="half" idx="1"/>
          </p:nvPr>
        </p:nvPicPr>
        <p:blipFill>
          <a:blip r:embed="rId11"/>
          <a:stretch>
            <a:fillRect/>
          </a:stretch>
        </p:blipFill>
        <p:spPr>
          <a:xfrm>
            <a:off x="8189188" y="913286"/>
            <a:ext cx="3354284" cy="5031427"/>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4270641933"/>
      </p:ext>
    </p:extLst>
  </p:cSld>
  <p:clrMapOvr>
    <a:masterClrMapping/>
  </p:clrMapOvr>
</p:sld>
</file>

<file path=ppt/slides/slide109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email">
            <a:alphaModFix amt="1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3" name="Picture 12">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a:ext>
            </a:extLst>
          </a:blip>
          <a:stretch>
            <a:fillRect/>
          </a:stretch>
        </p:blipFill>
        <p:spPr>
          <a:xfrm>
            <a:off x="1" y="1970240"/>
            <a:ext cx="10437812" cy="321164"/>
          </a:xfrm>
          <a:prstGeom prst="rect">
            <a:avLst/>
          </a:prstGeom>
        </p:spPr>
      </p:pic>
      <p:pic>
        <p:nvPicPr>
          <p:cNvPr id="15" name="Picture 14">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email">
            <a:extLst>
              <a:ext uri="{28A0092B-C50C-407E-A947-70E740481C1C}">
                <a14:useLocalDpi xmlns:a14="http://schemas.microsoft.com/office/drawing/2010/main"/>
              </a:ext>
            </a:extLst>
          </a:blip>
          <a:stretch>
            <a:fillRect/>
          </a:stretch>
        </p:blipFill>
        <p:spPr>
          <a:xfrm>
            <a:off x="10585826" y="1971234"/>
            <a:ext cx="1602997" cy="144270"/>
          </a:xfrm>
          <a:prstGeom prst="rect">
            <a:avLst/>
          </a:prstGeom>
        </p:spPr>
      </p:pic>
      <p:sp>
        <p:nvSpPr>
          <p:cNvPr id="17" name="Rectangle 16">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1" name="Rectangle 20">
            <a:extLst>
              <a:ext uri="{FF2B5EF4-FFF2-40B4-BE49-F238E27FC236}">
                <a16:creationId xmlns:a16="http://schemas.microsoft.com/office/drawing/2014/main" id="{3FECAD23-900F-4F1B-A441-6A68749F8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a:extLst>
              <a:ext uri="{FF2B5EF4-FFF2-40B4-BE49-F238E27FC236}">
                <a16:creationId xmlns:a16="http://schemas.microsoft.com/office/drawing/2014/main" id="{57943801-CAEC-4F98-9332-2A4D91284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email">
            <a:alphaModFix amt="1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5" name="Rectangle 24">
            <a:extLst>
              <a:ext uri="{FF2B5EF4-FFF2-40B4-BE49-F238E27FC236}">
                <a16:creationId xmlns:a16="http://schemas.microsoft.com/office/drawing/2014/main" id="{8A233090-6C39-4F59-8A0F-86F011A7E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84DCAA0-4BF1-4FB9-97BA-D6BA63041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87603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990FFBA-DDAE-4248-B30B-2821CE5E9396}"/>
              </a:ext>
            </a:extLst>
          </p:cNvPr>
          <p:cNvSpPr>
            <a:spLocks noGrp="1"/>
          </p:cNvSpPr>
          <p:nvPr>
            <p:ph type="title"/>
          </p:nvPr>
        </p:nvSpPr>
        <p:spPr>
          <a:xfrm>
            <a:off x="853946" y="753228"/>
            <a:ext cx="7087552" cy="1080938"/>
          </a:xfrm>
        </p:spPr>
        <p:txBody>
          <a:bodyPr vert="horz" lIns="91440" tIns="45720" rIns="91440" bIns="45720" rtlCol="0" anchor="ctr">
            <a:normAutofit/>
          </a:bodyPr>
          <a:lstStyle/>
          <a:p>
            <a:r>
              <a:rPr lang="en-US" dirty="0"/>
              <a:t>Guide</a:t>
            </a:r>
          </a:p>
        </p:txBody>
      </p:sp>
      <p:pic>
        <p:nvPicPr>
          <p:cNvPr id="29" name="Picture 28">
            <a:extLst>
              <a:ext uri="{FF2B5EF4-FFF2-40B4-BE49-F238E27FC236}">
                <a16:creationId xmlns:a16="http://schemas.microsoft.com/office/drawing/2014/main" id="{9BC2FEA5-B399-458A-8393-E06CE40DB8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a:ext>
            </a:extLst>
          </a:blip>
          <a:stretch>
            <a:fillRect/>
          </a:stretch>
        </p:blipFill>
        <p:spPr>
          <a:xfrm>
            <a:off x="2" y="1970240"/>
            <a:ext cx="7967048" cy="321164"/>
          </a:xfrm>
          <a:prstGeom prst="rect">
            <a:avLst/>
          </a:prstGeom>
        </p:spPr>
      </p:pic>
      <p:graphicFrame>
        <p:nvGraphicFramePr>
          <p:cNvPr id="7" name="Content Placeholder 6" descr="SmartArt process graphic">
            <a:extLst>
              <a:ext uri="{FF2B5EF4-FFF2-40B4-BE49-F238E27FC236}">
                <a16:creationId xmlns:a16="http://schemas.microsoft.com/office/drawing/2014/main" id="{8397B61E-9AEA-4719-AF82-0E75A58FEE7A}"/>
              </a:ext>
            </a:extLst>
          </p:cNvPr>
          <p:cNvGraphicFramePr>
            <a:graphicFrameLocks noGrp="1"/>
          </p:cNvGraphicFramePr>
          <p:nvPr>
            <p:ph sz="half" idx="2"/>
          </p:nvPr>
        </p:nvGraphicFramePr>
        <p:xfrm>
          <a:off x="356948" y="2336800"/>
          <a:ext cx="6423025" cy="359886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6" name="Content Placeholder 5" descr="Guitar against the wall">
            <a:extLst>
              <a:ext uri="{FF2B5EF4-FFF2-40B4-BE49-F238E27FC236}">
                <a16:creationId xmlns:a16="http://schemas.microsoft.com/office/drawing/2014/main" id="{EBD00AEF-5ADA-4AFC-906D-599169D34F8E}"/>
              </a:ext>
            </a:extLst>
          </p:cNvPr>
          <p:cNvPicPr>
            <a:picLocks noGrp="1" noChangeAspect="1"/>
          </p:cNvPicPr>
          <p:nvPr>
            <p:ph sz="half" idx="1"/>
          </p:nvPr>
        </p:nvPicPr>
        <p:blipFill>
          <a:blip r:embed="rId11"/>
          <a:stretch>
            <a:fillRect/>
          </a:stretch>
        </p:blipFill>
        <p:spPr>
          <a:xfrm>
            <a:off x="8189188" y="913286"/>
            <a:ext cx="3354284" cy="5031427"/>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232613744"/>
      </p:ext>
    </p:extLst>
  </p:cSld>
  <p:clrMapOvr>
    <a:masterClrMapping/>
  </p:clrMapOvr>
</p:sld>
</file>

<file path=ppt/slides/slide109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18391694"/>
      </p:ext>
    </p:extLst>
  </p:cSld>
  <p:clrMapOvr>
    <a:masterClrMapping/>
  </p:clrMapOvr>
</p:sld>
</file>

<file path=ppt/slides/slide109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12639340"/>
      </p:ext>
    </p:extLst>
  </p:cSld>
  <p:clrMapOvr>
    <a:masterClrMapping/>
  </p:clrMapOvr>
</p:sld>
</file>

<file path=ppt/slides/slide109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34238373"/>
      </p:ext>
    </p:extLst>
  </p:cSld>
  <p:clrMapOvr>
    <a:masterClrMapping/>
  </p:clrMapOvr>
</p:sld>
</file>

<file path=ppt/slides/slide109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31670329"/>
      </p:ext>
    </p:extLst>
  </p:cSld>
  <p:clrMapOvr>
    <a:masterClrMapping/>
  </p:clrMapOvr>
</p:sld>
</file>

<file path=ppt/slides/slide109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97935994"/>
      </p:ext>
    </p:extLst>
  </p:cSld>
  <p:clrMapOvr>
    <a:masterClrMapping/>
  </p:clrMapOvr>
</p:sld>
</file>

<file path=ppt/slides/slide109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580272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38809265"/>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52829485"/>
      </p:ext>
    </p:extLst>
  </p:cSld>
  <p:clrMapOvr>
    <a:masterClrMapping/>
  </p:clrMapOvr>
</p:sld>
</file>

<file path=ppt/slides/slide110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16630188"/>
      </p:ext>
    </p:extLst>
  </p:cSld>
  <p:clrMapOvr>
    <a:masterClrMapping/>
  </p:clrMapOvr>
</p:sld>
</file>

<file path=ppt/slides/slide110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22450458"/>
      </p:ext>
    </p:extLst>
  </p:cSld>
  <p:clrMapOvr>
    <a:masterClrMapping/>
  </p:clrMapOvr>
</p:sld>
</file>

<file path=ppt/slides/slide110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41389253"/>
      </p:ext>
    </p:extLst>
  </p:cSld>
  <p:clrMapOvr>
    <a:masterClrMapping/>
  </p:clrMapOvr>
</p:sld>
</file>

<file path=ppt/slides/slide110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01925007"/>
      </p:ext>
    </p:extLst>
  </p:cSld>
  <p:clrMapOvr>
    <a:masterClrMapping/>
  </p:clrMapOvr>
</p:sld>
</file>

<file path=ppt/slides/slide110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39686466"/>
      </p:ext>
    </p:extLst>
  </p:cSld>
  <p:clrMapOvr>
    <a:masterClrMapping/>
  </p:clrMapOvr>
</p:sld>
</file>

<file path=ppt/slides/slide110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71060450"/>
      </p:ext>
    </p:extLst>
  </p:cSld>
  <p:clrMapOvr>
    <a:masterClrMapping/>
  </p:clrMapOvr>
</p:sld>
</file>

<file path=ppt/slides/slide110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62960513"/>
      </p:ext>
    </p:extLst>
  </p:cSld>
  <p:clrMapOvr>
    <a:masterClrMapping/>
  </p:clrMapOvr>
</p:sld>
</file>

<file path=ppt/slides/slide110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8021479"/>
      </p:ext>
    </p:extLst>
  </p:cSld>
  <p:clrMapOvr>
    <a:masterClrMapping/>
  </p:clrMapOvr>
</p:sld>
</file>

<file path=ppt/slides/slide110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22218642"/>
      </p:ext>
    </p:extLst>
  </p:cSld>
  <p:clrMapOvr>
    <a:masterClrMapping/>
  </p:clrMapOvr>
</p:sld>
</file>

<file path=ppt/slides/slide110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55811"/>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66383608"/>
      </p:ext>
    </p:extLst>
  </p:cSld>
  <p:clrMapOvr>
    <a:masterClrMapping/>
  </p:clrMapOvr>
</p:sld>
</file>

<file path=ppt/slides/slide11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6536299"/>
      </p:ext>
    </p:extLst>
  </p:cSld>
  <p:clrMapOvr>
    <a:masterClrMapping/>
  </p:clrMapOvr>
</p:sld>
</file>

<file path=ppt/slides/slide11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52278416"/>
      </p:ext>
    </p:extLst>
  </p:cSld>
  <p:clrMapOvr>
    <a:masterClrMapping/>
  </p:clrMapOvr>
</p:sld>
</file>

<file path=ppt/slides/slide11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38948209"/>
      </p:ext>
    </p:extLst>
  </p:cSld>
  <p:clrMapOvr>
    <a:masterClrMapping/>
  </p:clrMapOvr>
</p:sld>
</file>

<file path=ppt/slides/slide11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email">
            <a:alphaModFix amt="1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3" name="Picture 12">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a:ext>
            </a:extLst>
          </a:blip>
          <a:stretch>
            <a:fillRect/>
          </a:stretch>
        </p:blipFill>
        <p:spPr>
          <a:xfrm>
            <a:off x="1" y="1970240"/>
            <a:ext cx="10437812" cy="321164"/>
          </a:xfrm>
          <a:prstGeom prst="rect">
            <a:avLst/>
          </a:prstGeom>
        </p:spPr>
      </p:pic>
      <p:pic>
        <p:nvPicPr>
          <p:cNvPr id="15" name="Picture 14">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email">
            <a:extLst>
              <a:ext uri="{28A0092B-C50C-407E-A947-70E740481C1C}">
                <a14:useLocalDpi xmlns:a14="http://schemas.microsoft.com/office/drawing/2010/main"/>
              </a:ext>
            </a:extLst>
          </a:blip>
          <a:stretch>
            <a:fillRect/>
          </a:stretch>
        </p:blipFill>
        <p:spPr>
          <a:xfrm>
            <a:off x="10585826" y="1971234"/>
            <a:ext cx="1602997" cy="144270"/>
          </a:xfrm>
          <a:prstGeom prst="rect">
            <a:avLst/>
          </a:prstGeom>
        </p:spPr>
      </p:pic>
      <p:sp>
        <p:nvSpPr>
          <p:cNvPr id="17" name="Rectangle 16">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1" name="Rectangle 20">
            <a:extLst>
              <a:ext uri="{FF2B5EF4-FFF2-40B4-BE49-F238E27FC236}">
                <a16:creationId xmlns:a16="http://schemas.microsoft.com/office/drawing/2014/main" id="{3FECAD23-900F-4F1B-A441-6A68749F8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a:extLst>
              <a:ext uri="{FF2B5EF4-FFF2-40B4-BE49-F238E27FC236}">
                <a16:creationId xmlns:a16="http://schemas.microsoft.com/office/drawing/2014/main" id="{57943801-CAEC-4F98-9332-2A4D91284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email">
            <a:alphaModFix amt="1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5" name="Rectangle 24">
            <a:extLst>
              <a:ext uri="{FF2B5EF4-FFF2-40B4-BE49-F238E27FC236}">
                <a16:creationId xmlns:a16="http://schemas.microsoft.com/office/drawing/2014/main" id="{8A233090-6C39-4F59-8A0F-86F011A7E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84DCAA0-4BF1-4FB9-97BA-D6BA63041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87603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990FFBA-DDAE-4248-B30B-2821CE5E9396}"/>
              </a:ext>
            </a:extLst>
          </p:cNvPr>
          <p:cNvSpPr>
            <a:spLocks noGrp="1"/>
          </p:cNvSpPr>
          <p:nvPr>
            <p:ph type="title"/>
          </p:nvPr>
        </p:nvSpPr>
        <p:spPr>
          <a:xfrm>
            <a:off x="853946" y="753228"/>
            <a:ext cx="7087552" cy="1080938"/>
          </a:xfrm>
        </p:spPr>
        <p:txBody>
          <a:bodyPr vert="horz" lIns="91440" tIns="45720" rIns="91440" bIns="45720" rtlCol="0" anchor="ctr">
            <a:normAutofit/>
          </a:bodyPr>
          <a:lstStyle/>
          <a:p>
            <a:r>
              <a:rPr lang="en-US" dirty="0"/>
              <a:t>Guide</a:t>
            </a:r>
          </a:p>
        </p:txBody>
      </p:sp>
      <p:pic>
        <p:nvPicPr>
          <p:cNvPr id="29" name="Picture 28">
            <a:extLst>
              <a:ext uri="{FF2B5EF4-FFF2-40B4-BE49-F238E27FC236}">
                <a16:creationId xmlns:a16="http://schemas.microsoft.com/office/drawing/2014/main" id="{9BC2FEA5-B399-458A-8393-E06CE40DB8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a:ext>
            </a:extLst>
          </a:blip>
          <a:stretch>
            <a:fillRect/>
          </a:stretch>
        </p:blipFill>
        <p:spPr>
          <a:xfrm>
            <a:off x="2" y="1970240"/>
            <a:ext cx="7967048" cy="321164"/>
          </a:xfrm>
          <a:prstGeom prst="rect">
            <a:avLst/>
          </a:prstGeom>
        </p:spPr>
      </p:pic>
      <p:graphicFrame>
        <p:nvGraphicFramePr>
          <p:cNvPr id="7" name="Content Placeholder 6" descr="SmartArt process graphic">
            <a:extLst>
              <a:ext uri="{FF2B5EF4-FFF2-40B4-BE49-F238E27FC236}">
                <a16:creationId xmlns:a16="http://schemas.microsoft.com/office/drawing/2014/main" id="{8397B61E-9AEA-4719-AF82-0E75A58FEE7A}"/>
              </a:ext>
            </a:extLst>
          </p:cNvPr>
          <p:cNvGraphicFramePr>
            <a:graphicFrameLocks noGrp="1"/>
          </p:cNvGraphicFramePr>
          <p:nvPr>
            <p:ph sz="half" idx="2"/>
          </p:nvPr>
        </p:nvGraphicFramePr>
        <p:xfrm>
          <a:off x="356948" y="2336800"/>
          <a:ext cx="6423025" cy="359886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6" name="Content Placeholder 5" descr="Guitar against the wall">
            <a:extLst>
              <a:ext uri="{FF2B5EF4-FFF2-40B4-BE49-F238E27FC236}">
                <a16:creationId xmlns:a16="http://schemas.microsoft.com/office/drawing/2014/main" id="{EBD00AEF-5ADA-4AFC-906D-599169D34F8E}"/>
              </a:ext>
            </a:extLst>
          </p:cNvPr>
          <p:cNvPicPr>
            <a:picLocks noGrp="1" noChangeAspect="1"/>
          </p:cNvPicPr>
          <p:nvPr>
            <p:ph sz="half" idx="1"/>
          </p:nvPr>
        </p:nvPicPr>
        <p:blipFill>
          <a:blip r:embed="rId11"/>
          <a:stretch>
            <a:fillRect/>
          </a:stretch>
        </p:blipFill>
        <p:spPr>
          <a:xfrm>
            <a:off x="8189188" y="913286"/>
            <a:ext cx="3354284" cy="5031427"/>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933492868"/>
      </p:ext>
    </p:extLst>
  </p:cSld>
  <p:clrMapOvr>
    <a:masterClrMapping/>
  </p:clrMapOvr>
</p:sld>
</file>

<file path=ppt/slides/slide11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email">
            <a:alphaModFix amt="1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3" name="Picture 12">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a:ext>
            </a:extLst>
          </a:blip>
          <a:stretch>
            <a:fillRect/>
          </a:stretch>
        </p:blipFill>
        <p:spPr>
          <a:xfrm>
            <a:off x="1" y="1970240"/>
            <a:ext cx="10437812" cy="321164"/>
          </a:xfrm>
          <a:prstGeom prst="rect">
            <a:avLst/>
          </a:prstGeom>
        </p:spPr>
      </p:pic>
      <p:pic>
        <p:nvPicPr>
          <p:cNvPr id="15" name="Picture 14">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email">
            <a:extLst>
              <a:ext uri="{28A0092B-C50C-407E-A947-70E740481C1C}">
                <a14:useLocalDpi xmlns:a14="http://schemas.microsoft.com/office/drawing/2010/main"/>
              </a:ext>
            </a:extLst>
          </a:blip>
          <a:stretch>
            <a:fillRect/>
          </a:stretch>
        </p:blipFill>
        <p:spPr>
          <a:xfrm>
            <a:off x="10585826" y="1971234"/>
            <a:ext cx="1602997" cy="144270"/>
          </a:xfrm>
          <a:prstGeom prst="rect">
            <a:avLst/>
          </a:prstGeom>
        </p:spPr>
      </p:pic>
      <p:sp>
        <p:nvSpPr>
          <p:cNvPr id="17" name="Rectangle 16">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1" name="Rectangle 20">
            <a:extLst>
              <a:ext uri="{FF2B5EF4-FFF2-40B4-BE49-F238E27FC236}">
                <a16:creationId xmlns:a16="http://schemas.microsoft.com/office/drawing/2014/main" id="{3FECAD23-900F-4F1B-A441-6A68749F8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a:extLst>
              <a:ext uri="{FF2B5EF4-FFF2-40B4-BE49-F238E27FC236}">
                <a16:creationId xmlns:a16="http://schemas.microsoft.com/office/drawing/2014/main" id="{57943801-CAEC-4F98-9332-2A4D91284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email">
            <a:alphaModFix amt="1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5" name="Rectangle 24">
            <a:extLst>
              <a:ext uri="{FF2B5EF4-FFF2-40B4-BE49-F238E27FC236}">
                <a16:creationId xmlns:a16="http://schemas.microsoft.com/office/drawing/2014/main" id="{8A233090-6C39-4F59-8A0F-86F011A7E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84DCAA0-4BF1-4FB9-97BA-D6BA63041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87603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990FFBA-DDAE-4248-B30B-2821CE5E9396}"/>
              </a:ext>
            </a:extLst>
          </p:cNvPr>
          <p:cNvSpPr>
            <a:spLocks noGrp="1"/>
          </p:cNvSpPr>
          <p:nvPr>
            <p:ph type="title"/>
          </p:nvPr>
        </p:nvSpPr>
        <p:spPr>
          <a:xfrm>
            <a:off x="853946" y="753228"/>
            <a:ext cx="7087552" cy="1080938"/>
          </a:xfrm>
        </p:spPr>
        <p:txBody>
          <a:bodyPr vert="horz" lIns="91440" tIns="45720" rIns="91440" bIns="45720" rtlCol="0" anchor="ctr">
            <a:normAutofit/>
          </a:bodyPr>
          <a:lstStyle/>
          <a:p>
            <a:r>
              <a:rPr lang="en-US" dirty="0"/>
              <a:t>Guide</a:t>
            </a:r>
          </a:p>
        </p:txBody>
      </p:sp>
      <p:pic>
        <p:nvPicPr>
          <p:cNvPr id="29" name="Picture 28">
            <a:extLst>
              <a:ext uri="{FF2B5EF4-FFF2-40B4-BE49-F238E27FC236}">
                <a16:creationId xmlns:a16="http://schemas.microsoft.com/office/drawing/2014/main" id="{9BC2FEA5-B399-458A-8393-E06CE40DB8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a:ext>
            </a:extLst>
          </a:blip>
          <a:stretch>
            <a:fillRect/>
          </a:stretch>
        </p:blipFill>
        <p:spPr>
          <a:xfrm>
            <a:off x="2" y="1970240"/>
            <a:ext cx="7967048" cy="321164"/>
          </a:xfrm>
          <a:prstGeom prst="rect">
            <a:avLst/>
          </a:prstGeom>
        </p:spPr>
      </p:pic>
      <p:graphicFrame>
        <p:nvGraphicFramePr>
          <p:cNvPr id="7" name="Content Placeholder 6" descr="SmartArt process graphic">
            <a:extLst>
              <a:ext uri="{FF2B5EF4-FFF2-40B4-BE49-F238E27FC236}">
                <a16:creationId xmlns:a16="http://schemas.microsoft.com/office/drawing/2014/main" id="{8397B61E-9AEA-4719-AF82-0E75A58FEE7A}"/>
              </a:ext>
            </a:extLst>
          </p:cNvPr>
          <p:cNvGraphicFramePr>
            <a:graphicFrameLocks noGrp="1"/>
          </p:cNvGraphicFramePr>
          <p:nvPr>
            <p:ph sz="half" idx="2"/>
          </p:nvPr>
        </p:nvGraphicFramePr>
        <p:xfrm>
          <a:off x="356948" y="2336800"/>
          <a:ext cx="6423025" cy="359886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6" name="Content Placeholder 5" descr="Guitar against the wall">
            <a:extLst>
              <a:ext uri="{FF2B5EF4-FFF2-40B4-BE49-F238E27FC236}">
                <a16:creationId xmlns:a16="http://schemas.microsoft.com/office/drawing/2014/main" id="{EBD00AEF-5ADA-4AFC-906D-599169D34F8E}"/>
              </a:ext>
            </a:extLst>
          </p:cNvPr>
          <p:cNvPicPr>
            <a:picLocks noGrp="1" noChangeAspect="1"/>
          </p:cNvPicPr>
          <p:nvPr>
            <p:ph sz="half" idx="1"/>
          </p:nvPr>
        </p:nvPicPr>
        <p:blipFill>
          <a:blip r:embed="rId11"/>
          <a:stretch>
            <a:fillRect/>
          </a:stretch>
        </p:blipFill>
        <p:spPr>
          <a:xfrm>
            <a:off x="8189188" y="913286"/>
            <a:ext cx="3354284" cy="5031427"/>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826371252"/>
      </p:ext>
    </p:extLst>
  </p:cSld>
  <p:clrMapOvr>
    <a:masterClrMapping/>
  </p:clrMapOvr>
</p:sld>
</file>

<file path=ppt/slides/slide11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31723170"/>
      </p:ext>
    </p:extLst>
  </p:cSld>
  <p:clrMapOvr>
    <a:masterClrMapping/>
  </p:clrMapOvr>
</p:sld>
</file>

<file path=ppt/slides/slide11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40046921"/>
      </p:ext>
    </p:extLst>
  </p:cSld>
  <p:clrMapOvr>
    <a:masterClrMapping/>
  </p:clrMapOvr>
</p:sld>
</file>

<file path=ppt/slides/slide11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30586173"/>
      </p:ext>
    </p:extLst>
  </p:cSld>
  <p:clrMapOvr>
    <a:masterClrMapping/>
  </p:clrMapOvr>
</p:sld>
</file>

<file path=ppt/slides/slide11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63195593"/>
      </p:ext>
    </p:extLst>
  </p:cSld>
  <p:clrMapOvr>
    <a:masterClrMapping/>
  </p:clrMapOvr>
</p:sld>
</file>

<file path=ppt/slides/slide11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75932986"/>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91668581"/>
      </p:ext>
    </p:extLst>
  </p:cSld>
  <p:clrMapOvr>
    <a:masterClrMapping/>
  </p:clrMapOvr>
</p:sld>
</file>

<file path=ppt/slides/slide11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813303"/>
      </p:ext>
    </p:extLst>
  </p:cSld>
  <p:clrMapOvr>
    <a:masterClrMapping/>
  </p:clrMapOvr>
</p:sld>
</file>

<file path=ppt/slides/slide11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62141259"/>
      </p:ext>
    </p:extLst>
  </p:cSld>
  <p:clrMapOvr>
    <a:masterClrMapping/>
  </p:clrMapOvr>
</p:sld>
</file>

<file path=ppt/slides/slide11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59395075"/>
      </p:ext>
    </p:extLst>
  </p:cSld>
  <p:clrMapOvr>
    <a:masterClrMapping/>
  </p:clrMapOvr>
</p:sld>
</file>

<file path=ppt/slides/slide11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53425561"/>
      </p:ext>
    </p:extLst>
  </p:cSld>
  <p:clrMapOvr>
    <a:masterClrMapping/>
  </p:clrMapOvr>
</p:sld>
</file>

<file path=ppt/slides/slide11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22330094"/>
      </p:ext>
    </p:extLst>
  </p:cSld>
  <p:clrMapOvr>
    <a:masterClrMapping/>
  </p:clrMapOvr>
</p:sld>
</file>

<file path=ppt/slides/slide11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73124456"/>
      </p:ext>
    </p:extLst>
  </p:cSld>
  <p:clrMapOvr>
    <a:masterClrMapping/>
  </p:clrMapOvr>
</p:sld>
</file>

<file path=ppt/slides/slide11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0792882"/>
      </p:ext>
    </p:extLst>
  </p:cSld>
  <p:clrMapOvr>
    <a:masterClrMapping/>
  </p:clrMapOvr>
</p:sld>
</file>

<file path=ppt/slides/slide11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70265349"/>
      </p:ext>
    </p:extLst>
  </p:cSld>
  <p:clrMapOvr>
    <a:masterClrMapping/>
  </p:clrMapOvr>
</p:sld>
</file>

<file path=ppt/slides/slide11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22770017"/>
      </p:ext>
    </p:extLst>
  </p:cSld>
  <p:clrMapOvr>
    <a:masterClrMapping/>
  </p:clrMapOvr>
</p:sld>
</file>

<file path=ppt/slides/slide11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2716861"/>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50750146"/>
      </p:ext>
    </p:extLst>
  </p:cSld>
  <p:clrMapOvr>
    <a:masterClrMapping/>
  </p:clrMapOvr>
</p:sld>
</file>

<file path=ppt/slides/slide11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32831765"/>
      </p:ext>
    </p:extLst>
  </p:cSld>
  <p:clrMapOvr>
    <a:masterClrMapping/>
  </p:clrMapOvr>
</p:sld>
</file>

<file path=ppt/slides/slide11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6577202"/>
      </p:ext>
    </p:extLst>
  </p:cSld>
  <p:clrMapOvr>
    <a:masterClrMapping/>
  </p:clrMapOvr>
</p:sld>
</file>

<file path=ppt/slides/slide113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66715807"/>
      </p:ext>
    </p:extLst>
  </p:cSld>
  <p:clrMapOvr>
    <a:masterClrMapping/>
  </p:clrMapOvr>
</p:sld>
</file>

<file path=ppt/slides/slide11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98743748"/>
      </p:ext>
    </p:extLst>
  </p:cSld>
  <p:clrMapOvr>
    <a:masterClrMapping/>
  </p:clrMapOvr>
</p:sld>
</file>

<file path=ppt/slides/slide113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68785795"/>
      </p:ext>
    </p:extLst>
  </p:cSld>
  <p:clrMapOvr>
    <a:masterClrMapping/>
  </p:clrMapOvr>
</p:sld>
</file>

<file path=ppt/slides/slide11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347868"/>
      </p:ext>
    </p:extLst>
  </p:cSld>
  <p:clrMapOvr>
    <a:masterClrMapping/>
  </p:clrMapOvr>
</p:sld>
</file>

<file path=ppt/slides/slide113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4550506"/>
      </p:ext>
    </p:extLst>
  </p:cSld>
  <p:clrMapOvr>
    <a:masterClrMapping/>
  </p:clrMapOvr>
</p:sld>
</file>

<file path=ppt/slides/slide11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99764271"/>
      </p:ext>
    </p:extLst>
  </p:cSld>
  <p:clrMapOvr>
    <a:masterClrMapping/>
  </p:clrMapOvr>
</p:sld>
</file>

<file path=ppt/slides/slide11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46886194"/>
      </p:ext>
    </p:extLst>
  </p:cSld>
  <p:clrMapOvr>
    <a:masterClrMapping/>
  </p:clrMapOvr>
</p:sld>
</file>

<file path=ppt/slides/slide113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49808136"/>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29132568"/>
      </p:ext>
    </p:extLst>
  </p:cSld>
  <p:clrMapOvr>
    <a:masterClrMapping/>
  </p:clrMapOvr>
</p:sld>
</file>

<file path=ppt/slides/slide114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56237815"/>
      </p:ext>
    </p:extLst>
  </p:cSld>
  <p:clrMapOvr>
    <a:masterClrMapping/>
  </p:clrMapOvr>
</p:sld>
</file>

<file path=ppt/slides/slide114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17164514"/>
      </p:ext>
    </p:extLst>
  </p:cSld>
  <p:clrMapOvr>
    <a:masterClrMapping/>
  </p:clrMapOvr>
</p:sld>
</file>

<file path=ppt/slides/slide114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22863576"/>
      </p:ext>
    </p:extLst>
  </p:cSld>
  <p:clrMapOvr>
    <a:masterClrMapping/>
  </p:clrMapOvr>
</p:sld>
</file>

<file path=ppt/slides/slide114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82684322"/>
      </p:ext>
    </p:extLst>
  </p:cSld>
  <p:clrMapOvr>
    <a:masterClrMapping/>
  </p:clrMapOvr>
</p:sld>
</file>

<file path=ppt/slides/slide114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61755861"/>
      </p:ext>
    </p:extLst>
  </p:cSld>
  <p:clrMapOvr>
    <a:masterClrMapping/>
  </p:clrMapOvr>
</p:sld>
</file>

<file path=ppt/slides/slide114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email">
            <a:alphaModFix amt="1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3" name="Picture 12">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a:ext>
            </a:extLst>
          </a:blip>
          <a:stretch>
            <a:fillRect/>
          </a:stretch>
        </p:blipFill>
        <p:spPr>
          <a:xfrm>
            <a:off x="1" y="1970240"/>
            <a:ext cx="10437812" cy="321164"/>
          </a:xfrm>
          <a:prstGeom prst="rect">
            <a:avLst/>
          </a:prstGeom>
        </p:spPr>
      </p:pic>
      <p:pic>
        <p:nvPicPr>
          <p:cNvPr id="15" name="Picture 14">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email">
            <a:extLst>
              <a:ext uri="{28A0092B-C50C-407E-A947-70E740481C1C}">
                <a14:useLocalDpi xmlns:a14="http://schemas.microsoft.com/office/drawing/2010/main"/>
              </a:ext>
            </a:extLst>
          </a:blip>
          <a:stretch>
            <a:fillRect/>
          </a:stretch>
        </p:blipFill>
        <p:spPr>
          <a:xfrm>
            <a:off x="10585826" y="1971234"/>
            <a:ext cx="1602997" cy="144270"/>
          </a:xfrm>
          <a:prstGeom prst="rect">
            <a:avLst/>
          </a:prstGeom>
        </p:spPr>
      </p:pic>
      <p:sp>
        <p:nvSpPr>
          <p:cNvPr id="17" name="Rectangle 16">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1" name="Rectangle 20">
            <a:extLst>
              <a:ext uri="{FF2B5EF4-FFF2-40B4-BE49-F238E27FC236}">
                <a16:creationId xmlns:a16="http://schemas.microsoft.com/office/drawing/2014/main" id="{3FECAD23-900F-4F1B-A441-6A68749F8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a:extLst>
              <a:ext uri="{FF2B5EF4-FFF2-40B4-BE49-F238E27FC236}">
                <a16:creationId xmlns:a16="http://schemas.microsoft.com/office/drawing/2014/main" id="{57943801-CAEC-4F98-9332-2A4D91284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email">
            <a:alphaModFix amt="1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5" name="Rectangle 24">
            <a:extLst>
              <a:ext uri="{FF2B5EF4-FFF2-40B4-BE49-F238E27FC236}">
                <a16:creationId xmlns:a16="http://schemas.microsoft.com/office/drawing/2014/main" id="{8A233090-6C39-4F59-8A0F-86F011A7E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84DCAA0-4BF1-4FB9-97BA-D6BA63041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87603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990FFBA-DDAE-4248-B30B-2821CE5E9396}"/>
              </a:ext>
            </a:extLst>
          </p:cNvPr>
          <p:cNvSpPr>
            <a:spLocks noGrp="1"/>
          </p:cNvSpPr>
          <p:nvPr>
            <p:ph type="title"/>
          </p:nvPr>
        </p:nvSpPr>
        <p:spPr>
          <a:xfrm>
            <a:off x="853946" y="753228"/>
            <a:ext cx="7087552" cy="1080938"/>
          </a:xfrm>
        </p:spPr>
        <p:txBody>
          <a:bodyPr vert="horz" lIns="91440" tIns="45720" rIns="91440" bIns="45720" rtlCol="0" anchor="ctr">
            <a:normAutofit/>
          </a:bodyPr>
          <a:lstStyle/>
          <a:p>
            <a:r>
              <a:rPr lang="en-US" dirty="0"/>
              <a:t>Guide</a:t>
            </a:r>
          </a:p>
        </p:txBody>
      </p:sp>
      <p:pic>
        <p:nvPicPr>
          <p:cNvPr id="29" name="Picture 28">
            <a:extLst>
              <a:ext uri="{FF2B5EF4-FFF2-40B4-BE49-F238E27FC236}">
                <a16:creationId xmlns:a16="http://schemas.microsoft.com/office/drawing/2014/main" id="{9BC2FEA5-B399-458A-8393-E06CE40DB8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a:ext>
            </a:extLst>
          </a:blip>
          <a:stretch>
            <a:fillRect/>
          </a:stretch>
        </p:blipFill>
        <p:spPr>
          <a:xfrm>
            <a:off x="2" y="1970240"/>
            <a:ext cx="7967048" cy="321164"/>
          </a:xfrm>
          <a:prstGeom prst="rect">
            <a:avLst/>
          </a:prstGeom>
        </p:spPr>
      </p:pic>
      <p:graphicFrame>
        <p:nvGraphicFramePr>
          <p:cNvPr id="7" name="Content Placeholder 6" descr="SmartArt process graphic">
            <a:extLst>
              <a:ext uri="{FF2B5EF4-FFF2-40B4-BE49-F238E27FC236}">
                <a16:creationId xmlns:a16="http://schemas.microsoft.com/office/drawing/2014/main" id="{8397B61E-9AEA-4719-AF82-0E75A58FEE7A}"/>
              </a:ext>
            </a:extLst>
          </p:cNvPr>
          <p:cNvGraphicFramePr>
            <a:graphicFrameLocks noGrp="1"/>
          </p:cNvGraphicFramePr>
          <p:nvPr>
            <p:ph sz="half" idx="2"/>
          </p:nvPr>
        </p:nvGraphicFramePr>
        <p:xfrm>
          <a:off x="356948" y="2336800"/>
          <a:ext cx="6423025" cy="359886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6" name="Content Placeholder 5" descr="Guitar against the wall">
            <a:extLst>
              <a:ext uri="{FF2B5EF4-FFF2-40B4-BE49-F238E27FC236}">
                <a16:creationId xmlns:a16="http://schemas.microsoft.com/office/drawing/2014/main" id="{EBD00AEF-5ADA-4AFC-906D-599169D34F8E}"/>
              </a:ext>
            </a:extLst>
          </p:cNvPr>
          <p:cNvPicPr>
            <a:picLocks noGrp="1" noChangeAspect="1"/>
          </p:cNvPicPr>
          <p:nvPr>
            <p:ph sz="half" idx="1"/>
          </p:nvPr>
        </p:nvPicPr>
        <p:blipFill>
          <a:blip r:embed="rId11"/>
          <a:stretch>
            <a:fillRect/>
          </a:stretch>
        </p:blipFill>
        <p:spPr>
          <a:xfrm>
            <a:off x="8189188" y="913286"/>
            <a:ext cx="3354284" cy="5031427"/>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59059013"/>
      </p:ext>
    </p:extLst>
  </p:cSld>
  <p:clrMapOvr>
    <a:masterClrMapping/>
  </p:clrMapOvr>
</p:sld>
</file>

<file path=ppt/slides/slide114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email">
            <a:alphaModFix amt="1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3" name="Picture 12">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a:ext>
            </a:extLst>
          </a:blip>
          <a:stretch>
            <a:fillRect/>
          </a:stretch>
        </p:blipFill>
        <p:spPr>
          <a:xfrm>
            <a:off x="1" y="1970240"/>
            <a:ext cx="10437812" cy="321164"/>
          </a:xfrm>
          <a:prstGeom prst="rect">
            <a:avLst/>
          </a:prstGeom>
        </p:spPr>
      </p:pic>
      <p:pic>
        <p:nvPicPr>
          <p:cNvPr id="15" name="Picture 14">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email">
            <a:extLst>
              <a:ext uri="{28A0092B-C50C-407E-A947-70E740481C1C}">
                <a14:useLocalDpi xmlns:a14="http://schemas.microsoft.com/office/drawing/2010/main"/>
              </a:ext>
            </a:extLst>
          </a:blip>
          <a:stretch>
            <a:fillRect/>
          </a:stretch>
        </p:blipFill>
        <p:spPr>
          <a:xfrm>
            <a:off x="10585826" y="1971234"/>
            <a:ext cx="1602997" cy="144270"/>
          </a:xfrm>
          <a:prstGeom prst="rect">
            <a:avLst/>
          </a:prstGeom>
        </p:spPr>
      </p:pic>
      <p:sp>
        <p:nvSpPr>
          <p:cNvPr id="17" name="Rectangle 16">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1" name="Rectangle 20">
            <a:extLst>
              <a:ext uri="{FF2B5EF4-FFF2-40B4-BE49-F238E27FC236}">
                <a16:creationId xmlns:a16="http://schemas.microsoft.com/office/drawing/2014/main" id="{3FECAD23-900F-4F1B-A441-6A68749F8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a:extLst>
              <a:ext uri="{FF2B5EF4-FFF2-40B4-BE49-F238E27FC236}">
                <a16:creationId xmlns:a16="http://schemas.microsoft.com/office/drawing/2014/main" id="{57943801-CAEC-4F98-9332-2A4D91284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email">
            <a:alphaModFix amt="1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5" name="Rectangle 24">
            <a:extLst>
              <a:ext uri="{FF2B5EF4-FFF2-40B4-BE49-F238E27FC236}">
                <a16:creationId xmlns:a16="http://schemas.microsoft.com/office/drawing/2014/main" id="{8A233090-6C39-4F59-8A0F-86F011A7E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84DCAA0-4BF1-4FB9-97BA-D6BA63041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87603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990FFBA-DDAE-4248-B30B-2821CE5E9396}"/>
              </a:ext>
            </a:extLst>
          </p:cNvPr>
          <p:cNvSpPr>
            <a:spLocks noGrp="1"/>
          </p:cNvSpPr>
          <p:nvPr>
            <p:ph type="title"/>
          </p:nvPr>
        </p:nvSpPr>
        <p:spPr>
          <a:xfrm>
            <a:off x="853946" y="753228"/>
            <a:ext cx="7087552" cy="1080938"/>
          </a:xfrm>
        </p:spPr>
        <p:txBody>
          <a:bodyPr vert="horz" lIns="91440" tIns="45720" rIns="91440" bIns="45720" rtlCol="0" anchor="ctr">
            <a:normAutofit/>
          </a:bodyPr>
          <a:lstStyle/>
          <a:p>
            <a:r>
              <a:rPr lang="en-US" dirty="0"/>
              <a:t>Guide</a:t>
            </a:r>
          </a:p>
        </p:txBody>
      </p:sp>
      <p:pic>
        <p:nvPicPr>
          <p:cNvPr id="29" name="Picture 28">
            <a:extLst>
              <a:ext uri="{FF2B5EF4-FFF2-40B4-BE49-F238E27FC236}">
                <a16:creationId xmlns:a16="http://schemas.microsoft.com/office/drawing/2014/main" id="{9BC2FEA5-B399-458A-8393-E06CE40DB8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a:ext>
            </a:extLst>
          </a:blip>
          <a:stretch>
            <a:fillRect/>
          </a:stretch>
        </p:blipFill>
        <p:spPr>
          <a:xfrm>
            <a:off x="2" y="1970240"/>
            <a:ext cx="7967048" cy="321164"/>
          </a:xfrm>
          <a:prstGeom prst="rect">
            <a:avLst/>
          </a:prstGeom>
        </p:spPr>
      </p:pic>
      <p:graphicFrame>
        <p:nvGraphicFramePr>
          <p:cNvPr id="7" name="Content Placeholder 6" descr="SmartArt process graphic">
            <a:extLst>
              <a:ext uri="{FF2B5EF4-FFF2-40B4-BE49-F238E27FC236}">
                <a16:creationId xmlns:a16="http://schemas.microsoft.com/office/drawing/2014/main" id="{8397B61E-9AEA-4719-AF82-0E75A58FEE7A}"/>
              </a:ext>
            </a:extLst>
          </p:cNvPr>
          <p:cNvGraphicFramePr>
            <a:graphicFrameLocks noGrp="1"/>
          </p:cNvGraphicFramePr>
          <p:nvPr>
            <p:ph sz="half" idx="2"/>
          </p:nvPr>
        </p:nvGraphicFramePr>
        <p:xfrm>
          <a:off x="356948" y="2336800"/>
          <a:ext cx="6423025" cy="359886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6" name="Content Placeholder 5" descr="Guitar against the wall">
            <a:extLst>
              <a:ext uri="{FF2B5EF4-FFF2-40B4-BE49-F238E27FC236}">
                <a16:creationId xmlns:a16="http://schemas.microsoft.com/office/drawing/2014/main" id="{EBD00AEF-5ADA-4AFC-906D-599169D34F8E}"/>
              </a:ext>
            </a:extLst>
          </p:cNvPr>
          <p:cNvPicPr>
            <a:picLocks noGrp="1" noChangeAspect="1"/>
          </p:cNvPicPr>
          <p:nvPr>
            <p:ph sz="half" idx="1"/>
          </p:nvPr>
        </p:nvPicPr>
        <p:blipFill>
          <a:blip r:embed="rId11"/>
          <a:stretch>
            <a:fillRect/>
          </a:stretch>
        </p:blipFill>
        <p:spPr>
          <a:xfrm>
            <a:off x="8189188" y="913286"/>
            <a:ext cx="3354284" cy="5031427"/>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4104137479"/>
      </p:ext>
    </p:extLst>
  </p:cSld>
  <p:clrMapOvr>
    <a:masterClrMapping/>
  </p:clrMapOvr>
</p:sld>
</file>

<file path=ppt/slides/slide114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98167327"/>
      </p:ext>
    </p:extLst>
  </p:cSld>
  <p:clrMapOvr>
    <a:masterClrMapping/>
  </p:clrMapOvr>
</p:sld>
</file>

<file path=ppt/slides/slide114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email">
            <a:alphaModFix amt="1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3" name="Picture 12">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a:ext>
            </a:extLst>
          </a:blip>
          <a:stretch>
            <a:fillRect/>
          </a:stretch>
        </p:blipFill>
        <p:spPr>
          <a:xfrm>
            <a:off x="1" y="1970240"/>
            <a:ext cx="10437812" cy="321164"/>
          </a:xfrm>
          <a:prstGeom prst="rect">
            <a:avLst/>
          </a:prstGeom>
        </p:spPr>
      </p:pic>
      <p:pic>
        <p:nvPicPr>
          <p:cNvPr id="15" name="Picture 14">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email">
            <a:extLst>
              <a:ext uri="{28A0092B-C50C-407E-A947-70E740481C1C}">
                <a14:useLocalDpi xmlns:a14="http://schemas.microsoft.com/office/drawing/2010/main"/>
              </a:ext>
            </a:extLst>
          </a:blip>
          <a:stretch>
            <a:fillRect/>
          </a:stretch>
        </p:blipFill>
        <p:spPr>
          <a:xfrm>
            <a:off x="10585826" y="1971234"/>
            <a:ext cx="1602997" cy="144270"/>
          </a:xfrm>
          <a:prstGeom prst="rect">
            <a:avLst/>
          </a:prstGeom>
        </p:spPr>
      </p:pic>
      <p:sp>
        <p:nvSpPr>
          <p:cNvPr id="17" name="Rectangle 16">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1" name="Rectangle 20">
            <a:extLst>
              <a:ext uri="{FF2B5EF4-FFF2-40B4-BE49-F238E27FC236}">
                <a16:creationId xmlns:a16="http://schemas.microsoft.com/office/drawing/2014/main" id="{3FECAD23-900F-4F1B-A441-6A68749F8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a:extLst>
              <a:ext uri="{FF2B5EF4-FFF2-40B4-BE49-F238E27FC236}">
                <a16:creationId xmlns:a16="http://schemas.microsoft.com/office/drawing/2014/main" id="{57943801-CAEC-4F98-9332-2A4D91284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email">
            <a:alphaModFix amt="1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5" name="Rectangle 24">
            <a:extLst>
              <a:ext uri="{FF2B5EF4-FFF2-40B4-BE49-F238E27FC236}">
                <a16:creationId xmlns:a16="http://schemas.microsoft.com/office/drawing/2014/main" id="{8A233090-6C39-4F59-8A0F-86F011A7E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84DCAA0-4BF1-4FB9-97BA-D6BA63041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87603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990FFBA-DDAE-4248-B30B-2821CE5E9396}"/>
              </a:ext>
            </a:extLst>
          </p:cNvPr>
          <p:cNvSpPr>
            <a:spLocks noGrp="1"/>
          </p:cNvSpPr>
          <p:nvPr>
            <p:ph type="title"/>
          </p:nvPr>
        </p:nvSpPr>
        <p:spPr>
          <a:xfrm>
            <a:off x="853946" y="753228"/>
            <a:ext cx="7087552" cy="1080938"/>
          </a:xfrm>
        </p:spPr>
        <p:txBody>
          <a:bodyPr vert="horz" lIns="91440" tIns="45720" rIns="91440" bIns="45720" rtlCol="0" anchor="ctr">
            <a:normAutofit/>
          </a:bodyPr>
          <a:lstStyle/>
          <a:p>
            <a:r>
              <a:rPr lang="en-US" dirty="0"/>
              <a:t>Guide</a:t>
            </a:r>
          </a:p>
        </p:txBody>
      </p:sp>
      <p:pic>
        <p:nvPicPr>
          <p:cNvPr id="29" name="Picture 28">
            <a:extLst>
              <a:ext uri="{FF2B5EF4-FFF2-40B4-BE49-F238E27FC236}">
                <a16:creationId xmlns:a16="http://schemas.microsoft.com/office/drawing/2014/main" id="{9BC2FEA5-B399-458A-8393-E06CE40DB8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a:ext>
            </a:extLst>
          </a:blip>
          <a:stretch>
            <a:fillRect/>
          </a:stretch>
        </p:blipFill>
        <p:spPr>
          <a:xfrm>
            <a:off x="2" y="1970240"/>
            <a:ext cx="7967048" cy="321164"/>
          </a:xfrm>
          <a:prstGeom prst="rect">
            <a:avLst/>
          </a:prstGeom>
        </p:spPr>
      </p:pic>
      <p:graphicFrame>
        <p:nvGraphicFramePr>
          <p:cNvPr id="7" name="Content Placeholder 6" descr="SmartArt process graphic">
            <a:extLst>
              <a:ext uri="{FF2B5EF4-FFF2-40B4-BE49-F238E27FC236}">
                <a16:creationId xmlns:a16="http://schemas.microsoft.com/office/drawing/2014/main" id="{8397B61E-9AEA-4719-AF82-0E75A58FEE7A}"/>
              </a:ext>
            </a:extLst>
          </p:cNvPr>
          <p:cNvGraphicFramePr>
            <a:graphicFrameLocks noGrp="1"/>
          </p:cNvGraphicFramePr>
          <p:nvPr>
            <p:ph sz="half" idx="2"/>
          </p:nvPr>
        </p:nvGraphicFramePr>
        <p:xfrm>
          <a:off x="356948" y="2336800"/>
          <a:ext cx="6423025" cy="359886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6" name="Content Placeholder 5" descr="Guitar against the wall">
            <a:extLst>
              <a:ext uri="{FF2B5EF4-FFF2-40B4-BE49-F238E27FC236}">
                <a16:creationId xmlns:a16="http://schemas.microsoft.com/office/drawing/2014/main" id="{EBD00AEF-5ADA-4AFC-906D-599169D34F8E}"/>
              </a:ext>
            </a:extLst>
          </p:cNvPr>
          <p:cNvPicPr>
            <a:picLocks noGrp="1" noChangeAspect="1"/>
          </p:cNvPicPr>
          <p:nvPr>
            <p:ph sz="half" idx="1"/>
          </p:nvPr>
        </p:nvPicPr>
        <p:blipFill>
          <a:blip r:embed="rId11"/>
          <a:stretch>
            <a:fillRect/>
          </a:stretch>
        </p:blipFill>
        <p:spPr>
          <a:xfrm>
            <a:off x="8189188" y="913286"/>
            <a:ext cx="3354284" cy="5031427"/>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3613732870"/>
      </p:ext>
    </p:extLst>
  </p:cSld>
  <p:clrMapOvr>
    <a:masterClrMapping/>
  </p:clrMapOvr>
</p:sld>
</file>

<file path=ppt/slides/slide114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email">
            <a:alphaModFix amt="1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3" name="Picture 12">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a:ext>
            </a:extLst>
          </a:blip>
          <a:stretch>
            <a:fillRect/>
          </a:stretch>
        </p:blipFill>
        <p:spPr>
          <a:xfrm>
            <a:off x="1" y="1970240"/>
            <a:ext cx="10437812" cy="321164"/>
          </a:xfrm>
          <a:prstGeom prst="rect">
            <a:avLst/>
          </a:prstGeom>
        </p:spPr>
      </p:pic>
      <p:pic>
        <p:nvPicPr>
          <p:cNvPr id="15" name="Picture 14">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email">
            <a:extLst>
              <a:ext uri="{28A0092B-C50C-407E-A947-70E740481C1C}">
                <a14:useLocalDpi xmlns:a14="http://schemas.microsoft.com/office/drawing/2010/main"/>
              </a:ext>
            </a:extLst>
          </a:blip>
          <a:stretch>
            <a:fillRect/>
          </a:stretch>
        </p:blipFill>
        <p:spPr>
          <a:xfrm>
            <a:off x="10585826" y="1971234"/>
            <a:ext cx="1602997" cy="144270"/>
          </a:xfrm>
          <a:prstGeom prst="rect">
            <a:avLst/>
          </a:prstGeom>
        </p:spPr>
      </p:pic>
      <p:sp>
        <p:nvSpPr>
          <p:cNvPr id="17" name="Rectangle 16">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1" name="Rectangle 20">
            <a:extLst>
              <a:ext uri="{FF2B5EF4-FFF2-40B4-BE49-F238E27FC236}">
                <a16:creationId xmlns:a16="http://schemas.microsoft.com/office/drawing/2014/main" id="{3FECAD23-900F-4F1B-A441-6A68749F8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a:extLst>
              <a:ext uri="{FF2B5EF4-FFF2-40B4-BE49-F238E27FC236}">
                <a16:creationId xmlns:a16="http://schemas.microsoft.com/office/drawing/2014/main" id="{57943801-CAEC-4F98-9332-2A4D91284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email">
            <a:alphaModFix amt="1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5" name="Rectangle 24">
            <a:extLst>
              <a:ext uri="{FF2B5EF4-FFF2-40B4-BE49-F238E27FC236}">
                <a16:creationId xmlns:a16="http://schemas.microsoft.com/office/drawing/2014/main" id="{8A233090-6C39-4F59-8A0F-86F011A7E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84DCAA0-4BF1-4FB9-97BA-D6BA63041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87603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990FFBA-DDAE-4248-B30B-2821CE5E9396}"/>
              </a:ext>
            </a:extLst>
          </p:cNvPr>
          <p:cNvSpPr>
            <a:spLocks noGrp="1"/>
          </p:cNvSpPr>
          <p:nvPr>
            <p:ph type="title"/>
          </p:nvPr>
        </p:nvSpPr>
        <p:spPr>
          <a:xfrm>
            <a:off x="853946" y="753228"/>
            <a:ext cx="7087552" cy="1080938"/>
          </a:xfrm>
        </p:spPr>
        <p:txBody>
          <a:bodyPr vert="horz" lIns="91440" tIns="45720" rIns="91440" bIns="45720" rtlCol="0" anchor="ctr">
            <a:normAutofit/>
          </a:bodyPr>
          <a:lstStyle/>
          <a:p>
            <a:r>
              <a:rPr lang="en-US" dirty="0"/>
              <a:t>Guide</a:t>
            </a:r>
          </a:p>
        </p:txBody>
      </p:sp>
      <p:pic>
        <p:nvPicPr>
          <p:cNvPr id="29" name="Picture 28">
            <a:extLst>
              <a:ext uri="{FF2B5EF4-FFF2-40B4-BE49-F238E27FC236}">
                <a16:creationId xmlns:a16="http://schemas.microsoft.com/office/drawing/2014/main" id="{9BC2FEA5-B399-458A-8393-E06CE40DB8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a:ext>
            </a:extLst>
          </a:blip>
          <a:stretch>
            <a:fillRect/>
          </a:stretch>
        </p:blipFill>
        <p:spPr>
          <a:xfrm>
            <a:off x="2" y="1970240"/>
            <a:ext cx="7967048" cy="321164"/>
          </a:xfrm>
          <a:prstGeom prst="rect">
            <a:avLst/>
          </a:prstGeom>
        </p:spPr>
      </p:pic>
      <p:graphicFrame>
        <p:nvGraphicFramePr>
          <p:cNvPr id="7" name="Content Placeholder 6" descr="SmartArt process graphic">
            <a:extLst>
              <a:ext uri="{FF2B5EF4-FFF2-40B4-BE49-F238E27FC236}">
                <a16:creationId xmlns:a16="http://schemas.microsoft.com/office/drawing/2014/main" id="{8397B61E-9AEA-4719-AF82-0E75A58FEE7A}"/>
              </a:ext>
            </a:extLst>
          </p:cNvPr>
          <p:cNvGraphicFramePr>
            <a:graphicFrameLocks noGrp="1"/>
          </p:cNvGraphicFramePr>
          <p:nvPr>
            <p:ph sz="half" idx="2"/>
          </p:nvPr>
        </p:nvGraphicFramePr>
        <p:xfrm>
          <a:off x="356948" y="2336800"/>
          <a:ext cx="6423025" cy="359886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6" name="Content Placeholder 5" descr="Guitar against the wall">
            <a:extLst>
              <a:ext uri="{FF2B5EF4-FFF2-40B4-BE49-F238E27FC236}">
                <a16:creationId xmlns:a16="http://schemas.microsoft.com/office/drawing/2014/main" id="{EBD00AEF-5ADA-4AFC-906D-599169D34F8E}"/>
              </a:ext>
            </a:extLst>
          </p:cNvPr>
          <p:cNvPicPr>
            <a:picLocks noGrp="1" noChangeAspect="1"/>
          </p:cNvPicPr>
          <p:nvPr>
            <p:ph sz="half" idx="1"/>
          </p:nvPr>
        </p:nvPicPr>
        <p:blipFill>
          <a:blip r:embed="rId11"/>
          <a:stretch>
            <a:fillRect/>
          </a:stretch>
        </p:blipFill>
        <p:spPr>
          <a:xfrm>
            <a:off x="8189188" y="913286"/>
            <a:ext cx="3354284" cy="5031427"/>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616987663"/>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86374148"/>
      </p:ext>
    </p:extLst>
  </p:cSld>
  <p:clrMapOvr>
    <a:masterClrMapping/>
  </p:clrMapOvr>
</p:sld>
</file>

<file path=ppt/slides/slide115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74402387"/>
      </p:ext>
    </p:extLst>
  </p:cSld>
  <p:clrMapOvr>
    <a:masterClrMapping/>
  </p:clrMapOvr>
</p:sld>
</file>

<file path=ppt/slides/slide115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email">
            <a:alphaModFix amt="1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3" name="Picture 12">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a:ext>
            </a:extLst>
          </a:blip>
          <a:stretch>
            <a:fillRect/>
          </a:stretch>
        </p:blipFill>
        <p:spPr>
          <a:xfrm>
            <a:off x="1" y="1970240"/>
            <a:ext cx="10437812" cy="321164"/>
          </a:xfrm>
          <a:prstGeom prst="rect">
            <a:avLst/>
          </a:prstGeom>
        </p:spPr>
      </p:pic>
      <p:pic>
        <p:nvPicPr>
          <p:cNvPr id="15" name="Picture 14">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email">
            <a:extLst>
              <a:ext uri="{28A0092B-C50C-407E-A947-70E740481C1C}">
                <a14:useLocalDpi xmlns:a14="http://schemas.microsoft.com/office/drawing/2010/main"/>
              </a:ext>
            </a:extLst>
          </a:blip>
          <a:stretch>
            <a:fillRect/>
          </a:stretch>
        </p:blipFill>
        <p:spPr>
          <a:xfrm>
            <a:off x="10585826" y="1971234"/>
            <a:ext cx="1602997" cy="144270"/>
          </a:xfrm>
          <a:prstGeom prst="rect">
            <a:avLst/>
          </a:prstGeom>
        </p:spPr>
      </p:pic>
      <p:sp>
        <p:nvSpPr>
          <p:cNvPr id="17" name="Rectangle 16">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1" name="Rectangle 20">
            <a:extLst>
              <a:ext uri="{FF2B5EF4-FFF2-40B4-BE49-F238E27FC236}">
                <a16:creationId xmlns:a16="http://schemas.microsoft.com/office/drawing/2014/main" id="{3FECAD23-900F-4F1B-A441-6A68749F8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a:extLst>
              <a:ext uri="{FF2B5EF4-FFF2-40B4-BE49-F238E27FC236}">
                <a16:creationId xmlns:a16="http://schemas.microsoft.com/office/drawing/2014/main" id="{57943801-CAEC-4F98-9332-2A4D91284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email">
            <a:alphaModFix amt="1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5" name="Rectangle 24">
            <a:extLst>
              <a:ext uri="{FF2B5EF4-FFF2-40B4-BE49-F238E27FC236}">
                <a16:creationId xmlns:a16="http://schemas.microsoft.com/office/drawing/2014/main" id="{8A233090-6C39-4F59-8A0F-86F011A7E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84DCAA0-4BF1-4FB9-97BA-D6BA63041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87603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990FFBA-DDAE-4248-B30B-2821CE5E9396}"/>
              </a:ext>
            </a:extLst>
          </p:cNvPr>
          <p:cNvSpPr>
            <a:spLocks noGrp="1"/>
          </p:cNvSpPr>
          <p:nvPr>
            <p:ph type="title"/>
          </p:nvPr>
        </p:nvSpPr>
        <p:spPr>
          <a:xfrm>
            <a:off x="853946" y="753228"/>
            <a:ext cx="7087552" cy="1080938"/>
          </a:xfrm>
        </p:spPr>
        <p:txBody>
          <a:bodyPr vert="horz" lIns="91440" tIns="45720" rIns="91440" bIns="45720" rtlCol="0" anchor="ctr">
            <a:normAutofit/>
          </a:bodyPr>
          <a:lstStyle/>
          <a:p>
            <a:r>
              <a:rPr lang="en-US" dirty="0"/>
              <a:t>Guide</a:t>
            </a:r>
          </a:p>
        </p:txBody>
      </p:sp>
      <p:pic>
        <p:nvPicPr>
          <p:cNvPr id="29" name="Picture 28">
            <a:extLst>
              <a:ext uri="{FF2B5EF4-FFF2-40B4-BE49-F238E27FC236}">
                <a16:creationId xmlns:a16="http://schemas.microsoft.com/office/drawing/2014/main" id="{9BC2FEA5-B399-458A-8393-E06CE40DB8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a:ext>
            </a:extLst>
          </a:blip>
          <a:stretch>
            <a:fillRect/>
          </a:stretch>
        </p:blipFill>
        <p:spPr>
          <a:xfrm>
            <a:off x="2" y="1970240"/>
            <a:ext cx="7967048" cy="321164"/>
          </a:xfrm>
          <a:prstGeom prst="rect">
            <a:avLst/>
          </a:prstGeom>
        </p:spPr>
      </p:pic>
      <p:graphicFrame>
        <p:nvGraphicFramePr>
          <p:cNvPr id="7" name="Content Placeholder 6" descr="SmartArt process graphic">
            <a:extLst>
              <a:ext uri="{FF2B5EF4-FFF2-40B4-BE49-F238E27FC236}">
                <a16:creationId xmlns:a16="http://schemas.microsoft.com/office/drawing/2014/main" id="{8397B61E-9AEA-4719-AF82-0E75A58FEE7A}"/>
              </a:ext>
            </a:extLst>
          </p:cNvPr>
          <p:cNvGraphicFramePr>
            <a:graphicFrameLocks noGrp="1"/>
          </p:cNvGraphicFramePr>
          <p:nvPr>
            <p:ph sz="half" idx="2"/>
          </p:nvPr>
        </p:nvGraphicFramePr>
        <p:xfrm>
          <a:off x="356948" y="2336800"/>
          <a:ext cx="6423025" cy="359886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6" name="Content Placeholder 5" descr="Guitar against the wall">
            <a:extLst>
              <a:ext uri="{FF2B5EF4-FFF2-40B4-BE49-F238E27FC236}">
                <a16:creationId xmlns:a16="http://schemas.microsoft.com/office/drawing/2014/main" id="{EBD00AEF-5ADA-4AFC-906D-599169D34F8E}"/>
              </a:ext>
            </a:extLst>
          </p:cNvPr>
          <p:cNvPicPr>
            <a:picLocks noGrp="1" noChangeAspect="1"/>
          </p:cNvPicPr>
          <p:nvPr>
            <p:ph sz="half" idx="1"/>
          </p:nvPr>
        </p:nvPicPr>
        <p:blipFill>
          <a:blip r:embed="rId11"/>
          <a:stretch>
            <a:fillRect/>
          </a:stretch>
        </p:blipFill>
        <p:spPr>
          <a:xfrm>
            <a:off x="8189188" y="913286"/>
            <a:ext cx="3354284" cy="5031427"/>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2379400780"/>
      </p:ext>
    </p:extLst>
  </p:cSld>
  <p:clrMapOvr>
    <a:masterClrMapping/>
  </p:clrMapOvr>
</p:sld>
</file>

<file path=ppt/slides/slide115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321D838-2C7E-4177-9DD3-DAC78324A2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email">
            <a:alphaModFix amt="1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3" name="Picture 12">
            <a:extLst>
              <a:ext uri="{FF2B5EF4-FFF2-40B4-BE49-F238E27FC236}">
                <a16:creationId xmlns:a16="http://schemas.microsoft.com/office/drawing/2014/main" id="{224C28B3-E902-49D1-98A0-582D277A0E0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a:ext>
            </a:extLst>
          </a:blip>
          <a:stretch>
            <a:fillRect/>
          </a:stretch>
        </p:blipFill>
        <p:spPr>
          <a:xfrm>
            <a:off x="1" y="1970240"/>
            <a:ext cx="10437812" cy="321164"/>
          </a:xfrm>
          <a:prstGeom prst="rect">
            <a:avLst/>
          </a:prstGeom>
        </p:spPr>
      </p:pic>
      <p:pic>
        <p:nvPicPr>
          <p:cNvPr id="15" name="Picture 14">
            <a:extLst>
              <a:ext uri="{FF2B5EF4-FFF2-40B4-BE49-F238E27FC236}">
                <a16:creationId xmlns:a16="http://schemas.microsoft.com/office/drawing/2014/main" id="{F3A6C14C-E755-4A02-821B-6EA2D4C9F2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email">
            <a:extLst>
              <a:ext uri="{28A0092B-C50C-407E-A947-70E740481C1C}">
                <a14:useLocalDpi xmlns:a14="http://schemas.microsoft.com/office/drawing/2010/main"/>
              </a:ext>
            </a:extLst>
          </a:blip>
          <a:stretch>
            <a:fillRect/>
          </a:stretch>
        </p:blipFill>
        <p:spPr>
          <a:xfrm>
            <a:off x="10585826" y="1971234"/>
            <a:ext cx="1602997" cy="144270"/>
          </a:xfrm>
          <a:prstGeom prst="rect">
            <a:avLst/>
          </a:prstGeom>
        </p:spPr>
      </p:pic>
      <p:sp>
        <p:nvSpPr>
          <p:cNvPr id="17" name="Rectangle 16">
            <a:extLst>
              <a:ext uri="{FF2B5EF4-FFF2-40B4-BE49-F238E27FC236}">
                <a16:creationId xmlns:a16="http://schemas.microsoft.com/office/drawing/2014/main" id="{6478287C-E119-4E9C-95B0-518478BD9D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a:extLst>
              <a:ext uri="{FF2B5EF4-FFF2-40B4-BE49-F238E27FC236}">
                <a16:creationId xmlns:a16="http://schemas.microsoft.com/office/drawing/2014/main" id="{EA4A294F-6D36-425B-8632-27FD6A284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1" name="Rectangle 20">
            <a:extLst>
              <a:ext uri="{FF2B5EF4-FFF2-40B4-BE49-F238E27FC236}">
                <a16:creationId xmlns:a16="http://schemas.microsoft.com/office/drawing/2014/main" id="{3FECAD23-900F-4F1B-A441-6A68749F88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a:extLst>
              <a:ext uri="{FF2B5EF4-FFF2-40B4-BE49-F238E27FC236}">
                <a16:creationId xmlns:a16="http://schemas.microsoft.com/office/drawing/2014/main" id="{57943801-CAEC-4F98-9332-2A4D9128463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email">
            <a:alphaModFix amt="10000"/>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5" name="Rectangle 24">
            <a:extLst>
              <a:ext uri="{FF2B5EF4-FFF2-40B4-BE49-F238E27FC236}">
                <a16:creationId xmlns:a16="http://schemas.microsoft.com/office/drawing/2014/main" id="{8A233090-6C39-4F59-8A0F-86F011A7E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484DCAA0-4BF1-4FB9-97BA-D6BA630419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87603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990FFBA-DDAE-4248-B30B-2821CE5E9396}"/>
              </a:ext>
            </a:extLst>
          </p:cNvPr>
          <p:cNvSpPr>
            <a:spLocks noGrp="1"/>
          </p:cNvSpPr>
          <p:nvPr>
            <p:ph type="title"/>
          </p:nvPr>
        </p:nvSpPr>
        <p:spPr>
          <a:xfrm>
            <a:off x="853946" y="753228"/>
            <a:ext cx="7087552" cy="1080938"/>
          </a:xfrm>
        </p:spPr>
        <p:txBody>
          <a:bodyPr vert="horz" lIns="91440" tIns="45720" rIns="91440" bIns="45720" rtlCol="0" anchor="ctr">
            <a:normAutofit/>
          </a:bodyPr>
          <a:lstStyle/>
          <a:p>
            <a:r>
              <a:rPr lang="en-US" dirty="0"/>
              <a:t>Guide</a:t>
            </a:r>
          </a:p>
        </p:txBody>
      </p:sp>
      <p:pic>
        <p:nvPicPr>
          <p:cNvPr id="29" name="Picture 28">
            <a:extLst>
              <a:ext uri="{FF2B5EF4-FFF2-40B4-BE49-F238E27FC236}">
                <a16:creationId xmlns:a16="http://schemas.microsoft.com/office/drawing/2014/main" id="{9BC2FEA5-B399-458A-8393-E06CE40DB8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a:ext>
            </a:extLst>
          </a:blip>
          <a:stretch>
            <a:fillRect/>
          </a:stretch>
        </p:blipFill>
        <p:spPr>
          <a:xfrm>
            <a:off x="2" y="1970240"/>
            <a:ext cx="7967048" cy="321164"/>
          </a:xfrm>
          <a:prstGeom prst="rect">
            <a:avLst/>
          </a:prstGeom>
        </p:spPr>
      </p:pic>
      <p:graphicFrame>
        <p:nvGraphicFramePr>
          <p:cNvPr id="7" name="Content Placeholder 6" descr="SmartArt process graphic">
            <a:extLst>
              <a:ext uri="{FF2B5EF4-FFF2-40B4-BE49-F238E27FC236}">
                <a16:creationId xmlns:a16="http://schemas.microsoft.com/office/drawing/2014/main" id="{8397B61E-9AEA-4719-AF82-0E75A58FEE7A}"/>
              </a:ext>
            </a:extLst>
          </p:cNvPr>
          <p:cNvGraphicFramePr>
            <a:graphicFrameLocks noGrp="1"/>
          </p:cNvGraphicFramePr>
          <p:nvPr>
            <p:ph sz="half" idx="2"/>
          </p:nvPr>
        </p:nvGraphicFramePr>
        <p:xfrm>
          <a:off x="356948" y="2336800"/>
          <a:ext cx="6423025" cy="359886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6" name="Content Placeholder 5" descr="Guitar against the wall">
            <a:extLst>
              <a:ext uri="{FF2B5EF4-FFF2-40B4-BE49-F238E27FC236}">
                <a16:creationId xmlns:a16="http://schemas.microsoft.com/office/drawing/2014/main" id="{EBD00AEF-5ADA-4AFC-906D-599169D34F8E}"/>
              </a:ext>
            </a:extLst>
          </p:cNvPr>
          <p:cNvPicPr>
            <a:picLocks noGrp="1" noChangeAspect="1"/>
          </p:cNvPicPr>
          <p:nvPr>
            <p:ph sz="half" idx="1"/>
          </p:nvPr>
        </p:nvPicPr>
        <p:blipFill>
          <a:blip r:embed="rId11"/>
          <a:stretch>
            <a:fillRect/>
          </a:stretch>
        </p:blipFill>
        <p:spPr>
          <a:xfrm>
            <a:off x="8189188" y="913286"/>
            <a:ext cx="3354284" cy="5031427"/>
          </a:xfrm>
          <a:prstGeom prst="rect">
            <a:avLst/>
          </a:prstGeom>
          <a:ln>
            <a:noFill/>
          </a:ln>
          <a:effectLst>
            <a:outerShdw blurRad="76200" dist="63500" dir="5040000" algn="tl" rotWithShape="0">
              <a:srgbClr val="000000">
                <a:alpha val="41000"/>
              </a:srgbClr>
            </a:outerShdw>
          </a:effectLst>
        </p:spPr>
      </p:pic>
    </p:spTree>
    <p:extLst>
      <p:ext uri="{BB962C8B-B14F-4D97-AF65-F5344CB8AC3E}">
        <p14:creationId xmlns:p14="http://schemas.microsoft.com/office/powerpoint/2010/main" val="1993171112"/>
      </p:ext>
    </p:extLst>
  </p:cSld>
  <p:clrMapOvr>
    <a:masterClrMapping/>
  </p:clrMapOvr>
</p:sld>
</file>

<file path=ppt/slides/slide115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23770168"/>
      </p:ext>
    </p:extLst>
  </p:cSld>
  <p:clrMapOvr>
    <a:masterClrMapping/>
  </p:clrMapOvr>
</p:sld>
</file>

<file path=ppt/slides/slide115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96306549"/>
      </p:ext>
    </p:extLst>
  </p:cSld>
  <p:clrMapOvr>
    <a:masterClrMapping/>
  </p:clrMapOvr>
</p:sld>
</file>

<file path=ppt/slides/slide115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34646160"/>
      </p:ext>
    </p:extLst>
  </p:cSld>
  <p:clrMapOvr>
    <a:masterClrMapping/>
  </p:clrMapOvr>
</p:sld>
</file>

<file path=ppt/slides/slide115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97931238"/>
      </p:ext>
    </p:extLst>
  </p:cSld>
  <p:clrMapOvr>
    <a:masterClrMapping/>
  </p:clrMapOvr>
</p:sld>
</file>

<file path=ppt/slides/slide115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10073136"/>
      </p:ext>
    </p:extLst>
  </p:cSld>
  <p:clrMapOvr>
    <a:masterClrMapping/>
  </p:clrMapOvr>
</p:sld>
</file>

<file path=ppt/slides/slide115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11481167"/>
      </p:ext>
    </p:extLst>
  </p:cSld>
  <p:clrMapOvr>
    <a:masterClrMapping/>
  </p:clrMapOvr>
</p:sld>
</file>

<file path=ppt/slides/slide115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65092215"/>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60139833"/>
      </p:ext>
    </p:extLst>
  </p:cSld>
  <p:clrMapOvr>
    <a:masterClrMapping/>
  </p:clrMapOvr>
</p:sld>
</file>

<file path=ppt/slides/slide116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05005052"/>
      </p:ext>
    </p:extLst>
  </p:cSld>
  <p:clrMapOvr>
    <a:masterClrMapping/>
  </p:clrMapOvr>
</p:sld>
</file>

<file path=ppt/slides/slide116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68289840"/>
      </p:ext>
    </p:extLst>
  </p:cSld>
  <p:clrMapOvr>
    <a:masterClrMapping/>
  </p:clrMapOvr>
</p:sld>
</file>

<file path=ppt/slides/slide116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90505686"/>
      </p:ext>
    </p:extLst>
  </p:cSld>
  <p:clrMapOvr>
    <a:masterClrMapping/>
  </p:clrMapOvr>
</p:sld>
</file>

<file path=ppt/slides/slide116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6461974"/>
      </p:ext>
    </p:extLst>
  </p:cSld>
  <p:clrMapOvr>
    <a:masterClrMapping/>
  </p:clrMapOvr>
</p:sld>
</file>

<file path=ppt/slides/slide116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44868111"/>
      </p:ext>
    </p:extLst>
  </p:cSld>
  <p:clrMapOvr>
    <a:masterClrMapping/>
  </p:clrMapOvr>
</p:sld>
</file>

<file path=ppt/slides/slide116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40651886"/>
      </p:ext>
    </p:extLst>
  </p:cSld>
  <p:clrMapOvr>
    <a:masterClrMapping/>
  </p:clrMapOvr>
</p:sld>
</file>

<file path=ppt/slides/slide116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35806553"/>
      </p:ext>
    </p:extLst>
  </p:cSld>
  <p:clrMapOvr>
    <a:masterClrMapping/>
  </p:clrMapOvr>
</p:sld>
</file>

<file path=ppt/slides/slide116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13010950"/>
      </p:ext>
    </p:extLst>
  </p:cSld>
  <p:clrMapOvr>
    <a:masterClrMapping/>
  </p:clrMapOvr>
</p:sld>
</file>

<file path=ppt/slides/slide116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02175515"/>
      </p:ext>
    </p:extLst>
  </p:cSld>
  <p:clrMapOvr>
    <a:masterClrMapping/>
  </p:clrMapOvr>
</p:sld>
</file>

<file path=ppt/slides/slide116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29052067"/>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8404165"/>
      </p:ext>
    </p:extLst>
  </p:cSld>
  <p:clrMapOvr>
    <a:masterClrMapping/>
  </p:clrMapOvr>
</p:sld>
</file>

<file path=ppt/slides/slide117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2660255"/>
      </p:ext>
    </p:extLst>
  </p:cSld>
  <p:clrMapOvr>
    <a:masterClrMapping/>
  </p:clrMapOvr>
</p:sld>
</file>

<file path=ppt/slides/slide117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70261890"/>
      </p:ext>
    </p:extLst>
  </p:cSld>
  <p:clrMapOvr>
    <a:masterClrMapping/>
  </p:clrMapOvr>
</p:sld>
</file>

<file path=ppt/slides/slide117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93139992"/>
      </p:ext>
    </p:extLst>
  </p:cSld>
  <p:clrMapOvr>
    <a:masterClrMapping/>
  </p:clrMapOvr>
</p:sld>
</file>

<file path=ppt/slides/slide117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13777947"/>
      </p:ext>
    </p:extLst>
  </p:cSld>
  <p:clrMapOvr>
    <a:masterClrMapping/>
  </p:clrMapOvr>
</p:sld>
</file>

<file path=ppt/slides/slide117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93284420"/>
      </p:ext>
    </p:extLst>
  </p:cSld>
  <p:clrMapOvr>
    <a:masterClrMapping/>
  </p:clrMapOvr>
</p:sld>
</file>

<file path=ppt/slides/slide117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77260124"/>
      </p:ext>
    </p:extLst>
  </p:cSld>
  <p:clrMapOvr>
    <a:masterClrMapping/>
  </p:clrMapOvr>
</p:sld>
</file>

<file path=ppt/slides/slide117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20255174"/>
      </p:ext>
    </p:extLst>
  </p:cSld>
  <p:clrMapOvr>
    <a:masterClrMapping/>
  </p:clrMapOvr>
</p:sld>
</file>

<file path=ppt/slides/slide117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87816758"/>
      </p:ext>
    </p:extLst>
  </p:cSld>
  <p:clrMapOvr>
    <a:masterClrMapping/>
  </p:clrMapOvr>
</p:sld>
</file>

<file path=ppt/slides/slide117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15833227"/>
      </p:ext>
    </p:extLst>
  </p:cSld>
  <p:clrMapOvr>
    <a:masterClrMapping/>
  </p:clrMapOvr>
</p:sld>
</file>

<file path=ppt/slides/slide117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01882939"/>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55106797"/>
      </p:ext>
    </p:extLst>
  </p:cSld>
  <p:clrMapOvr>
    <a:masterClrMapping/>
  </p:clrMapOvr>
</p:sld>
</file>

<file path=ppt/slides/slide118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41096770"/>
      </p:ext>
    </p:extLst>
  </p:cSld>
  <p:clrMapOvr>
    <a:masterClrMapping/>
  </p:clrMapOvr>
</p:sld>
</file>

<file path=ppt/slides/slide118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63746546"/>
      </p:ext>
    </p:extLst>
  </p:cSld>
  <p:clrMapOvr>
    <a:masterClrMapping/>
  </p:clrMapOvr>
</p:sld>
</file>

<file path=ppt/slides/slide118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98043498"/>
      </p:ext>
    </p:extLst>
  </p:cSld>
  <p:clrMapOvr>
    <a:masterClrMapping/>
  </p:clrMapOvr>
</p:sld>
</file>

<file path=ppt/slides/slide118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52977163"/>
      </p:ext>
    </p:extLst>
  </p:cSld>
  <p:clrMapOvr>
    <a:masterClrMapping/>
  </p:clrMapOvr>
</p:sld>
</file>

<file path=ppt/slides/slide118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06142607"/>
      </p:ext>
    </p:extLst>
  </p:cSld>
  <p:clrMapOvr>
    <a:masterClrMapping/>
  </p:clrMapOvr>
</p:sld>
</file>

<file path=ppt/slides/slide118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80848085"/>
      </p:ext>
    </p:extLst>
  </p:cSld>
  <p:clrMapOvr>
    <a:masterClrMapping/>
  </p:clrMapOvr>
</p:sld>
</file>

<file path=ppt/slides/slide118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14270522"/>
      </p:ext>
    </p:extLst>
  </p:cSld>
  <p:clrMapOvr>
    <a:masterClrMapping/>
  </p:clrMapOvr>
</p:sld>
</file>

<file path=ppt/slides/slide118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75441876"/>
      </p:ext>
    </p:extLst>
  </p:cSld>
  <p:clrMapOvr>
    <a:masterClrMapping/>
  </p:clrMapOvr>
</p:sld>
</file>

<file path=ppt/slides/slide118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93145399"/>
      </p:ext>
    </p:extLst>
  </p:cSld>
  <p:clrMapOvr>
    <a:masterClrMapping/>
  </p:clrMapOvr>
</p:sld>
</file>

<file path=ppt/slides/slide118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03976637"/>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84266062"/>
      </p:ext>
    </p:extLst>
  </p:cSld>
  <p:clrMapOvr>
    <a:masterClrMapping/>
  </p:clrMapOvr>
</p:sld>
</file>

<file path=ppt/slides/slide119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34520330"/>
      </p:ext>
    </p:extLst>
  </p:cSld>
  <p:clrMapOvr>
    <a:masterClrMapping/>
  </p:clrMapOvr>
</p:sld>
</file>

<file path=ppt/slides/slide119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84613188"/>
      </p:ext>
    </p:extLst>
  </p:cSld>
  <p:clrMapOvr>
    <a:masterClrMapping/>
  </p:clrMapOvr>
</p:sld>
</file>

<file path=ppt/slides/slide119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37923973"/>
      </p:ext>
    </p:extLst>
  </p:cSld>
  <p:clrMapOvr>
    <a:masterClrMapping/>
  </p:clrMapOvr>
</p:sld>
</file>

<file path=ppt/slides/slide119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27157170"/>
      </p:ext>
    </p:extLst>
  </p:cSld>
  <p:clrMapOvr>
    <a:masterClrMapping/>
  </p:clrMapOvr>
</p:sld>
</file>

<file path=ppt/slides/slide119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15533434"/>
      </p:ext>
    </p:extLst>
  </p:cSld>
  <p:clrMapOvr>
    <a:masterClrMapping/>
  </p:clrMapOvr>
</p:sld>
</file>

<file path=ppt/slides/slide119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25883042"/>
      </p:ext>
    </p:extLst>
  </p:cSld>
  <p:clrMapOvr>
    <a:masterClrMapping/>
  </p:clrMapOvr>
</p:sld>
</file>

<file path=ppt/slides/slide119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10848289"/>
      </p:ext>
    </p:extLst>
  </p:cSld>
  <p:clrMapOvr>
    <a:masterClrMapping/>
  </p:clrMapOvr>
</p:sld>
</file>

<file path=ppt/slides/slide119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94591484"/>
      </p:ext>
    </p:extLst>
  </p:cSld>
  <p:clrMapOvr>
    <a:masterClrMapping/>
  </p:clrMapOvr>
</p:sld>
</file>

<file path=ppt/slides/slide119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48197026"/>
      </p:ext>
    </p:extLst>
  </p:cSld>
  <p:clrMapOvr>
    <a:masterClrMapping/>
  </p:clrMapOvr>
</p:sld>
</file>

<file path=ppt/slides/slide119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518105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50978989"/>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29418180"/>
      </p:ext>
    </p:extLst>
  </p:cSld>
  <p:clrMapOvr>
    <a:masterClrMapping/>
  </p:clrMapOvr>
</p:sld>
</file>

<file path=ppt/slides/slide120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73830541"/>
      </p:ext>
    </p:extLst>
  </p:cSld>
  <p:clrMapOvr>
    <a:masterClrMapping/>
  </p:clrMapOvr>
</p:sld>
</file>

<file path=ppt/slides/slide120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16575677"/>
      </p:ext>
    </p:extLst>
  </p:cSld>
  <p:clrMapOvr>
    <a:masterClrMapping/>
  </p:clrMapOvr>
</p:sld>
</file>

<file path=ppt/slides/slide120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37589398"/>
      </p:ext>
    </p:extLst>
  </p:cSld>
  <p:clrMapOvr>
    <a:masterClrMapping/>
  </p:clrMapOvr>
</p:sld>
</file>

<file path=ppt/slides/slide120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69552703"/>
      </p:ext>
    </p:extLst>
  </p:cSld>
  <p:clrMapOvr>
    <a:masterClrMapping/>
  </p:clrMapOvr>
</p:sld>
</file>

<file path=ppt/slides/slide120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39481350"/>
      </p:ext>
    </p:extLst>
  </p:cSld>
  <p:clrMapOvr>
    <a:masterClrMapping/>
  </p:clrMapOvr>
</p:sld>
</file>

<file path=ppt/slides/slide120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91019492"/>
      </p:ext>
    </p:extLst>
  </p:cSld>
  <p:clrMapOvr>
    <a:masterClrMapping/>
  </p:clrMapOvr>
</p:sld>
</file>

<file path=ppt/slides/slide120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48690824"/>
      </p:ext>
    </p:extLst>
  </p:cSld>
  <p:clrMapOvr>
    <a:masterClrMapping/>
  </p:clrMapOvr>
</p:sld>
</file>

<file path=ppt/slides/slide120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10959099"/>
      </p:ext>
    </p:extLst>
  </p:cSld>
  <p:clrMapOvr>
    <a:masterClrMapping/>
  </p:clrMapOvr>
</p:sld>
</file>

<file path=ppt/slides/slide120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10135359"/>
      </p:ext>
    </p:extLst>
  </p:cSld>
  <p:clrMapOvr>
    <a:masterClrMapping/>
  </p:clrMapOvr>
</p:sld>
</file>

<file path=ppt/slides/slide120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00014187"/>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14107312"/>
      </p:ext>
    </p:extLst>
  </p:cSld>
  <p:clrMapOvr>
    <a:masterClrMapping/>
  </p:clrMapOvr>
</p:sld>
</file>

<file path=ppt/slides/slide12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93013512"/>
      </p:ext>
    </p:extLst>
  </p:cSld>
  <p:clrMapOvr>
    <a:masterClrMapping/>
  </p:clrMapOvr>
</p:sld>
</file>

<file path=ppt/slides/slide12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81531425"/>
      </p:ext>
    </p:extLst>
  </p:cSld>
  <p:clrMapOvr>
    <a:masterClrMapping/>
  </p:clrMapOvr>
</p:sld>
</file>

<file path=ppt/slides/slide12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96060023"/>
      </p:ext>
    </p:extLst>
  </p:cSld>
  <p:clrMapOvr>
    <a:masterClrMapping/>
  </p:clrMapOvr>
</p:sld>
</file>

<file path=ppt/slides/slide12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58150818"/>
      </p:ext>
    </p:extLst>
  </p:cSld>
  <p:clrMapOvr>
    <a:masterClrMapping/>
  </p:clrMapOvr>
</p:sld>
</file>

<file path=ppt/slides/slide12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049888"/>
      </p:ext>
    </p:extLst>
  </p:cSld>
  <p:clrMapOvr>
    <a:masterClrMapping/>
  </p:clrMapOvr>
</p:sld>
</file>

<file path=ppt/slides/slide12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57715354"/>
      </p:ext>
    </p:extLst>
  </p:cSld>
  <p:clrMapOvr>
    <a:masterClrMapping/>
  </p:clrMapOvr>
</p:sld>
</file>

<file path=ppt/slides/slide12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67471558"/>
      </p:ext>
    </p:extLst>
  </p:cSld>
  <p:clrMapOvr>
    <a:masterClrMapping/>
  </p:clrMapOvr>
</p:sld>
</file>

<file path=ppt/slides/slide12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39547546"/>
      </p:ext>
    </p:extLst>
  </p:cSld>
  <p:clrMapOvr>
    <a:masterClrMapping/>
  </p:clrMapOvr>
</p:sld>
</file>

<file path=ppt/slides/slide12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44814185"/>
      </p:ext>
    </p:extLst>
  </p:cSld>
  <p:clrMapOvr>
    <a:masterClrMapping/>
  </p:clrMapOvr>
</p:sld>
</file>

<file path=ppt/slides/slide12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60718193"/>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61645042"/>
      </p:ext>
    </p:extLst>
  </p:cSld>
  <p:clrMapOvr>
    <a:masterClrMapping/>
  </p:clrMapOvr>
</p:sld>
</file>

<file path=ppt/slides/slide12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71002130"/>
      </p:ext>
    </p:extLst>
  </p:cSld>
  <p:clrMapOvr>
    <a:masterClrMapping/>
  </p:clrMapOvr>
</p:sld>
</file>

<file path=ppt/slides/slide12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23560858"/>
      </p:ext>
    </p:extLst>
  </p:cSld>
  <p:clrMapOvr>
    <a:masterClrMapping/>
  </p:clrMapOvr>
</p:sld>
</file>

<file path=ppt/slides/slide12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00467953"/>
      </p:ext>
    </p:extLst>
  </p:cSld>
  <p:clrMapOvr>
    <a:masterClrMapping/>
  </p:clrMapOvr>
</p:sld>
</file>

<file path=ppt/slides/slide12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50678378"/>
      </p:ext>
    </p:extLst>
  </p:cSld>
  <p:clrMapOvr>
    <a:masterClrMapping/>
  </p:clrMapOvr>
</p:sld>
</file>

<file path=ppt/slides/slide12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60916537"/>
      </p:ext>
    </p:extLst>
  </p:cSld>
  <p:clrMapOvr>
    <a:masterClrMapping/>
  </p:clrMapOvr>
</p:sld>
</file>

<file path=ppt/slides/slide12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8953168"/>
      </p:ext>
    </p:extLst>
  </p:cSld>
  <p:clrMapOvr>
    <a:masterClrMapping/>
  </p:clrMapOvr>
</p:sld>
</file>

<file path=ppt/slides/slide12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62641085"/>
      </p:ext>
    </p:extLst>
  </p:cSld>
  <p:clrMapOvr>
    <a:masterClrMapping/>
  </p:clrMapOvr>
</p:sld>
</file>

<file path=ppt/slides/slide12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2664603"/>
      </p:ext>
    </p:extLst>
  </p:cSld>
  <p:clrMapOvr>
    <a:masterClrMapping/>
  </p:clrMapOvr>
</p:sld>
</file>

<file path=ppt/slides/slide12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0294585"/>
      </p:ext>
    </p:extLst>
  </p:cSld>
  <p:clrMapOvr>
    <a:masterClrMapping/>
  </p:clrMapOvr>
</p:sld>
</file>

<file path=ppt/slides/slide12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65090073"/>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69134772"/>
      </p:ext>
    </p:extLst>
  </p:cSld>
  <p:clrMapOvr>
    <a:masterClrMapping/>
  </p:clrMapOvr>
</p:sld>
</file>

<file path=ppt/slides/slide12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24002094"/>
      </p:ext>
    </p:extLst>
  </p:cSld>
  <p:clrMapOvr>
    <a:masterClrMapping/>
  </p:clrMapOvr>
</p:sld>
</file>

<file path=ppt/slides/slide12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99756790"/>
      </p:ext>
    </p:extLst>
  </p:cSld>
  <p:clrMapOvr>
    <a:masterClrMapping/>
  </p:clrMapOvr>
</p:sld>
</file>

<file path=ppt/slides/slide123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25955395"/>
      </p:ext>
    </p:extLst>
  </p:cSld>
  <p:clrMapOvr>
    <a:masterClrMapping/>
  </p:clrMapOvr>
</p:sld>
</file>

<file path=ppt/slides/slide12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04361444"/>
      </p:ext>
    </p:extLst>
  </p:cSld>
  <p:clrMapOvr>
    <a:masterClrMapping/>
  </p:clrMapOvr>
</p:sld>
</file>

<file path=ppt/slides/slide123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2550156"/>
      </p:ext>
    </p:extLst>
  </p:cSld>
  <p:clrMapOvr>
    <a:masterClrMapping/>
  </p:clrMapOvr>
</p:sld>
</file>

<file path=ppt/slides/slide12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9000562"/>
      </p:ext>
    </p:extLst>
  </p:cSld>
  <p:clrMapOvr>
    <a:masterClrMapping/>
  </p:clrMapOvr>
</p:sld>
</file>

<file path=ppt/slides/slide123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44338878"/>
      </p:ext>
    </p:extLst>
  </p:cSld>
  <p:clrMapOvr>
    <a:masterClrMapping/>
  </p:clrMapOvr>
</p:sld>
</file>

<file path=ppt/slides/slide12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75111542"/>
      </p:ext>
    </p:extLst>
  </p:cSld>
  <p:clrMapOvr>
    <a:masterClrMapping/>
  </p:clrMapOvr>
</p:sld>
</file>

<file path=ppt/slides/slide12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55075822"/>
      </p:ext>
    </p:extLst>
  </p:cSld>
  <p:clrMapOvr>
    <a:masterClrMapping/>
  </p:clrMapOvr>
</p:sld>
</file>

<file path=ppt/slides/slide123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36591181"/>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54720292"/>
      </p:ext>
    </p:extLst>
  </p:cSld>
  <p:clrMapOvr>
    <a:masterClrMapping/>
  </p:clrMapOvr>
</p:sld>
</file>

<file path=ppt/slides/slide124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83917582"/>
      </p:ext>
    </p:extLst>
  </p:cSld>
  <p:clrMapOvr>
    <a:masterClrMapping/>
  </p:clrMapOvr>
</p:sld>
</file>

<file path=ppt/slides/slide124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15258199"/>
      </p:ext>
    </p:extLst>
  </p:cSld>
  <p:clrMapOvr>
    <a:masterClrMapping/>
  </p:clrMapOvr>
</p:sld>
</file>

<file path=ppt/slides/slide124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05565844"/>
      </p:ext>
    </p:extLst>
  </p:cSld>
  <p:clrMapOvr>
    <a:masterClrMapping/>
  </p:clrMapOvr>
</p:sld>
</file>

<file path=ppt/slides/slide124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3199189"/>
      </p:ext>
    </p:extLst>
  </p:cSld>
  <p:clrMapOvr>
    <a:masterClrMapping/>
  </p:clrMapOvr>
</p:sld>
</file>

<file path=ppt/slides/slide124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05504263"/>
      </p:ext>
    </p:extLst>
  </p:cSld>
  <p:clrMapOvr>
    <a:masterClrMapping/>
  </p:clrMapOvr>
</p:sld>
</file>

<file path=ppt/slides/slide124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60102438"/>
      </p:ext>
    </p:extLst>
  </p:cSld>
  <p:clrMapOvr>
    <a:masterClrMapping/>
  </p:clrMapOvr>
</p:sld>
</file>

<file path=ppt/slides/slide124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58656983"/>
      </p:ext>
    </p:extLst>
  </p:cSld>
  <p:clrMapOvr>
    <a:masterClrMapping/>
  </p:clrMapOvr>
</p:sld>
</file>

<file path=ppt/slides/slide124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43853505"/>
      </p:ext>
    </p:extLst>
  </p:cSld>
  <p:clrMapOvr>
    <a:masterClrMapping/>
  </p:clrMapOvr>
</p:sld>
</file>

<file path=ppt/slides/slide124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47485743"/>
      </p:ext>
    </p:extLst>
  </p:cSld>
  <p:clrMapOvr>
    <a:masterClrMapping/>
  </p:clrMapOvr>
</p:sld>
</file>

<file path=ppt/slides/slide124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63337832"/>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33226796"/>
      </p:ext>
    </p:extLst>
  </p:cSld>
  <p:clrMapOvr>
    <a:masterClrMapping/>
  </p:clrMapOvr>
</p:sld>
</file>

<file path=ppt/slides/slide125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83630816"/>
      </p:ext>
    </p:extLst>
  </p:cSld>
  <p:clrMapOvr>
    <a:masterClrMapping/>
  </p:clrMapOvr>
</p:sld>
</file>

<file path=ppt/slides/slide125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15594320"/>
      </p:ext>
    </p:extLst>
  </p:cSld>
  <p:clrMapOvr>
    <a:masterClrMapping/>
  </p:clrMapOvr>
</p:sld>
</file>

<file path=ppt/slides/slide125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32263420"/>
      </p:ext>
    </p:extLst>
  </p:cSld>
  <p:clrMapOvr>
    <a:masterClrMapping/>
  </p:clrMapOvr>
</p:sld>
</file>

<file path=ppt/slides/slide125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75082894"/>
      </p:ext>
    </p:extLst>
  </p:cSld>
  <p:clrMapOvr>
    <a:masterClrMapping/>
  </p:clrMapOvr>
</p:sld>
</file>

<file path=ppt/slides/slide125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48436969"/>
      </p:ext>
    </p:extLst>
  </p:cSld>
  <p:clrMapOvr>
    <a:masterClrMapping/>
  </p:clrMapOvr>
</p:sld>
</file>

<file path=ppt/slides/slide125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32936804"/>
      </p:ext>
    </p:extLst>
  </p:cSld>
  <p:clrMapOvr>
    <a:masterClrMapping/>
  </p:clrMapOvr>
</p:sld>
</file>

<file path=ppt/slides/slide125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69013655"/>
      </p:ext>
    </p:extLst>
  </p:cSld>
  <p:clrMapOvr>
    <a:masterClrMapping/>
  </p:clrMapOvr>
</p:sld>
</file>

<file path=ppt/slides/slide125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9062724"/>
      </p:ext>
    </p:extLst>
  </p:cSld>
  <p:clrMapOvr>
    <a:masterClrMapping/>
  </p:clrMapOvr>
</p:sld>
</file>

<file path=ppt/slides/slide125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54941599"/>
      </p:ext>
    </p:extLst>
  </p:cSld>
  <p:clrMapOvr>
    <a:masterClrMapping/>
  </p:clrMapOvr>
</p:sld>
</file>

<file path=ppt/slides/slide125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25495637"/>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4982034"/>
      </p:ext>
    </p:extLst>
  </p:cSld>
  <p:clrMapOvr>
    <a:masterClrMapping/>
  </p:clrMapOvr>
</p:sld>
</file>

<file path=ppt/slides/slide126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30805435"/>
      </p:ext>
    </p:extLst>
  </p:cSld>
  <p:clrMapOvr>
    <a:masterClrMapping/>
  </p:clrMapOvr>
</p:sld>
</file>

<file path=ppt/slides/slide126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74124401"/>
      </p:ext>
    </p:extLst>
  </p:cSld>
  <p:clrMapOvr>
    <a:masterClrMapping/>
  </p:clrMapOvr>
</p:sld>
</file>

<file path=ppt/slides/slide126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79996196"/>
      </p:ext>
    </p:extLst>
  </p:cSld>
  <p:clrMapOvr>
    <a:masterClrMapping/>
  </p:clrMapOvr>
</p:sld>
</file>

<file path=ppt/slides/slide126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09884696"/>
      </p:ext>
    </p:extLst>
  </p:cSld>
  <p:clrMapOvr>
    <a:masterClrMapping/>
  </p:clrMapOvr>
</p:sld>
</file>

<file path=ppt/slides/slide126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41208531"/>
      </p:ext>
    </p:extLst>
  </p:cSld>
  <p:clrMapOvr>
    <a:masterClrMapping/>
  </p:clrMapOvr>
</p:sld>
</file>

<file path=ppt/slides/slide126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93548360"/>
      </p:ext>
    </p:extLst>
  </p:cSld>
  <p:clrMapOvr>
    <a:masterClrMapping/>
  </p:clrMapOvr>
</p:sld>
</file>

<file path=ppt/slides/slide126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18545562"/>
      </p:ext>
    </p:extLst>
  </p:cSld>
  <p:clrMapOvr>
    <a:masterClrMapping/>
  </p:clrMapOvr>
</p:sld>
</file>

<file path=ppt/slides/slide126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28213242"/>
      </p:ext>
    </p:extLst>
  </p:cSld>
  <p:clrMapOvr>
    <a:masterClrMapping/>
  </p:clrMapOvr>
</p:sld>
</file>

<file path=ppt/slides/slide126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46261894"/>
      </p:ext>
    </p:extLst>
  </p:cSld>
  <p:clrMapOvr>
    <a:masterClrMapping/>
  </p:clrMapOvr>
</p:sld>
</file>

<file path=ppt/slides/slide126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5119738"/>
      </p:ext>
    </p:extLst>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24246046"/>
      </p:ext>
    </p:extLst>
  </p:cSld>
  <p:clrMapOvr>
    <a:masterClrMapping/>
  </p:clrMapOvr>
</p:sld>
</file>

<file path=ppt/slides/slide127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64398552"/>
      </p:ext>
    </p:extLst>
  </p:cSld>
  <p:clrMapOvr>
    <a:masterClrMapping/>
  </p:clrMapOvr>
</p:sld>
</file>

<file path=ppt/slides/slide127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27295640"/>
      </p:ext>
    </p:extLst>
  </p:cSld>
  <p:clrMapOvr>
    <a:masterClrMapping/>
  </p:clrMapOvr>
</p:sld>
</file>

<file path=ppt/slides/slide127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99500024"/>
      </p:ext>
    </p:extLst>
  </p:cSld>
  <p:clrMapOvr>
    <a:masterClrMapping/>
  </p:clrMapOvr>
</p:sld>
</file>

<file path=ppt/slides/slide127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7012485"/>
      </p:ext>
    </p:extLst>
  </p:cSld>
  <p:clrMapOvr>
    <a:masterClrMapping/>
  </p:clrMapOvr>
</p:sld>
</file>

<file path=ppt/slides/slide127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97005674"/>
      </p:ext>
    </p:extLst>
  </p:cSld>
  <p:clrMapOvr>
    <a:masterClrMapping/>
  </p:clrMapOvr>
</p:sld>
</file>

<file path=ppt/slides/slide127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05953864"/>
      </p:ext>
    </p:extLst>
  </p:cSld>
  <p:clrMapOvr>
    <a:masterClrMapping/>
  </p:clrMapOvr>
</p:sld>
</file>

<file path=ppt/slides/slide127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65389591"/>
      </p:ext>
    </p:extLst>
  </p:cSld>
  <p:clrMapOvr>
    <a:masterClrMapping/>
  </p:clrMapOvr>
</p:sld>
</file>

<file path=ppt/slides/slide127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22126886"/>
      </p:ext>
    </p:extLst>
  </p:cSld>
  <p:clrMapOvr>
    <a:masterClrMapping/>
  </p:clrMapOvr>
</p:sld>
</file>

<file path=ppt/slides/slide127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80055271"/>
      </p:ext>
    </p:extLst>
  </p:cSld>
  <p:clrMapOvr>
    <a:masterClrMapping/>
  </p:clrMapOvr>
</p:sld>
</file>

<file path=ppt/slides/slide127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0726720"/>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68888986"/>
      </p:ext>
    </p:extLst>
  </p:cSld>
  <p:clrMapOvr>
    <a:masterClrMapping/>
  </p:clrMapOvr>
</p:sld>
</file>

<file path=ppt/slides/slide128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39255672"/>
      </p:ext>
    </p:extLst>
  </p:cSld>
  <p:clrMapOvr>
    <a:masterClrMapping/>
  </p:clrMapOvr>
</p:sld>
</file>

<file path=ppt/slides/slide128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5436364"/>
      </p:ext>
    </p:extLst>
  </p:cSld>
  <p:clrMapOvr>
    <a:masterClrMapping/>
  </p:clrMapOvr>
</p:sld>
</file>

<file path=ppt/slides/slide128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90519743"/>
      </p:ext>
    </p:extLst>
  </p:cSld>
  <p:clrMapOvr>
    <a:masterClrMapping/>
  </p:clrMapOvr>
</p:sld>
</file>

<file path=ppt/slides/slide128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F2252894-76DB-455C-A03C-F4AAFCDC1C8C}"/>
              </a:ext>
            </a:extLst>
          </p:cNvPr>
          <p:cNvSpPr txBox="1"/>
          <p:nvPr/>
        </p:nvSpPr>
        <p:spPr>
          <a:xfrm>
            <a:off x="4724400" y="3200400"/>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t>
            </a:r>
            <a:r>
              <a:rPr lang="en-US" dirty="0" err="1"/>
              <a:t>Localscript</a:t>
            </a:r>
            <a:r>
              <a:rPr lang="en-US" dirty="0"/>
              <a:t> run pass, app : pass</a:t>
            </a:r>
          </a:p>
        </p:txBody>
      </p:sp>
    </p:spTree>
    <p:extLst>
      <p:ext uri="{BB962C8B-B14F-4D97-AF65-F5344CB8AC3E}">
        <p14:creationId xmlns:p14="http://schemas.microsoft.com/office/powerpoint/2010/main" val="1059518956"/>
      </p:ext>
    </p:extLst>
  </p:cSld>
  <p:clrMapOvr>
    <a:masterClrMapping/>
  </p:clrMapOvr>
</p:sld>
</file>

<file path=ppt/slides/slide128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20739834"/>
      </p:ext>
    </p:extLst>
  </p:cSld>
  <p:clrMapOvr>
    <a:masterClrMapping/>
  </p:clrMapOvr>
</p:sld>
</file>

<file path=ppt/slides/slide128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42330505"/>
      </p:ext>
    </p:extLst>
  </p:cSld>
  <p:clrMapOvr>
    <a:masterClrMapping/>
  </p:clrMapOvr>
</p:sld>
</file>

<file path=ppt/slides/slide128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71020445"/>
      </p:ext>
    </p:extLst>
  </p:cSld>
  <p:clrMapOvr>
    <a:masterClrMapping/>
  </p:clrMapOvr>
</p:sld>
</file>

<file path=ppt/slides/slide128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71242287"/>
      </p:ext>
    </p:extLst>
  </p:cSld>
  <p:clrMapOvr>
    <a:masterClrMapping/>
  </p:clrMapOvr>
</p:sld>
</file>

<file path=ppt/slides/slide128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93016785"/>
      </p:ext>
    </p:extLst>
  </p:cSld>
  <p:clrMapOvr>
    <a:masterClrMapping/>
  </p:clrMapOvr>
</p:sld>
</file>

<file path=ppt/slides/slide128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F2252894-76DB-455C-A03C-F4AAFCDC1C8C}"/>
              </a:ext>
            </a:extLst>
          </p:cNvPr>
          <p:cNvSpPr txBox="1"/>
          <p:nvPr/>
        </p:nvSpPr>
        <p:spPr>
          <a:xfrm>
            <a:off x="4724400" y="3200400"/>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t>
            </a:r>
            <a:r>
              <a:rPr lang="en-US" dirty="0" err="1"/>
              <a:t>Localscript</a:t>
            </a:r>
            <a:r>
              <a:rPr lang="en-US" dirty="0"/>
              <a:t> run pass, app : pass</a:t>
            </a:r>
          </a:p>
        </p:txBody>
      </p:sp>
    </p:spTree>
    <p:extLst>
      <p:ext uri="{BB962C8B-B14F-4D97-AF65-F5344CB8AC3E}">
        <p14:creationId xmlns:p14="http://schemas.microsoft.com/office/powerpoint/2010/main" val="1180100976"/>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6901942"/>
      </p:ext>
    </p:extLst>
  </p:cSld>
  <p:clrMapOvr>
    <a:masterClrMapping/>
  </p:clrMapOvr>
</p:sld>
</file>

<file path=ppt/slides/slide129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07132624"/>
      </p:ext>
    </p:extLst>
  </p:cSld>
  <p:clrMapOvr>
    <a:masterClrMapping/>
  </p:clrMapOvr>
</p:sld>
</file>

<file path=ppt/slides/slide129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51993182"/>
      </p:ext>
    </p:extLst>
  </p:cSld>
  <p:clrMapOvr>
    <a:masterClrMapping/>
  </p:clrMapOvr>
</p:sld>
</file>

<file path=ppt/slides/slide129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02367012"/>
      </p:ext>
    </p:extLst>
  </p:cSld>
  <p:clrMapOvr>
    <a:masterClrMapping/>
  </p:clrMapOvr>
</p:sld>
</file>

<file path=ppt/slides/slide129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55293352"/>
      </p:ext>
    </p:extLst>
  </p:cSld>
  <p:clrMapOvr>
    <a:masterClrMapping/>
  </p:clrMapOvr>
</p:sld>
</file>

<file path=ppt/slides/slide129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68459417"/>
      </p:ext>
    </p:extLst>
  </p:cSld>
  <p:clrMapOvr>
    <a:masterClrMapping/>
  </p:clrMapOvr>
</p:sld>
</file>

<file path=ppt/slides/slide129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F2252894-76DB-455C-A03C-F4AAFCDC1C8C}"/>
              </a:ext>
            </a:extLst>
          </p:cNvPr>
          <p:cNvSpPr txBox="1"/>
          <p:nvPr/>
        </p:nvSpPr>
        <p:spPr>
          <a:xfrm>
            <a:off x="4724400" y="3200400"/>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t>
            </a:r>
            <a:r>
              <a:rPr lang="en-US" dirty="0" err="1"/>
              <a:t>Localscript</a:t>
            </a:r>
            <a:r>
              <a:rPr lang="en-US" dirty="0"/>
              <a:t> run pass, app : pass</a:t>
            </a:r>
          </a:p>
        </p:txBody>
      </p:sp>
    </p:spTree>
    <p:extLst>
      <p:ext uri="{BB962C8B-B14F-4D97-AF65-F5344CB8AC3E}">
        <p14:creationId xmlns:p14="http://schemas.microsoft.com/office/powerpoint/2010/main" val="2996328128"/>
      </p:ext>
    </p:extLst>
  </p:cSld>
  <p:clrMapOvr>
    <a:masterClrMapping/>
  </p:clrMapOvr>
</p:sld>
</file>

<file path=ppt/slides/slide129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37260784"/>
      </p:ext>
    </p:extLst>
  </p:cSld>
  <p:clrMapOvr>
    <a:masterClrMapping/>
  </p:clrMapOvr>
</p:sld>
</file>

<file path=ppt/slides/slide129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77595467"/>
      </p:ext>
    </p:extLst>
  </p:cSld>
  <p:clrMapOvr>
    <a:masterClrMapping/>
  </p:clrMapOvr>
</p:sld>
</file>

<file path=ppt/slides/slide129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34506492"/>
      </p:ext>
    </p:extLst>
  </p:cSld>
  <p:clrMapOvr>
    <a:masterClrMapping/>
  </p:clrMapOvr>
</p:sld>
</file>

<file path=ppt/slides/slide129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951858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227103"/>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01693134"/>
      </p:ext>
    </p:extLst>
  </p:cSld>
  <p:clrMapOvr>
    <a:masterClrMapping/>
  </p:clrMapOvr>
</p:sld>
</file>

<file path=ppt/slides/slide130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37799253"/>
      </p:ext>
    </p:extLst>
  </p:cSld>
  <p:clrMapOvr>
    <a:masterClrMapping/>
  </p:clrMapOvr>
</p:sld>
</file>

<file path=ppt/slides/slide130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F2252894-76DB-455C-A03C-F4AAFCDC1C8C}"/>
              </a:ext>
            </a:extLst>
          </p:cNvPr>
          <p:cNvSpPr txBox="1"/>
          <p:nvPr/>
        </p:nvSpPr>
        <p:spPr>
          <a:xfrm>
            <a:off x="4724400" y="3200400"/>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t>
            </a:r>
            <a:r>
              <a:rPr lang="en-US" dirty="0" err="1"/>
              <a:t>Localscript</a:t>
            </a:r>
            <a:r>
              <a:rPr lang="en-US" dirty="0"/>
              <a:t> run pass, app : pass</a:t>
            </a:r>
          </a:p>
        </p:txBody>
      </p:sp>
    </p:spTree>
    <p:extLst>
      <p:ext uri="{BB962C8B-B14F-4D97-AF65-F5344CB8AC3E}">
        <p14:creationId xmlns:p14="http://schemas.microsoft.com/office/powerpoint/2010/main" val="1521109958"/>
      </p:ext>
    </p:extLst>
  </p:cSld>
  <p:clrMapOvr>
    <a:masterClrMapping/>
  </p:clrMapOvr>
</p:sld>
</file>

<file path=ppt/slides/slide130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32822319"/>
      </p:ext>
    </p:extLst>
  </p:cSld>
  <p:clrMapOvr>
    <a:masterClrMapping/>
  </p:clrMapOvr>
</p:sld>
</file>

<file path=ppt/slides/slide130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40363814"/>
      </p:ext>
    </p:extLst>
  </p:cSld>
  <p:clrMapOvr>
    <a:masterClrMapping/>
  </p:clrMapOvr>
</p:sld>
</file>

<file path=ppt/slides/slide130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74302149"/>
      </p:ext>
    </p:extLst>
  </p:cSld>
  <p:clrMapOvr>
    <a:masterClrMapping/>
  </p:clrMapOvr>
</p:sld>
</file>

<file path=ppt/slides/slide130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1401381"/>
      </p:ext>
    </p:extLst>
  </p:cSld>
  <p:clrMapOvr>
    <a:masterClrMapping/>
  </p:clrMapOvr>
</p:sld>
</file>

<file path=ppt/slides/slide130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74689426"/>
      </p:ext>
    </p:extLst>
  </p:cSld>
  <p:clrMapOvr>
    <a:masterClrMapping/>
  </p:clrMapOvr>
</p:sld>
</file>

<file path=ppt/slides/slide130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F2252894-76DB-455C-A03C-F4AAFCDC1C8C}"/>
              </a:ext>
            </a:extLst>
          </p:cNvPr>
          <p:cNvSpPr txBox="1"/>
          <p:nvPr/>
        </p:nvSpPr>
        <p:spPr>
          <a:xfrm>
            <a:off x="4724400" y="3200400"/>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t>
            </a:r>
            <a:r>
              <a:rPr lang="en-US" dirty="0" err="1"/>
              <a:t>Localscript</a:t>
            </a:r>
            <a:r>
              <a:rPr lang="en-US" dirty="0"/>
              <a:t> run pass, app : pass</a:t>
            </a:r>
          </a:p>
        </p:txBody>
      </p:sp>
    </p:spTree>
    <p:extLst>
      <p:ext uri="{BB962C8B-B14F-4D97-AF65-F5344CB8AC3E}">
        <p14:creationId xmlns:p14="http://schemas.microsoft.com/office/powerpoint/2010/main" val="1485210219"/>
      </p:ext>
    </p:extLst>
  </p:cSld>
  <p:clrMapOvr>
    <a:masterClrMapping/>
  </p:clrMapOvr>
</p:sld>
</file>

<file path=ppt/slides/slide130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59308070"/>
      </p:ext>
    </p:extLst>
  </p:cSld>
  <p:clrMapOvr>
    <a:masterClrMapping/>
  </p:clrMapOvr>
</p:sld>
</file>

<file path=ppt/slides/slide130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14190805"/>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91425310"/>
      </p:ext>
    </p:extLst>
  </p:cSld>
  <p:clrMapOvr>
    <a:masterClrMapping/>
  </p:clrMapOvr>
</p:sld>
</file>

<file path=ppt/slides/slide13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45213847"/>
      </p:ext>
    </p:extLst>
  </p:cSld>
  <p:clrMapOvr>
    <a:masterClrMapping/>
  </p:clrMapOvr>
</p:sld>
</file>

<file path=ppt/slides/slide13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38784597"/>
      </p:ext>
    </p:extLst>
  </p:cSld>
  <p:clrMapOvr>
    <a:masterClrMapping/>
  </p:clrMapOvr>
</p:sld>
</file>

<file path=ppt/slides/slide13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10507874"/>
      </p:ext>
    </p:extLst>
  </p:cSld>
  <p:clrMapOvr>
    <a:masterClrMapping/>
  </p:clrMapOvr>
</p:sld>
</file>

<file path=ppt/slides/slide13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F2252894-76DB-455C-A03C-F4AAFCDC1C8C}"/>
              </a:ext>
            </a:extLst>
          </p:cNvPr>
          <p:cNvSpPr txBox="1"/>
          <p:nvPr/>
        </p:nvSpPr>
        <p:spPr>
          <a:xfrm>
            <a:off x="4724400" y="3200400"/>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t>
            </a:r>
            <a:r>
              <a:rPr lang="en-US" dirty="0" err="1"/>
              <a:t>Localscript</a:t>
            </a:r>
            <a:r>
              <a:rPr lang="en-US" dirty="0"/>
              <a:t> run pass, app : pass</a:t>
            </a:r>
          </a:p>
        </p:txBody>
      </p:sp>
    </p:spTree>
    <p:extLst>
      <p:ext uri="{BB962C8B-B14F-4D97-AF65-F5344CB8AC3E}">
        <p14:creationId xmlns:p14="http://schemas.microsoft.com/office/powerpoint/2010/main" val="272668499"/>
      </p:ext>
    </p:extLst>
  </p:cSld>
  <p:clrMapOvr>
    <a:masterClrMapping/>
  </p:clrMapOvr>
</p:sld>
</file>

<file path=ppt/slides/slide13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17770031"/>
      </p:ext>
    </p:extLst>
  </p:cSld>
  <p:clrMapOvr>
    <a:masterClrMapping/>
  </p:clrMapOvr>
</p:sld>
</file>

<file path=ppt/slides/slide13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42445299"/>
      </p:ext>
    </p:extLst>
  </p:cSld>
  <p:clrMapOvr>
    <a:masterClrMapping/>
  </p:clrMapOvr>
</p:sld>
</file>

<file path=ppt/slides/slide13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72685184"/>
      </p:ext>
    </p:extLst>
  </p:cSld>
  <p:clrMapOvr>
    <a:masterClrMapping/>
  </p:clrMapOvr>
</p:sld>
</file>

<file path=ppt/slides/slide13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59304352"/>
      </p:ext>
    </p:extLst>
  </p:cSld>
  <p:clrMapOvr>
    <a:masterClrMapping/>
  </p:clrMapOvr>
</p:sld>
</file>

<file path=ppt/slides/slide13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62168753"/>
      </p:ext>
    </p:extLst>
  </p:cSld>
  <p:clrMapOvr>
    <a:masterClrMapping/>
  </p:clrMapOvr>
</p:sld>
</file>

<file path=ppt/slides/slide13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F2252894-76DB-455C-A03C-F4AAFCDC1C8C}"/>
              </a:ext>
            </a:extLst>
          </p:cNvPr>
          <p:cNvSpPr txBox="1"/>
          <p:nvPr/>
        </p:nvSpPr>
        <p:spPr>
          <a:xfrm>
            <a:off x="4724400" y="3200400"/>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t>
            </a:r>
            <a:r>
              <a:rPr lang="en-US" dirty="0" err="1"/>
              <a:t>Localscript</a:t>
            </a:r>
            <a:r>
              <a:rPr lang="en-US" dirty="0"/>
              <a:t> run pass, app : pass</a:t>
            </a:r>
          </a:p>
        </p:txBody>
      </p:sp>
    </p:spTree>
    <p:extLst>
      <p:ext uri="{BB962C8B-B14F-4D97-AF65-F5344CB8AC3E}">
        <p14:creationId xmlns:p14="http://schemas.microsoft.com/office/powerpoint/2010/main" val="3087236948"/>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98980183"/>
      </p:ext>
    </p:extLst>
  </p:cSld>
  <p:clrMapOvr>
    <a:masterClrMapping/>
  </p:clrMapOvr>
</p:sld>
</file>

<file path=ppt/slides/slide13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0894558"/>
      </p:ext>
    </p:extLst>
  </p:cSld>
  <p:clrMapOvr>
    <a:masterClrMapping/>
  </p:clrMapOvr>
</p:sld>
</file>

<file path=ppt/slides/slide13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03277523"/>
      </p:ext>
    </p:extLst>
  </p:cSld>
  <p:clrMapOvr>
    <a:masterClrMapping/>
  </p:clrMapOvr>
</p:sld>
</file>

<file path=ppt/slides/slide13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45394719"/>
      </p:ext>
    </p:extLst>
  </p:cSld>
  <p:clrMapOvr>
    <a:masterClrMapping/>
  </p:clrMapOvr>
</p:sld>
</file>

<file path=ppt/slides/slide13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45704296"/>
      </p:ext>
    </p:extLst>
  </p:cSld>
  <p:clrMapOvr>
    <a:masterClrMapping/>
  </p:clrMapOvr>
</p:sld>
</file>

<file path=ppt/slides/slide13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00701769"/>
      </p:ext>
    </p:extLst>
  </p:cSld>
  <p:clrMapOvr>
    <a:masterClrMapping/>
  </p:clrMapOvr>
</p:sld>
</file>

<file path=ppt/slides/slide13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F2252894-76DB-455C-A03C-F4AAFCDC1C8C}"/>
              </a:ext>
            </a:extLst>
          </p:cNvPr>
          <p:cNvSpPr txBox="1"/>
          <p:nvPr/>
        </p:nvSpPr>
        <p:spPr>
          <a:xfrm>
            <a:off x="4724400" y="3200400"/>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a:t>
            </a:r>
            <a:r>
              <a:rPr lang="en-US" dirty="0" err="1"/>
              <a:t>Localscript</a:t>
            </a:r>
            <a:r>
              <a:rPr lang="en-US" dirty="0"/>
              <a:t> run pass, app : pass</a:t>
            </a:r>
          </a:p>
        </p:txBody>
      </p:sp>
    </p:spTree>
    <p:extLst>
      <p:ext uri="{BB962C8B-B14F-4D97-AF65-F5344CB8AC3E}">
        <p14:creationId xmlns:p14="http://schemas.microsoft.com/office/powerpoint/2010/main" val="948262827"/>
      </p:ext>
    </p:extLst>
  </p:cSld>
  <p:clrMapOvr>
    <a:masterClrMapping/>
  </p:clrMapOvr>
</p:sld>
</file>

<file path=ppt/slides/slide13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76615864"/>
      </p:ext>
    </p:extLst>
  </p:cSld>
  <p:clrMapOvr>
    <a:masterClrMapping/>
  </p:clrMapOvr>
</p:sld>
</file>

<file path=ppt/slides/slide13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38448757"/>
      </p:ext>
    </p:extLst>
  </p:cSld>
  <p:clrMapOvr>
    <a:masterClrMapping/>
  </p:clrMapOvr>
</p:sld>
</file>

<file path=ppt/slides/slide13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9904193"/>
      </p:ext>
    </p:extLst>
  </p:cSld>
  <p:clrMapOvr>
    <a:masterClrMapping/>
  </p:clrMapOvr>
</p:sld>
</file>

<file path=ppt/slides/slide13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8ECF6E53-BD29-4C0D-9AD3-3E1708826A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26" name="Rectangle 25">
              <a:extLst>
                <a:ext uri="{FF2B5EF4-FFF2-40B4-BE49-F238E27FC236}">
                  <a16:creationId xmlns:a16="http://schemas.microsoft.com/office/drawing/2014/main" id="{353D341A-76E2-4E18-9186-A23AB8AF9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7" name="Picture 26">
              <a:extLst>
                <a:ext uri="{FF2B5EF4-FFF2-40B4-BE49-F238E27FC236}">
                  <a16:creationId xmlns:a16="http://schemas.microsoft.com/office/drawing/2014/main" id="{AADD72CF-72AC-41C3-AC1A-1C864D3110FD}"/>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a:ext>
              </a:extLst>
            </a:blip>
            <a:stretch>
              <a:fillRect/>
            </a:stretch>
          </p:blipFill>
          <p:spPr>
            <a:xfrm>
              <a:off x="-3176" y="0"/>
              <a:ext cx="12192000" cy="6858000"/>
            </a:xfrm>
            <a:prstGeom prst="rect">
              <a:avLst/>
            </a:prstGeom>
          </p:spPr>
        </p:pic>
      </p:grpSp>
      <p:sp>
        <p:nvSpPr>
          <p:cNvPr id="29" name="Rectangle 28">
            <a:extLst>
              <a:ext uri="{FF2B5EF4-FFF2-40B4-BE49-F238E27FC236}">
                <a16:creationId xmlns:a16="http://schemas.microsoft.com/office/drawing/2014/main" id="{51B680D3-33DA-4AED-8452-A96B49AAA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34098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41B0847-8314-49E9-A34A-F9CFC543C552}"/>
              </a:ext>
            </a:extLst>
          </p:cNvPr>
          <p:cNvSpPr>
            <a:spLocks noGrp="1"/>
          </p:cNvSpPr>
          <p:nvPr>
            <p:ph type="ctrTitle"/>
          </p:nvPr>
        </p:nvSpPr>
        <p:spPr>
          <a:xfrm>
            <a:off x="680322" y="4494107"/>
            <a:ext cx="8133478" cy="940240"/>
          </a:xfrm>
        </p:spPr>
        <p:txBody>
          <a:bodyPr>
            <a:normAutofit/>
          </a:bodyPr>
          <a:lstStyle/>
          <a:p>
            <a:r>
              <a:rPr lang="en-US" sz="4800" dirty="0"/>
              <a:t>Thank You!</a:t>
            </a:r>
            <a:endParaRPr lang="ru-RU" sz="4800" dirty="0"/>
          </a:p>
        </p:txBody>
      </p:sp>
      <p:sp>
        <p:nvSpPr>
          <p:cNvPr id="3" name="Subtitle 2">
            <a:extLst>
              <a:ext uri="{FF2B5EF4-FFF2-40B4-BE49-F238E27FC236}">
                <a16:creationId xmlns:a16="http://schemas.microsoft.com/office/drawing/2014/main" id="{F171BF5C-E064-4BCB-B2C7-ED2B0530DF25}"/>
              </a:ext>
            </a:extLst>
          </p:cNvPr>
          <p:cNvSpPr>
            <a:spLocks noGrp="1"/>
          </p:cNvSpPr>
          <p:nvPr>
            <p:ph type="subTitle" idx="1"/>
          </p:nvPr>
        </p:nvSpPr>
        <p:spPr>
          <a:xfrm>
            <a:off x="680322" y="5433742"/>
            <a:ext cx="8133478" cy="406566"/>
          </a:xfrm>
        </p:spPr>
        <p:txBody>
          <a:bodyPr>
            <a:normAutofit/>
          </a:bodyPr>
          <a:lstStyle/>
          <a:p>
            <a:r>
              <a:rPr lang="en-US" sz="1800" dirty="0">
                <a:solidFill>
                  <a:schemeClr val="accent1"/>
                </a:solidFill>
              </a:rPr>
              <a:t>someone@example.com</a:t>
            </a:r>
            <a:endParaRPr lang="ru-RU" sz="1800" dirty="0">
              <a:solidFill>
                <a:schemeClr val="accent1"/>
              </a:solidFill>
            </a:endParaRPr>
          </a:p>
        </p:txBody>
      </p:sp>
      <p:pic>
        <p:nvPicPr>
          <p:cNvPr id="5" name="Picture 4" descr="open window with vine of flowers just outside">
            <a:extLst>
              <a:ext uri="{FF2B5EF4-FFF2-40B4-BE49-F238E27FC236}">
                <a16:creationId xmlns:a16="http://schemas.microsoft.com/office/drawing/2014/main" id="{08C3D6AC-AE28-4838-90FB-862C51653151}"/>
              </a:ext>
            </a:extLst>
          </p:cNvPr>
          <p:cNvPicPr>
            <a:picLocks noChangeAspect="1"/>
          </p:cNvPicPr>
          <p:nvPr/>
        </p:nvPicPr>
        <p:blipFill rotWithShape="1">
          <a:blip r:embed="rId4">
            <a:extLst>
              <a:ext uri="{28A0092B-C50C-407E-A947-70E740481C1C}">
                <a14:useLocalDpi xmlns:a14="http://schemas.microsoft.com/office/drawing/2010/main"/>
              </a:ext>
            </a:extLst>
          </a:blip>
          <a:srcRect l="-21"/>
          <a:stretch/>
        </p:blipFill>
        <p:spPr>
          <a:xfrm>
            <a:off x="20" y="10"/>
            <a:ext cx="8966180" cy="4198928"/>
          </a:xfrm>
          <a:prstGeom prst="rect">
            <a:avLst/>
          </a:prstGeom>
          <a:ln>
            <a:noFill/>
          </a:ln>
          <a:effectLst>
            <a:outerShdw blurRad="76200" dist="63500" dir="5040000" algn="tl" rotWithShape="0">
              <a:srgbClr val="000000">
                <a:alpha val="41000"/>
              </a:srgbClr>
            </a:outerShdw>
          </a:effectLst>
        </p:spPr>
      </p:pic>
      <p:sp>
        <p:nvSpPr>
          <p:cNvPr id="31" name="Rectangle 30">
            <a:extLst>
              <a:ext uri="{FF2B5EF4-FFF2-40B4-BE49-F238E27FC236}">
                <a16:creationId xmlns:a16="http://schemas.microsoft.com/office/drawing/2014/main" id="{AB854EE0-7215-4BC8-8518-42D6DB2065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34098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170F728-C2F1-46CE-BA22-F8F0CDF9CF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93754"/>
            <a:ext cx="89680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212791CF-354A-4144-A3C0-4AC897843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93754"/>
            <a:ext cx="3080285" cy="275942"/>
          </a:xfrm>
          <a:prstGeom prst="rect">
            <a:avLst/>
          </a:prstGeom>
          <a:blipFill>
            <a:blip r:embed="rId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68855008"/>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14897360"/>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98654980"/>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28890954"/>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99013884"/>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34769310"/>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33012780"/>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515803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873E92F5-DFD3-4CE7-A0CA-D10202F51629}"/>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SREQ0164915 Created</a:t>
            </a:r>
          </a:p>
        </p:txBody>
      </p:sp>
    </p:spTree>
    <p:extLst>
      <p:ext uri="{BB962C8B-B14F-4D97-AF65-F5344CB8AC3E}">
        <p14:creationId xmlns:p14="http://schemas.microsoft.com/office/powerpoint/2010/main" val="3711854032"/>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30023512"/>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68724442"/>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85217917"/>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3679004475"/>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86249193"/>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0087210"/>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69787418"/>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71674907"/>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04853658"/>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5342350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6D73A4-BE94-46DE-BBE0-B092B15DEE2E}"/>
              </a:ext>
            </a:extLst>
          </p:cNvPr>
          <p:cNvSpPr txBox="1"/>
          <p:nvPr/>
        </p:nvSpPr>
        <p:spPr>
          <a:xfrm>
            <a:off x="4724400" y="3200399"/>
            <a:ext cx="274319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spTree>
    <p:extLst>
      <p:ext uri="{BB962C8B-B14F-4D97-AF65-F5344CB8AC3E}">
        <p14:creationId xmlns:p14="http://schemas.microsoft.com/office/powerpoint/2010/main" val="2819738276"/>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69935283"/>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44960829"/>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15797140"/>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65155088"/>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56917572"/>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785499943"/>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68549703"/>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83822417"/>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41435097"/>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107717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72286081"/>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59381052"/>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3457712495"/>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63774585"/>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40639190"/>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30220462"/>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86611744"/>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28270365"/>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2735848432"/>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8905812"/>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010549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84371013"/>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74833397"/>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94112061"/>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39247374"/>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1821955675"/>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6507269"/>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89720965"/>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3324634"/>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98206088"/>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46504644"/>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266109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1319497"/>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16778349"/>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22259143"/>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87099984"/>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40097956"/>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20140542"/>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4225653936"/>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16245760"/>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56485770"/>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51531337"/>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688968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42044833"/>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52192127"/>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4086148618"/>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48970945"/>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30842479"/>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82131153"/>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35249330"/>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62153870"/>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2150150814"/>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88592553"/>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738268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298076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39885723"/>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08823386"/>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92029837"/>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2740595"/>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3443022578"/>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65035263"/>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18725581"/>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16546869"/>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99510890"/>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34198908"/>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770353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16282469"/>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3434820730"/>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11425638"/>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70457573"/>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38719379"/>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68893717"/>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82041465"/>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64906559"/>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30441793"/>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15246992"/>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411191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83234364"/>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03811651"/>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7971800"/>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26827915"/>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681010728"/>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57369304"/>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37846402"/>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6667623"/>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47727042"/>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17579736"/>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14867874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12019844"/>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32496021"/>
      </p:ext>
    </p:extLst>
  </p:cSld>
  <p:clrMapOvr>
    <a:masterClrMapping/>
  </p:clrMapOvr>
</p:sld>
</file>

<file path=ppt/slides/slide2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62771973"/>
      </p:ext>
    </p:extLst>
  </p:cSld>
  <p:clrMapOvr>
    <a:masterClrMapping/>
  </p:clrMapOvr>
</p:sld>
</file>

<file path=ppt/slides/slide23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87388558"/>
      </p:ext>
    </p:extLst>
  </p:cSld>
  <p:clrMapOvr>
    <a:masterClrMapping/>
  </p:clrMapOvr>
</p:sld>
</file>

<file path=ppt/slides/slide2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46277143"/>
      </p:ext>
    </p:extLst>
  </p:cSld>
  <p:clrMapOvr>
    <a:masterClrMapping/>
  </p:clrMapOvr>
</p:sld>
</file>

<file path=ppt/slides/slide23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71551289"/>
      </p:ext>
    </p:extLst>
  </p:cSld>
  <p:clrMapOvr>
    <a:masterClrMapping/>
  </p:clrMapOvr>
</p:sld>
</file>

<file path=ppt/slides/slide2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1181475351"/>
      </p:ext>
    </p:extLst>
  </p:cSld>
  <p:clrMapOvr>
    <a:masterClrMapping/>
  </p:clrMapOvr>
</p:sld>
</file>

<file path=ppt/slides/slide23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0817518"/>
      </p:ext>
    </p:extLst>
  </p:cSld>
  <p:clrMapOvr>
    <a:masterClrMapping/>
  </p:clrMapOvr>
</p:sld>
</file>

<file path=ppt/slides/slide2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50477089"/>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80227663"/>
      </p:ext>
    </p:extLst>
  </p:cSld>
  <p:clrMapOvr>
    <a:masterClrMapping/>
  </p:clrMapOvr>
</p:sld>
</file>

<file path=ppt/slides/slide23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020865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24936355"/>
      </p:ext>
    </p:extLst>
  </p:cSld>
  <p:clrMapOvr>
    <a:masterClrMapping/>
  </p:clrMapOvr>
</p:sld>
</file>

<file path=ppt/slides/slide24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20016103"/>
      </p:ext>
    </p:extLst>
  </p:cSld>
  <p:clrMapOvr>
    <a:masterClrMapping/>
  </p:clrMapOvr>
</p:sld>
</file>

<file path=ppt/slides/slide24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2436357220"/>
      </p:ext>
    </p:extLst>
  </p:cSld>
  <p:clrMapOvr>
    <a:masterClrMapping/>
  </p:clrMapOvr>
</p:sld>
</file>

<file path=ppt/slides/slide24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74888034"/>
      </p:ext>
    </p:extLst>
  </p:cSld>
  <p:clrMapOvr>
    <a:masterClrMapping/>
  </p:clrMapOvr>
</p:sld>
</file>

<file path=ppt/slides/slide24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73197694"/>
      </p:ext>
    </p:extLst>
  </p:cSld>
  <p:clrMapOvr>
    <a:masterClrMapping/>
  </p:clrMapOvr>
</p:sld>
</file>

<file path=ppt/slides/slide24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0513395"/>
      </p:ext>
    </p:extLst>
  </p:cSld>
  <p:clrMapOvr>
    <a:masterClrMapping/>
  </p:clrMapOvr>
</p:sld>
</file>

<file path=ppt/slides/slide24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8067287"/>
      </p:ext>
    </p:extLst>
  </p:cSld>
  <p:clrMapOvr>
    <a:masterClrMapping/>
  </p:clrMapOvr>
</p:sld>
</file>

<file path=ppt/slides/slide24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19102153"/>
      </p:ext>
    </p:extLst>
  </p:cSld>
  <p:clrMapOvr>
    <a:masterClrMapping/>
  </p:clrMapOvr>
</p:sld>
</file>

<file path=ppt/slides/slide24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747489467"/>
      </p:ext>
    </p:extLst>
  </p:cSld>
  <p:clrMapOvr>
    <a:masterClrMapping/>
  </p:clrMapOvr>
</p:sld>
</file>

<file path=ppt/slides/slide24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1362861"/>
      </p:ext>
    </p:extLst>
  </p:cSld>
  <p:clrMapOvr>
    <a:masterClrMapping/>
  </p:clrMapOvr>
</p:sld>
</file>

<file path=ppt/slides/slide24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904794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38838293"/>
      </p:ext>
    </p:extLst>
  </p:cSld>
  <p:clrMapOvr>
    <a:masterClrMapping/>
  </p:clrMapOvr>
</p:sld>
</file>

<file path=ppt/slides/slide25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6046923"/>
      </p:ext>
    </p:extLst>
  </p:cSld>
  <p:clrMapOvr>
    <a:masterClrMapping/>
  </p:clrMapOvr>
</p:sld>
</file>

<file path=ppt/slides/slide25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21594629"/>
      </p:ext>
    </p:extLst>
  </p:cSld>
  <p:clrMapOvr>
    <a:masterClrMapping/>
  </p:clrMapOvr>
</p:sld>
</file>

<file path=ppt/slides/slide25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86756911"/>
      </p:ext>
    </p:extLst>
  </p:cSld>
  <p:clrMapOvr>
    <a:masterClrMapping/>
  </p:clrMapOvr>
</p:sld>
</file>

<file path=ppt/slides/slide25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3553760219"/>
      </p:ext>
    </p:extLst>
  </p:cSld>
  <p:clrMapOvr>
    <a:masterClrMapping/>
  </p:clrMapOvr>
</p:sld>
</file>

<file path=ppt/slides/slide25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87645537"/>
      </p:ext>
    </p:extLst>
  </p:cSld>
  <p:clrMapOvr>
    <a:masterClrMapping/>
  </p:clrMapOvr>
</p:sld>
</file>

<file path=ppt/slides/slide25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44920092"/>
      </p:ext>
    </p:extLst>
  </p:cSld>
  <p:clrMapOvr>
    <a:masterClrMapping/>
  </p:clrMapOvr>
</p:sld>
</file>

<file path=ppt/slides/slide25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34744506"/>
      </p:ext>
    </p:extLst>
  </p:cSld>
  <p:clrMapOvr>
    <a:masterClrMapping/>
  </p:clrMapOvr>
</p:sld>
</file>

<file path=ppt/slides/slide25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89178574"/>
      </p:ext>
    </p:extLst>
  </p:cSld>
  <p:clrMapOvr>
    <a:masterClrMapping/>
  </p:clrMapOvr>
</p:sld>
</file>

<file path=ppt/slides/slide25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1154715"/>
      </p:ext>
    </p:extLst>
  </p:cSld>
  <p:clrMapOvr>
    <a:masterClrMapping/>
  </p:clrMapOvr>
</p:sld>
</file>

<file path=ppt/slides/slide25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4073729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21907081"/>
      </p:ext>
    </p:extLst>
  </p:cSld>
  <p:clrMapOvr>
    <a:masterClrMapping/>
  </p:clrMapOvr>
</p:sld>
</file>

<file path=ppt/slides/slide26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31276053"/>
      </p:ext>
    </p:extLst>
  </p:cSld>
  <p:clrMapOvr>
    <a:masterClrMapping/>
  </p:clrMapOvr>
</p:sld>
</file>

<file path=ppt/slides/slide26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28386468"/>
      </p:ext>
    </p:extLst>
  </p:cSld>
  <p:clrMapOvr>
    <a:masterClrMapping/>
  </p:clrMapOvr>
</p:sld>
</file>

<file path=ppt/slides/slide26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43214344"/>
      </p:ext>
    </p:extLst>
  </p:cSld>
  <p:clrMapOvr>
    <a:masterClrMapping/>
  </p:clrMapOvr>
</p:sld>
</file>

<file path=ppt/slides/slide26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58683544"/>
      </p:ext>
    </p:extLst>
  </p:cSld>
  <p:clrMapOvr>
    <a:masterClrMapping/>
  </p:clrMapOvr>
</p:sld>
</file>

<file path=ppt/slides/slide26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13760964"/>
      </p:ext>
    </p:extLst>
  </p:cSld>
  <p:clrMapOvr>
    <a:masterClrMapping/>
  </p:clrMapOvr>
</p:sld>
</file>

<file path=ppt/slides/slide26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36180494"/>
      </p:ext>
    </p:extLst>
  </p:cSld>
  <p:clrMapOvr>
    <a:masterClrMapping/>
  </p:clrMapOvr>
</p:sld>
</file>

<file path=ppt/slides/slide26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4274823572"/>
      </p:ext>
    </p:extLst>
  </p:cSld>
  <p:clrMapOvr>
    <a:masterClrMapping/>
  </p:clrMapOvr>
</p:sld>
</file>

<file path=ppt/slides/slide26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43102163"/>
      </p:ext>
    </p:extLst>
  </p:cSld>
  <p:clrMapOvr>
    <a:masterClrMapping/>
  </p:clrMapOvr>
</p:sld>
</file>

<file path=ppt/slides/slide26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6914864"/>
      </p:ext>
    </p:extLst>
  </p:cSld>
  <p:clrMapOvr>
    <a:masterClrMapping/>
  </p:clrMapOvr>
</p:sld>
</file>

<file path=ppt/slides/slide26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091042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70336179"/>
      </p:ext>
    </p:extLst>
  </p:cSld>
  <p:clrMapOvr>
    <a:masterClrMapping/>
  </p:clrMapOvr>
</p:sld>
</file>

<file path=ppt/slides/slide27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77033913"/>
      </p:ext>
    </p:extLst>
  </p:cSld>
  <p:clrMapOvr>
    <a:masterClrMapping/>
  </p:clrMapOvr>
</p:sld>
</file>

<file path=ppt/slides/slide27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39604068"/>
      </p:ext>
    </p:extLst>
  </p:cSld>
  <p:clrMapOvr>
    <a:masterClrMapping/>
  </p:clrMapOvr>
</p:sld>
</file>

<file path=ppt/slides/slide27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810893812"/>
      </p:ext>
    </p:extLst>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71971371"/>
      </p:ext>
    </p:extLst>
  </p:cSld>
  <p:clrMapOvr>
    <a:masterClrMapping/>
  </p:clrMapOvr>
</p:sld>
</file>

<file path=ppt/slides/slide27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63005575"/>
      </p:ext>
    </p:extLst>
  </p:cSld>
  <p:clrMapOvr>
    <a:masterClrMapping/>
  </p:clrMapOvr>
</p:sld>
</file>

<file path=ppt/slides/slide27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10049916"/>
      </p:ext>
    </p:extLst>
  </p:cSld>
  <p:clrMapOvr>
    <a:masterClrMapping/>
  </p:clrMapOvr>
</p:sld>
</file>

<file path=ppt/slides/slide27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75677040"/>
      </p:ext>
    </p:extLst>
  </p:cSld>
  <p:clrMapOvr>
    <a:masterClrMapping/>
  </p:clrMapOvr>
</p:sld>
</file>

<file path=ppt/slides/slide27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41927143"/>
      </p:ext>
    </p:extLst>
  </p:cSld>
  <p:clrMapOvr>
    <a:masterClrMapping/>
  </p:clrMapOvr>
</p:sld>
</file>

<file path=ppt/slides/slide27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2469796226"/>
      </p:ext>
    </p:extLst>
  </p:cSld>
  <p:clrMapOvr>
    <a:masterClrMapping/>
  </p:clrMapOvr>
</p:sld>
</file>

<file path=ppt/slides/slide27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743121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72590039"/>
      </p:ext>
    </p:extLst>
  </p:cSld>
  <p:clrMapOvr>
    <a:masterClrMapping/>
  </p:clrMapOvr>
</p:sld>
</file>

<file path=ppt/slides/slide28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4184763"/>
      </p:ext>
    </p:extLst>
  </p:cSld>
  <p:clrMapOvr>
    <a:masterClrMapping/>
  </p:clrMapOvr>
</p:sld>
</file>

<file path=ppt/slides/slide28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57288750"/>
      </p:ext>
    </p:extLst>
  </p:cSld>
  <p:clrMapOvr>
    <a:masterClrMapping/>
  </p:clrMapOvr>
</p:sld>
</file>

<file path=ppt/slides/slide28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13656677"/>
      </p:ext>
    </p:extLst>
  </p:cSld>
  <p:clrMapOvr>
    <a:masterClrMapping/>
  </p:clrMapOvr>
</p:sld>
</file>

<file path=ppt/slides/slide28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28144228"/>
      </p:ext>
    </p:extLst>
  </p:cSld>
  <p:clrMapOvr>
    <a:masterClrMapping/>
  </p:clrMapOvr>
</p:sld>
</file>

<file path=ppt/slides/slide28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4155220131"/>
      </p:ext>
    </p:extLst>
  </p:cSld>
  <p:clrMapOvr>
    <a:masterClrMapping/>
  </p:clrMapOvr>
</p:sld>
</file>

<file path=ppt/slides/slide28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52132223"/>
      </p:ext>
    </p:extLst>
  </p:cSld>
  <p:clrMapOvr>
    <a:masterClrMapping/>
  </p:clrMapOvr>
</p:sld>
</file>

<file path=ppt/slides/slide28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68337434"/>
      </p:ext>
    </p:extLst>
  </p:cSld>
  <p:clrMapOvr>
    <a:masterClrMapping/>
  </p:clrMapOvr>
</p:sld>
</file>

<file path=ppt/slides/slide28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39497266"/>
      </p:ext>
    </p:extLst>
  </p:cSld>
  <p:clrMapOvr>
    <a:masterClrMapping/>
  </p:clrMapOvr>
</p:sld>
</file>

<file path=ppt/slides/slide28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7838906"/>
      </p:ext>
    </p:extLst>
  </p:cSld>
  <p:clrMapOvr>
    <a:masterClrMapping/>
  </p:clrMapOvr>
</p:sld>
</file>

<file path=ppt/slides/slide28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2968090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18516457"/>
      </p:ext>
    </p:extLst>
  </p:cSld>
  <p:clrMapOvr>
    <a:masterClrMapping/>
  </p:clrMapOvr>
</p:sld>
</file>

<file path=ppt/slides/slide29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2638619982"/>
      </p:ext>
    </p:extLst>
  </p:cSld>
  <p:clrMapOvr>
    <a:masterClrMapping/>
  </p:clrMapOvr>
</p:sld>
</file>

<file path=ppt/slides/slide29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48243751"/>
      </p:ext>
    </p:extLst>
  </p:cSld>
  <p:clrMapOvr>
    <a:masterClrMapping/>
  </p:clrMapOvr>
</p:sld>
</file>

<file path=ppt/slides/slide29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38900515"/>
      </p:ext>
    </p:extLst>
  </p:cSld>
  <p:clrMapOvr>
    <a:masterClrMapping/>
  </p:clrMapOvr>
</p:sld>
</file>

<file path=ppt/slides/slide29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28393488"/>
      </p:ext>
    </p:extLst>
  </p:cSld>
  <p:clrMapOvr>
    <a:masterClrMapping/>
  </p:clrMapOvr>
</p:sld>
</file>

<file path=ppt/slides/slide29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65906241"/>
      </p:ext>
    </p:extLst>
  </p:cSld>
  <p:clrMapOvr>
    <a:masterClrMapping/>
  </p:clrMapOvr>
</p:sld>
</file>

<file path=ppt/slides/slide29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84827692"/>
      </p:ext>
    </p:extLst>
  </p:cSld>
  <p:clrMapOvr>
    <a:masterClrMapping/>
  </p:clrMapOvr>
</p:sld>
</file>

<file path=ppt/slides/slide29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3853435607"/>
      </p:ext>
    </p:extLst>
  </p:cSld>
  <p:clrMapOvr>
    <a:masterClrMapping/>
  </p:clrMapOvr>
</p:sld>
</file>

<file path=ppt/slides/slide29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09764220"/>
      </p:ext>
    </p:extLst>
  </p:cSld>
  <p:clrMapOvr>
    <a:masterClrMapping/>
  </p:clrMapOvr>
</p:sld>
</file>

<file path=ppt/slides/slide29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02976962"/>
      </p:ext>
    </p:extLst>
  </p:cSld>
  <p:clrMapOvr>
    <a:masterClrMapping/>
  </p:clrMapOvr>
</p:sld>
</file>

<file path=ppt/slides/slide29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707678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002925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72991295"/>
      </p:ext>
    </p:extLst>
  </p:cSld>
  <p:clrMapOvr>
    <a:masterClrMapping/>
  </p:clrMapOvr>
</p:sld>
</file>

<file path=ppt/slides/slide30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56391167"/>
      </p:ext>
    </p:extLst>
  </p:cSld>
  <p:clrMapOvr>
    <a:masterClrMapping/>
  </p:clrMapOvr>
</p:sld>
</file>

<file path=ppt/slides/slide30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29965320"/>
      </p:ext>
    </p:extLst>
  </p:cSld>
  <p:clrMapOvr>
    <a:masterClrMapping/>
  </p:clrMapOvr>
</p:sld>
</file>

<file path=ppt/slides/slide30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916137212"/>
      </p:ext>
    </p:extLst>
  </p:cSld>
  <p:clrMapOvr>
    <a:masterClrMapping/>
  </p:clrMapOvr>
</p:sld>
</file>

<file path=ppt/slides/slide30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62074465"/>
      </p:ext>
    </p:extLst>
  </p:cSld>
  <p:clrMapOvr>
    <a:masterClrMapping/>
  </p:clrMapOvr>
</p:sld>
</file>

<file path=ppt/slides/slide30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79529888"/>
      </p:ext>
    </p:extLst>
  </p:cSld>
  <p:clrMapOvr>
    <a:masterClrMapping/>
  </p:clrMapOvr>
</p:sld>
</file>

<file path=ppt/slides/slide30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87142409"/>
      </p:ext>
    </p:extLst>
  </p:cSld>
  <p:clrMapOvr>
    <a:masterClrMapping/>
  </p:clrMapOvr>
</p:sld>
</file>

<file path=ppt/slides/slide30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59725475"/>
      </p:ext>
    </p:extLst>
  </p:cSld>
  <p:clrMapOvr>
    <a:masterClrMapping/>
  </p:clrMapOvr>
</p:sld>
</file>

<file path=ppt/slides/slide30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440739"/>
      </p:ext>
    </p:extLst>
  </p:cSld>
  <p:clrMapOvr>
    <a:masterClrMapping/>
  </p:clrMapOvr>
</p:sld>
</file>

<file path=ppt/slides/slide30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978201144"/>
      </p:ext>
    </p:extLst>
  </p:cSld>
  <p:clrMapOvr>
    <a:masterClrMapping/>
  </p:clrMapOvr>
</p:sld>
</file>

<file path=ppt/slides/slide30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20578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12867631"/>
      </p:ext>
    </p:extLst>
  </p:cSld>
  <p:clrMapOvr>
    <a:masterClrMapping/>
  </p:clrMapOvr>
</p:sld>
</file>

<file path=ppt/slides/slide3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88717990"/>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08321937"/>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34098145"/>
      </p:ext>
    </p:extLst>
  </p:cSld>
  <p:clrMapOvr>
    <a:masterClrMapping/>
  </p:clrMapOvr>
</p:sld>
</file>

<file path=ppt/slides/slide3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77898524"/>
      </p:ext>
    </p:extLst>
  </p:cSld>
  <p:clrMapOvr>
    <a:masterClrMapping/>
  </p:clrMapOvr>
</p:sld>
</file>

<file path=ppt/slides/slide3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1360842923"/>
      </p:ext>
    </p:extLst>
  </p:cSld>
  <p:clrMapOvr>
    <a:masterClrMapping/>
  </p:clrMapOvr>
</p:sld>
</file>

<file path=ppt/slides/slide3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35196709"/>
      </p:ext>
    </p:extLst>
  </p:cSld>
  <p:clrMapOvr>
    <a:masterClrMapping/>
  </p:clrMapOvr>
</p:sld>
</file>

<file path=ppt/slides/slide3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66833114"/>
      </p:ext>
    </p:extLst>
  </p:cSld>
  <p:clrMapOvr>
    <a:masterClrMapping/>
  </p:clrMapOvr>
</p:sld>
</file>

<file path=ppt/slides/slide3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67345194"/>
      </p:ext>
    </p:extLst>
  </p:cSld>
  <p:clrMapOvr>
    <a:masterClrMapping/>
  </p:clrMapOvr>
</p:sld>
</file>

<file path=ppt/slides/slide3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5833319"/>
      </p:ext>
    </p:extLst>
  </p:cSld>
  <p:clrMapOvr>
    <a:masterClrMapping/>
  </p:clrMapOvr>
</p:sld>
</file>

<file path=ppt/slides/slide3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755611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61035513"/>
      </p:ext>
    </p:extLst>
  </p:cSld>
  <p:clrMapOvr>
    <a:masterClrMapping/>
  </p:clrMapOvr>
</p:sld>
</file>

<file path=ppt/slides/slide3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3708911722"/>
      </p:ext>
    </p:extLst>
  </p:cSld>
  <p:clrMapOvr>
    <a:masterClrMapping/>
  </p:clrMapOvr>
</p:sld>
</file>

<file path=ppt/slides/slide3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63291903"/>
      </p:ext>
    </p:extLst>
  </p:cSld>
  <p:clrMapOvr>
    <a:masterClrMapping/>
  </p:clrMapOvr>
</p:sld>
</file>

<file path=ppt/slides/slide3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92142194"/>
      </p:ext>
    </p:extLst>
  </p:cSld>
  <p:clrMapOvr>
    <a:masterClrMapping/>
  </p:clrMapOvr>
</p:sld>
</file>

<file path=ppt/slides/slide3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20956161"/>
      </p:ext>
    </p:extLst>
  </p:cSld>
  <p:clrMapOvr>
    <a:masterClrMapping/>
  </p:clrMapOvr>
</p:sld>
</file>

<file path=ppt/slides/slide3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35894318"/>
      </p:ext>
    </p:extLst>
  </p:cSld>
  <p:clrMapOvr>
    <a:masterClrMapping/>
  </p:clrMapOvr>
</p:sld>
</file>

<file path=ppt/slides/slide3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71664986"/>
      </p:ext>
    </p:extLst>
  </p:cSld>
  <p:clrMapOvr>
    <a:masterClrMapping/>
  </p:clrMapOvr>
</p:sld>
</file>

<file path=ppt/slides/slide3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81893439"/>
      </p:ext>
    </p:extLst>
  </p:cSld>
  <p:clrMapOvr>
    <a:masterClrMapping/>
  </p:clrMapOvr>
</p:sld>
</file>

<file path=ppt/slides/slide3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51533274"/>
      </p:ext>
    </p:extLst>
  </p:cSld>
  <p:clrMapOvr>
    <a:masterClrMapping/>
  </p:clrMapOvr>
</p:sld>
</file>

<file path=ppt/slides/slide3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2840305758"/>
      </p:ext>
    </p:extLst>
  </p:cSld>
  <p:clrMapOvr>
    <a:masterClrMapping/>
  </p:clrMapOvr>
</p:sld>
</file>

<file path=ppt/slides/slide3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946019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0231061"/>
      </p:ext>
    </p:extLst>
  </p:cSld>
  <p:clrMapOvr>
    <a:masterClrMapping/>
  </p:clrMapOvr>
</p:sld>
</file>

<file path=ppt/slides/slide3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85028435"/>
      </p:ext>
    </p:extLst>
  </p:cSld>
  <p:clrMapOvr>
    <a:masterClrMapping/>
  </p:clrMapOvr>
</p:sld>
</file>

<file path=ppt/slides/slide3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08636946"/>
      </p:ext>
    </p:extLst>
  </p:cSld>
  <p:clrMapOvr>
    <a:masterClrMapping/>
  </p:clrMapOvr>
</p:sld>
</file>

<file path=ppt/slides/slide33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25616388"/>
      </p:ext>
    </p:extLst>
  </p:cSld>
  <p:clrMapOvr>
    <a:masterClrMapping/>
  </p:clrMapOvr>
</p:sld>
</file>

<file path=ppt/slides/slide3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91607573"/>
      </p:ext>
    </p:extLst>
  </p:cSld>
  <p:clrMapOvr>
    <a:masterClrMapping/>
  </p:clrMapOvr>
</p:sld>
</file>

<file path=ppt/slides/slide33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4176333942"/>
      </p:ext>
    </p:extLst>
  </p:cSld>
  <p:clrMapOvr>
    <a:masterClrMapping/>
  </p:clrMapOvr>
</p:sld>
</file>

<file path=ppt/slides/slide3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67319081"/>
      </p:ext>
    </p:extLst>
  </p:cSld>
  <p:clrMapOvr>
    <a:masterClrMapping/>
  </p:clrMapOvr>
</p:sld>
</file>

<file path=ppt/slides/slide33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94116218"/>
      </p:ext>
    </p:extLst>
  </p:cSld>
  <p:clrMapOvr>
    <a:masterClrMapping/>
  </p:clrMapOvr>
</p:sld>
</file>

<file path=ppt/slides/slide3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46280251"/>
      </p:ext>
    </p:extLst>
  </p:cSld>
  <p:clrMapOvr>
    <a:masterClrMapping/>
  </p:clrMapOvr>
</p:sld>
</file>

<file path=ppt/slides/slide3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53577829"/>
      </p:ext>
    </p:extLst>
  </p:cSld>
  <p:clrMapOvr>
    <a:masterClrMapping/>
  </p:clrMapOvr>
</p:sld>
</file>

<file path=ppt/slides/slide33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400783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14815870"/>
      </p:ext>
    </p:extLst>
  </p:cSld>
  <p:clrMapOvr>
    <a:masterClrMapping/>
  </p:clrMapOvr>
</p:sld>
</file>

<file path=ppt/slides/slide34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1584754303"/>
      </p:ext>
    </p:extLst>
  </p:cSld>
  <p:clrMapOvr>
    <a:masterClrMapping/>
  </p:clrMapOvr>
</p:sld>
</file>

<file path=ppt/slides/slide34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12204157"/>
      </p:ext>
    </p:extLst>
  </p:cSld>
  <p:clrMapOvr>
    <a:masterClrMapping/>
  </p:clrMapOvr>
</p:sld>
</file>

<file path=ppt/slides/slide34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66196354"/>
      </p:ext>
    </p:extLst>
  </p:cSld>
  <p:clrMapOvr>
    <a:masterClrMapping/>
  </p:clrMapOvr>
</p:sld>
</file>

<file path=ppt/slides/slide34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34756357"/>
      </p:ext>
    </p:extLst>
  </p:cSld>
  <p:clrMapOvr>
    <a:masterClrMapping/>
  </p:clrMapOvr>
</p:sld>
</file>

<file path=ppt/slides/slide34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84193222"/>
      </p:ext>
    </p:extLst>
  </p:cSld>
  <p:clrMapOvr>
    <a:masterClrMapping/>
  </p:clrMapOvr>
</p:sld>
</file>

<file path=ppt/slides/slide34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76549232"/>
      </p:ext>
    </p:extLst>
  </p:cSld>
  <p:clrMapOvr>
    <a:masterClrMapping/>
  </p:clrMapOvr>
</p:sld>
</file>

<file path=ppt/slides/slide34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1914710711"/>
      </p:ext>
    </p:extLst>
  </p:cSld>
  <p:clrMapOvr>
    <a:masterClrMapping/>
  </p:clrMapOvr>
</p:sld>
</file>

<file path=ppt/slides/slide34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43043869"/>
      </p:ext>
    </p:extLst>
  </p:cSld>
  <p:clrMapOvr>
    <a:masterClrMapping/>
  </p:clrMapOvr>
</p:sld>
</file>

<file path=ppt/slides/slide34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6304527"/>
      </p:ext>
    </p:extLst>
  </p:cSld>
  <p:clrMapOvr>
    <a:masterClrMapping/>
  </p:clrMapOvr>
</p:sld>
</file>

<file path=ppt/slides/slide34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513564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04674058"/>
      </p:ext>
    </p:extLst>
  </p:cSld>
  <p:clrMapOvr>
    <a:masterClrMapping/>
  </p:clrMapOvr>
</p:sld>
</file>

<file path=ppt/slides/slide35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41387249"/>
      </p:ext>
    </p:extLst>
  </p:cSld>
  <p:clrMapOvr>
    <a:masterClrMapping/>
  </p:clrMapOvr>
</p:sld>
</file>

<file path=ppt/slides/slide35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55079880"/>
      </p:ext>
    </p:extLst>
  </p:cSld>
  <p:clrMapOvr>
    <a:masterClrMapping/>
  </p:clrMapOvr>
</p:sld>
</file>

<file path=ppt/slides/slide35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390422072"/>
      </p:ext>
    </p:extLst>
  </p:cSld>
  <p:clrMapOvr>
    <a:masterClrMapping/>
  </p:clrMapOvr>
</p:sld>
</file>

<file path=ppt/slides/slide35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21852134"/>
      </p:ext>
    </p:extLst>
  </p:cSld>
  <p:clrMapOvr>
    <a:masterClrMapping/>
  </p:clrMapOvr>
</p:sld>
</file>

<file path=ppt/slides/slide35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73117287"/>
      </p:ext>
    </p:extLst>
  </p:cSld>
  <p:clrMapOvr>
    <a:masterClrMapping/>
  </p:clrMapOvr>
</p:sld>
</file>

<file path=ppt/slides/slide35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23251524"/>
      </p:ext>
    </p:extLst>
  </p:cSld>
  <p:clrMapOvr>
    <a:masterClrMapping/>
  </p:clrMapOvr>
</p:sld>
</file>

<file path=ppt/slides/slide35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88029911"/>
      </p:ext>
    </p:extLst>
  </p:cSld>
  <p:clrMapOvr>
    <a:masterClrMapping/>
  </p:clrMapOvr>
</p:sld>
</file>

<file path=ppt/slides/slide35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83066867"/>
      </p:ext>
    </p:extLst>
  </p:cSld>
  <p:clrMapOvr>
    <a:masterClrMapping/>
  </p:clrMapOvr>
</p:sld>
</file>

<file path=ppt/slides/slide35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3513489322"/>
      </p:ext>
    </p:extLst>
  </p:cSld>
  <p:clrMapOvr>
    <a:masterClrMapping/>
  </p:clrMapOvr>
</p:sld>
</file>

<file path=ppt/slides/slide35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60179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11731795"/>
      </p:ext>
    </p:extLst>
  </p:cSld>
  <p:clrMapOvr>
    <a:masterClrMapping/>
  </p:clrMapOvr>
</p:sld>
</file>

<file path=ppt/slides/slide36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80783117"/>
      </p:ext>
    </p:extLst>
  </p:cSld>
  <p:clrMapOvr>
    <a:masterClrMapping/>
  </p:clrMapOvr>
</p:sld>
</file>

<file path=ppt/slides/slide36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18238129"/>
      </p:ext>
    </p:extLst>
  </p:cSld>
  <p:clrMapOvr>
    <a:masterClrMapping/>
  </p:clrMapOvr>
</p:sld>
</file>

<file path=ppt/slides/slide36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33139257"/>
      </p:ext>
    </p:extLst>
  </p:cSld>
  <p:clrMapOvr>
    <a:masterClrMapping/>
  </p:clrMapOvr>
</p:sld>
</file>

<file path=ppt/slides/slide36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03209453"/>
      </p:ext>
    </p:extLst>
  </p:cSld>
  <p:clrMapOvr>
    <a:masterClrMapping/>
  </p:clrMapOvr>
</p:sld>
</file>

<file path=ppt/slides/slide36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2093734110"/>
      </p:ext>
    </p:extLst>
  </p:cSld>
  <p:clrMapOvr>
    <a:masterClrMapping/>
  </p:clrMapOvr>
</p:sld>
</file>

<file path=ppt/slides/slide36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86292769"/>
      </p:ext>
    </p:extLst>
  </p:cSld>
  <p:clrMapOvr>
    <a:masterClrMapping/>
  </p:clrMapOvr>
</p:sld>
</file>

<file path=ppt/slides/slide36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11922595"/>
      </p:ext>
    </p:extLst>
  </p:cSld>
  <p:clrMapOvr>
    <a:masterClrMapping/>
  </p:clrMapOvr>
</p:sld>
</file>

<file path=ppt/slides/slide36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93308498"/>
      </p:ext>
    </p:extLst>
  </p:cSld>
  <p:clrMapOvr>
    <a:masterClrMapping/>
  </p:clrMapOvr>
</p:sld>
</file>

<file path=ppt/slides/slide36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14821579"/>
      </p:ext>
    </p:extLst>
  </p:cSld>
  <p:clrMapOvr>
    <a:masterClrMapping/>
  </p:clrMapOvr>
</p:sld>
</file>

<file path=ppt/slides/slide36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2899853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33418311"/>
      </p:ext>
    </p:extLst>
  </p:cSld>
  <p:clrMapOvr>
    <a:masterClrMapping/>
  </p:clrMapOvr>
</p:sld>
</file>

<file path=ppt/slides/slide37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3242351892"/>
      </p:ext>
    </p:extLst>
  </p:cSld>
  <p:clrMapOvr>
    <a:masterClrMapping/>
  </p:clrMapOvr>
</p:sld>
</file>

<file path=ppt/slides/slide37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39029681"/>
      </p:ext>
    </p:extLst>
  </p:cSld>
  <p:clrMapOvr>
    <a:masterClrMapping/>
  </p:clrMapOvr>
</p:sld>
</file>

<file path=ppt/slides/slide37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83787884"/>
      </p:ext>
    </p:extLst>
  </p:cSld>
  <p:clrMapOvr>
    <a:masterClrMapping/>
  </p:clrMapOvr>
</p:sld>
</file>

<file path=ppt/slides/slide37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02194525"/>
      </p:ext>
    </p:extLst>
  </p:cSld>
  <p:clrMapOvr>
    <a:masterClrMapping/>
  </p:clrMapOvr>
</p:sld>
</file>

<file path=ppt/slides/slide37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20279036"/>
      </p:ext>
    </p:extLst>
  </p:cSld>
  <p:clrMapOvr>
    <a:masterClrMapping/>
  </p:clrMapOvr>
</p:sld>
</file>

<file path=ppt/slides/slide37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0908798"/>
      </p:ext>
    </p:extLst>
  </p:cSld>
  <p:clrMapOvr>
    <a:masterClrMapping/>
  </p:clrMapOvr>
</p:sld>
</file>

<file path=ppt/slides/slide37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1341063526"/>
      </p:ext>
    </p:extLst>
  </p:cSld>
  <p:clrMapOvr>
    <a:masterClrMapping/>
  </p:clrMapOvr>
</p:sld>
</file>

<file path=ppt/slides/slide37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55935292"/>
      </p:ext>
    </p:extLst>
  </p:cSld>
  <p:clrMapOvr>
    <a:masterClrMapping/>
  </p:clrMapOvr>
</p:sld>
</file>

<file path=ppt/slides/slide37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55011301"/>
      </p:ext>
    </p:extLst>
  </p:cSld>
  <p:clrMapOvr>
    <a:masterClrMapping/>
  </p:clrMapOvr>
</p:sld>
</file>

<file path=ppt/slides/slide37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3293672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30615632"/>
      </p:ext>
    </p:extLst>
  </p:cSld>
  <p:clrMapOvr>
    <a:masterClrMapping/>
  </p:clrMapOvr>
</p:sld>
</file>

<file path=ppt/slides/slide38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08790993"/>
      </p:ext>
    </p:extLst>
  </p:cSld>
  <p:clrMapOvr>
    <a:masterClrMapping/>
  </p:clrMapOvr>
</p:sld>
</file>

<file path=ppt/slides/slide38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60262709"/>
      </p:ext>
    </p:extLst>
  </p:cSld>
  <p:clrMapOvr>
    <a:masterClrMapping/>
  </p:clrMapOvr>
</p:sld>
</file>

<file path=ppt/slides/slide38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2384481026"/>
      </p:ext>
    </p:extLst>
  </p:cSld>
  <p:clrMapOvr>
    <a:masterClrMapping/>
  </p:clrMapOvr>
</p:sld>
</file>

<file path=ppt/slides/slide38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5143446"/>
      </p:ext>
    </p:extLst>
  </p:cSld>
  <p:clrMapOvr>
    <a:masterClrMapping/>
  </p:clrMapOvr>
</p:sld>
</file>

<file path=ppt/slides/slide38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66542381"/>
      </p:ext>
    </p:extLst>
  </p:cSld>
  <p:clrMapOvr>
    <a:masterClrMapping/>
  </p:clrMapOvr>
</p:sld>
</file>

<file path=ppt/slides/slide38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93792234"/>
      </p:ext>
    </p:extLst>
  </p:cSld>
  <p:clrMapOvr>
    <a:masterClrMapping/>
  </p:clrMapOvr>
</p:sld>
</file>

<file path=ppt/slides/slide38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26823585"/>
      </p:ext>
    </p:extLst>
  </p:cSld>
  <p:clrMapOvr>
    <a:masterClrMapping/>
  </p:clrMapOvr>
</p:sld>
</file>

<file path=ppt/slides/slide38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94031729"/>
      </p:ext>
    </p:extLst>
  </p:cSld>
  <p:clrMapOvr>
    <a:masterClrMapping/>
  </p:clrMapOvr>
</p:sld>
</file>

<file path=ppt/slides/slide38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1893165599"/>
      </p:ext>
    </p:extLst>
  </p:cSld>
  <p:clrMapOvr>
    <a:masterClrMapping/>
  </p:clrMapOvr>
</p:sld>
</file>

<file path=ppt/slides/slide38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020304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42453139"/>
      </p:ext>
    </p:extLst>
  </p:cSld>
  <p:clrMapOvr>
    <a:masterClrMapping/>
  </p:clrMapOvr>
</p:sld>
</file>

<file path=ppt/slides/slide39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72885218"/>
      </p:ext>
    </p:extLst>
  </p:cSld>
  <p:clrMapOvr>
    <a:masterClrMapping/>
  </p:clrMapOvr>
</p:sld>
</file>

<file path=ppt/slides/slide39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04797230"/>
      </p:ext>
    </p:extLst>
  </p:cSld>
  <p:clrMapOvr>
    <a:masterClrMapping/>
  </p:clrMapOvr>
</p:sld>
</file>

<file path=ppt/slides/slide39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27211158"/>
      </p:ext>
    </p:extLst>
  </p:cSld>
  <p:clrMapOvr>
    <a:masterClrMapping/>
  </p:clrMapOvr>
</p:sld>
</file>

<file path=ppt/slides/slide39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37704715"/>
      </p:ext>
    </p:extLst>
  </p:cSld>
  <p:clrMapOvr>
    <a:masterClrMapping/>
  </p:clrMapOvr>
</p:sld>
</file>

<file path=ppt/slides/slide39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1864924980"/>
      </p:ext>
    </p:extLst>
  </p:cSld>
  <p:clrMapOvr>
    <a:masterClrMapping/>
  </p:clrMapOvr>
</p:sld>
</file>

<file path=ppt/slides/slide39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39110238"/>
      </p:ext>
    </p:extLst>
  </p:cSld>
  <p:clrMapOvr>
    <a:masterClrMapping/>
  </p:clrMapOvr>
</p:sld>
</file>

<file path=ppt/slides/slide39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02417428"/>
      </p:ext>
    </p:extLst>
  </p:cSld>
  <p:clrMapOvr>
    <a:masterClrMapping/>
  </p:clrMapOvr>
</p:sld>
</file>

<file path=ppt/slides/slide39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81624290"/>
      </p:ext>
    </p:extLst>
  </p:cSld>
  <p:clrMapOvr>
    <a:masterClrMapping/>
  </p:clrMapOvr>
</p:sld>
</file>

<file path=ppt/slides/slide39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16133278"/>
      </p:ext>
    </p:extLst>
  </p:cSld>
  <p:clrMapOvr>
    <a:masterClrMapping/>
  </p:clrMapOvr>
</p:sld>
</file>

<file path=ppt/slides/slide39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106141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44642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35470032"/>
      </p:ext>
    </p:extLst>
  </p:cSld>
  <p:clrMapOvr>
    <a:masterClrMapping/>
  </p:clrMapOvr>
</p:sld>
</file>

<file path=ppt/slides/slide40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2688028730"/>
      </p:ext>
    </p:extLst>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92679862"/>
      </p:ext>
    </p:extLst>
  </p:cSld>
  <p:clrMapOvr>
    <a:masterClrMapping/>
  </p:clrMapOvr>
</p:sld>
</file>

<file path=ppt/slides/slide40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97317021"/>
      </p:ext>
    </p:extLst>
  </p:cSld>
  <p:clrMapOvr>
    <a:masterClrMapping/>
  </p:clrMapOvr>
</p:sld>
</file>

<file path=ppt/slides/slide40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8507641"/>
      </p:ext>
    </p:extLst>
  </p:cSld>
  <p:clrMapOvr>
    <a:masterClrMapping/>
  </p:clrMapOvr>
</p:sld>
</file>

<file path=ppt/slides/slide40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89139294"/>
      </p:ext>
    </p:extLst>
  </p:cSld>
  <p:clrMapOvr>
    <a:masterClrMapping/>
  </p:clrMapOvr>
</p:sld>
</file>

<file path=ppt/slides/slide40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23044724"/>
      </p:ext>
    </p:extLst>
  </p:cSld>
  <p:clrMapOvr>
    <a:masterClrMapping/>
  </p:clrMapOvr>
</p:sld>
</file>

<file path=ppt/slides/slide40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1777863632"/>
      </p:ext>
    </p:extLst>
  </p:cSld>
  <p:clrMapOvr>
    <a:masterClrMapping/>
  </p:clrMapOvr>
</p:sld>
</file>

<file path=ppt/slides/slide40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12715245"/>
      </p:ext>
    </p:extLst>
  </p:cSld>
  <p:clrMapOvr>
    <a:masterClrMapping/>
  </p:clrMapOvr>
</p:sld>
</file>

<file path=ppt/slides/slide40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52929849"/>
      </p:ext>
    </p:extLst>
  </p:cSld>
  <p:clrMapOvr>
    <a:masterClrMapping/>
  </p:clrMapOvr>
</p:sld>
</file>

<file path=ppt/slides/slide40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9055204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59647203"/>
      </p:ext>
    </p:extLst>
  </p:cSld>
  <p:clrMapOvr>
    <a:masterClrMapping/>
  </p:clrMapOvr>
</p:sld>
</file>

<file path=ppt/slides/slide4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87191827"/>
      </p:ext>
    </p:extLst>
  </p:cSld>
  <p:clrMapOvr>
    <a:masterClrMapping/>
  </p:clrMapOvr>
</p:sld>
</file>

<file path=ppt/slides/slide4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68426697"/>
      </p:ext>
    </p:extLst>
  </p:cSld>
  <p:clrMapOvr>
    <a:masterClrMapping/>
  </p:clrMapOvr>
</p:sld>
</file>

<file path=ppt/slides/slide4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2381344644"/>
      </p:ext>
    </p:extLst>
  </p:cSld>
  <p:clrMapOvr>
    <a:masterClrMapping/>
  </p:clrMapOvr>
</p:sld>
</file>

<file path=ppt/slides/slide4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70779465"/>
      </p:ext>
    </p:extLst>
  </p:cSld>
  <p:clrMapOvr>
    <a:masterClrMapping/>
  </p:clrMapOvr>
</p:sld>
</file>

<file path=ppt/slides/slide4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93940032"/>
      </p:ext>
    </p:extLst>
  </p:cSld>
  <p:clrMapOvr>
    <a:masterClrMapping/>
  </p:clrMapOvr>
</p:sld>
</file>

<file path=ppt/slides/slide4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85739068"/>
      </p:ext>
    </p:extLst>
  </p:cSld>
  <p:clrMapOvr>
    <a:masterClrMapping/>
  </p:clrMapOvr>
</p:sld>
</file>

<file path=ppt/slides/slide4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9741044"/>
      </p:ext>
    </p:extLst>
  </p:cSld>
  <p:clrMapOvr>
    <a:masterClrMapping/>
  </p:clrMapOvr>
</p:sld>
</file>

<file path=ppt/slides/slide4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33056001"/>
      </p:ext>
    </p:extLst>
  </p:cSld>
  <p:clrMapOvr>
    <a:masterClrMapping/>
  </p:clrMapOvr>
</p:sld>
</file>

<file path=ppt/slides/slide4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3943004351"/>
      </p:ext>
    </p:extLst>
  </p:cSld>
  <p:clrMapOvr>
    <a:masterClrMapping/>
  </p:clrMapOvr>
</p:sld>
</file>

<file path=ppt/slides/slide4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2801834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58675612"/>
      </p:ext>
    </p:extLst>
  </p:cSld>
  <p:clrMapOvr>
    <a:masterClrMapping/>
  </p:clrMapOvr>
</p:sld>
</file>

<file path=ppt/slides/slide4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6371978"/>
      </p:ext>
    </p:extLst>
  </p:cSld>
  <p:clrMapOvr>
    <a:masterClrMapping/>
  </p:clrMapOvr>
</p:sld>
</file>

<file path=ppt/slides/slide4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19680553"/>
      </p:ext>
    </p:extLst>
  </p:cSld>
  <p:clrMapOvr>
    <a:masterClrMapping/>
  </p:clrMapOvr>
</p:sld>
</file>

<file path=ppt/slides/slide4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07907842"/>
      </p:ext>
    </p:extLst>
  </p:cSld>
  <p:clrMapOvr>
    <a:masterClrMapping/>
  </p:clrMapOvr>
</p:sld>
</file>

<file path=ppt/slides/slide4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52330278"/>
      </p:ext>
    </p:extLst>
  </p:cSld>
  <p:clrMapOvr>
    <a:masterClrMapping/>
  </p:clrMapOvr>
</p:sld>
</file>

<file path=ppt/slides/slide4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1101013295"/>
      </p:ext>
    </p:extLst>
  </p:cSld>
  <p:clrMapOvr>
    <a:masterClrMapping/>
  </p:clrMapOvr>
</p:sld>
</file>

<file path=ppt/slides/slide4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6946363"/>
      </p:ext>
    </p:extLst>
  </p:cSld>
  <p:clrMapOvr>
    <a:masterClrMapping/>
  </p:clrMapOvr>
</p:sld>
</file>

<file path=ppt/slides/slide4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1219797"/>
      </p:ext>
    </p:extLst>
  </p:cSld>
  <p:clrMapOvr>
    <a:masterClrMapping/>
  </p:clrMapOvr>
</p:sld>
</file>

<file path=ppt/slides/slide4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62086706"/>
      </p:ext>
    </p:extLst>
  </p:cSld>
  <p:clrMapOvr>
    <a:masterClrMapping/>
  </p:clrMapOvr>
</p:sld>
</file>

<file path=ppt/slides/slide4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66059313"/>
      </p:ext>
    </p:extLst>
  </p:cSld>
  <p:clrMapOvr>
    <a:masterClrMapping/>
  </p:clrMapOvr>
</p:sld>
</file>

<file path=ppt/slides/slide4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8823629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02144566"/>
      </p:ext>
    </p:extLst>
  </p:cSld>
  <p:clrMapOvr>
    <a:masterClrMapping/>
  </p:clrMapOvr>
</p:sld>
</file>

<file path=ppt/slides/slide4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2836181554"/>
      </p:ext>
    </p:extLst>
  </p:cSld>
  <p:clrMapOvr>
    <a:masterClrMapping/>
  </p:clrMapOvr>
</p:sld>
</file>

<file path=ppt/slides/slide4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79452537"/>
      </p:ext>
    </p:extLst>
  </p:cSld>
  <p:clrMapOvr>
    <a:masterClrMapping/>
  </p:clrMapOvr>
</p:sld>
</file>

<file path=ppt/slides/slide43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73199563"/>
      </p:ext>
    </p:extLst>
  </p:cSld>
  <p:clrMapOvr>
    <a:masterClrMapping/>
  </p:clrMapOvr>
</p:sld>
</file>

<file path=ppt/slides/slide4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34667443"/>
      </p:ext>
    </p:extLst>
  </p:cSld>
  <p:clrMapOvr>
    <a:masterClrMapping/>
  </p:clrMapOvr>
</p:sld>
</file>

<file path=ppt/slides/slide43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77356176"/>
      </p:ext>
    </p:extLst>
  </p:cSld>
  <p:clrMapOvr>
    <a:masterClrMapping/>
  </p:clrMapOvr>
</p:sld>
</file>

<file path=ppt/slides/slide4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21926117"/>
      </p:ext>
    </p:extLst>
  </p:cSld>
  <p:clrMapOvr>
    <a:masterClrMapping/>
  </p:clrMapOvr>
</p:sld>
</file>

<file path=ppt/slides/slide43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83006037"/>
      </p:ext>
    </p:extLst>
  </p:cSld>
  <p:clrMapOvr>
    <a:masterClrMapping/>
  </p:clrMapOvr>
</p:sld>
</file>

<file path=ppt/slides/slide4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1152950327"/>
      </p:ext>
    </p:extLst>
  </p:cSld>
  <p:clrMapOvr>
    <a:masterClrMapping/>
  </p:clrMapOvr>
</p:sld>
</file>

<file path=ppt/slides/slide4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62742515"/>
      </p:ext>
    </p:extLst>
  </p:cSld>
  <p:clrMapOvr>
    <a:masterClrMapping/>
  </p:clrMapOvr>
</p:sld>
</file>

<file path=ppt/slides/slide43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9428312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37189717"/>
      </p:ext>
    </p:extLst>
  </p:cSld>
  <p:clrMapOvr>
    <a:masterClrMapping/>
  </p:clrMapOvr>
</p:sld>
</file>

<file path=ppt/slides/slide44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9333841"/>
      </p:ext>
    </p:extLst>
  </p:cSld>
  <p:clrMapOvr>
    <a:masterClrMapping/>
  </p:clrMapOvr>
</p:sld>
</file>

<file path=ppt/slides/slide44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65128136"/>
      </p:ext>
    </p:extLst>
  </p:cSld>
  <p:clrMapOvr>
    <a:masterClrMapping/>
  </p:clrMapOvr>
</p:sld>
</file>

<file path=ppt/slides/slide44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14054175"/>
      </p:ext>
    </p:extLst>
  </p:cSld>
  <p:clrMapOvr>
    <a:masterClrMapping/>
  </p:clrMapOvr>
</p:sld>
</file>

<file path=ppt/slides/slide44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3112763668"/>
      </p:ext>
    </p:extLst>
  </p:cSld>
  <p:clrMapOvr>
    <a:masterClrMapping/>
  </p:clrMapOvr>
</p:sld>
</file>

<file path=ppt/slides/slide44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09571217"/>
      </p:ext>
    </p:extLst>
  </p:cSld>
  <p:clrMapOvr>
    <a:masterClrMapping/>
  </p:clrMapOvr>
</p:sld>
</file>

<file path=ppt/slides/slide44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51499468"/>
      </p:ext>
    </p:extLst>
  </p:cSld>
  <p:clrMapOvr>
    <a:masterClrMapping/>
  </p:clrMapOvr>
</p:sld>
</file>

<file path=ppt/slides/slide44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202173"/>
      </p:ext>
    </p:extLst>
  </p:cSld>
  <p:clrMapOvr>
    <a:masterClrMapping/>
  </p:clrMapOvr>
</p:sld>
</file>

<file path=ppt/slides/slide44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40864633"/>
      </p:ext>
    </p:extLst>
  </p:cSld>
  <p:clrMapOvr>
    <a:masterClrMapping/>
  </p:clrMapOvr>
</p:sld>
</file>

<file path=ppt/slides/slide44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38067811"/>
      </p:ext>
    </p:extLst>
  </p:cSld>
  <p:clrMapOvr>
    <a:masterClrMapping/>
  </p:clrMapOvr>
</p:sld>
</file>

<file path=ppt/slides/slide44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124243927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55280533"/>
      </p:ext>
    </p:extLst>
  </p:cSld>
  <p:clrMapOvr>
    <a:masterClrMapping/>
  </p:clrMapOvr>
</p:sld>
</file>

<file path=ppt/slides/slide45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02210424"/>
      </p:ext>
    </p:extLst>
  </p:cSld>
  <p:clrMapOvr>
    <a:masterClrMapping/>
  </p:clrMapOvr>
</p:sld>
</file>

<file path=ppt/slides/slide45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84401230"/>
      </p:ext>
    </p:extLst>
  </p:cSld>
  <p:clrMapOvr>
    <a:masterClrMapping/>
  </p:clrMapOvr>
</p:sld>
</file>

<file path=ppt/slides/slide45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34211282"/>
      </p:ext>
    </p:extLst>
  </p:cSld>
  <p:clrMapOvr>
    <a:masterClrMapping/>
  </p:clrMapOvr>
</p:sld>
</file>

<file path=ppt/slides/slide45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23135122"/>
      </p:ext>
    </p:extLst>
  </p:cSld>
  <p:clrMapOvr>
    <a:masterClrMapping/>
  </p:clrMapOvr>
</p:sld>
</file>

<file path=ppt/slides/slide45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60750883"/>
      </p:ext>
    </p:extLst>
  </p:cSld>
  <p:clrMapOvr>
    <a:masterClrMapping/>
  </p:clrMapOvr>
</p:sld>
</file>

<file path=ppt/slides/slide45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961938698"/>
      </p:ext>
    </p:extLst>
  </p:cSld>
  <p:clrMapOvr>
    <a:masterClrMapping/>
  </p:clrMapOvr>
</p:sld>
</file>

<file path=ppt/slides/slide45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49815526"/>
      </p:ext>
    </p:extLst>
  </p:cSld>
  <p:clrMapOvr>
    <a:masterClrMapping/>
  </p:clrMapOvr>
</p:sld>
</file>

<file path=ppt/slides/slide45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22925949"/>
      </p:ext>
    </p:extLst>
  </p:cSld>
  <p:clrMapOvr>
    <a:masterClrMapping/>
  </p:clrMapOvr>
</p:sld>
</file>

<file path=ppt/slides/slide45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4974750"/>
      </p:ext>
    </p:extLst>
  </p:cSld>
  <p:clrMapOvr>
    <a:masterClrMapping/>
  </p:clrMapOvr>
</p:sld>
</file>

<file path=ppt/slides/slide45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2195979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6705825"/>
      </p:ext>
    </p:extLst>
  </p:cSld>
  <p:clrMapOvr>
    <a:masterClrMapping/>
  </p:clrMapOvr>
</p:sld>
</file>

<file path=ppt/slides/slide46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48707963"/>
      </p:ext>
    </p:extLst>
  </p:cSld>
  <p:clrMapOvr>
    <a:masterClrMapping/>
  </p:clrMapOvr>
</p:sld>
</file>

<file path=ppt/slides/slide46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3179678114"/>
      </p:ext>
    </p:extLst>
  </p:cSld>
  <p:clrMapOvr>
    <a:masterClrMapping/>
  </p:clrMapOvr>
</p:sld>
</file>

<file path=ppt/slides/slide46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06608758"/>
      </p:ext>
    </p:extLst>
  </p:cSld>
  <p:clrMapOvr>
    <a:masterClrMapping/>
  </p:clrMapOvr>
</p:sld>
</file>

<file path=ppt/slides/slide46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29294233"/>
      </p:ext>
    </p:extLst>
  </p:cSld>
  <p:clrMapOvr>
    <a:masterClrMapping/>
  </p:clrMapOvr>
</p:sld>
</file>

<file path=ppt/slides/slide46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51590483"/>
      </p:ext>
    </p:extLst>
  </p:cSld>
  <p:clrMapOvr>
    <a:masterClrMapping/>
  </p:clrMapOvr>
</p:sld>
</file>

<file path=ppt/slides/slide46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77437419"/>
      </p:ext>
    </p:extLst>
  </p:cSld>
  <p:clrMapOvr>
    <a:masterClrMapping/>
  </p:clrMapOvr>
</p:sld>
</file>

<file path=ppt/slides/slide46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90049921"/>
      </p:ext>
    </p:extLst>
  </p:cSld>
  <p:clrMapOvr>
    <a:masterClrMapping/>
  </p:clrMapOvr>
</p:sld>
</file>

<file path=ppt/slides/slide46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3277592680"/>
      </p:ext>
    </p:extLst>
  </p:cSld>
  <p:clrMapOvr>
    <a:masterClrMapping/>
  </p:clrMapOvr>
</p:sld>
</file>

<file path=ppt/slides/slide46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83335915"/>
      </p:ext>
    </p:extLst>
  </p:cSld>
  <p:clrMapOvr>
    <a:masterClrMapping/>
  </p:clrMapOvr>
</p:sld>
</file>

<file path=ppt/slides/slide46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8370224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3071794"/>
      </p:ext>
    </p:extLst>
  </p:cSld>
  <p:clrMapOvr>
    <a:masterClrMapping/>
  </p:clrMapOvr>
</p:sld>
</file>

<file path=ppt/slides/slide47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24219338"/>
      </p:ext>
    </p:extLst>
  </p:cSld>
  <p:clrMapOvr>
    <a:masterClrMapping/>
  </p:clrMapOvr>
</p:sld>
</file>

<file path=ppt/slides/slide47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83641273"/>
      </p:ext>
    </p:extLst>
  </p:cSld>
  <p:clrMapOvr>
    <a:masterClrMapping/>
  </p:clrMapOvr>
</p:sld>
</file>

<file path=ppt/slides/slide47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72107999"/>
      </p:ext>
    </p:extLst>
  </p:cSld>
  <p:clrMapOvr>
    <a:masterClrMapping/>
  </p:clrMapOvr>
</p:sld>
</file>

<file path=ppt/slides/slide47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971297185"/>
      </p:ext>
    </p:extLst>
  </p:cSld>
  <p:clrMapOvr>
    <a:masterClrMapping/>
  </p:clrMapOvr>
</p:sld>
</file>

<file path=ppt/slides/slide47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11611147"/>
      </p:ext>
    </p:extLst>
  </p:cSld>
  <p:clrMapOvr>
    <a:masterClrMapping/>
  </p:clrMapOvr>
</p:sld>
</file>

<file path=ppt/slides/slide47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9675835"/>
      </p:ext>
    </p:extLst>
  </p:cSld>
  <p:clrMapOvr>
    <a:masterClrMapping/>
  </p:clrMapOvr>
</p:sld>
</file>

<file path=ppt/slides/slide47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78310711"/>
      </p:ext>
    </p:extLst>
  </p:cSld>
  <p:clrMapOvr>
    <a:masterClrMapping/>
  </p:clrMapOvr>
</p:sld>
</file>

<file path=ppt/slides/slide47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15584160"/>
      </p:ext>
    </p:extLst>
  </p:cSld>
  <p:clrMapOvr>
    <a:masterClrMapping/>
  </p:clrMapOvr>
</p:sld>
</file>

<file path=ppt/slides/slide47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96824583"/>
      </p:ext>
    </p:extLst>
  </p:cSld>
  <p:clrMapOvr>
    <a:masterClrMapping/>
  </p:clrMapOvr>
</p:sld>
</file>

<file path=ppt/slides/slide47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52003486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70692758"/>
      </p:ext>
    </p:extLst>
  </p:cSld>
  <p:clrMapOvr>
    <a:masterClrMapping/>
  </p:clrMapOvr>
</p:sld>
</file>

<file path=ppt/slides/slide48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73772252"/>
      </p:ext>
    </p:extLst>
  </p:cSld>
  <p:clrMapOvr>
    <a:masterClrMapping/>
  </p:clrMapOvr>
</p:sld>
</file>

<file path=ppt/slides/slide48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47472739"/>
      </p:ext>
    </p:extLst>
  </p:cSld>
  <p:clrMapOvr>
    <a:masterClrMapping/>
  </p:clrMapOvr>
</p:sld>
</file>

<file path=ppt/slides/slide48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1716557"/>
      </p:ext>
    </p:extLst>
  </p:cSld>
  <p:clrMapOvr>
    <a:masterClrMapping/>
  </p:clrMapOvr>
</p:sld>
</file>

<file path=ppt/slides/slide48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64551781"/>
      </p:ext>
    </p:extLst>
  </p:cSld>
  <p:clrMapOvr>
    <a:masterClrMapping/>
  </p:clrMapOvr>
</p:sld>
</file>

<file path=ppt/slides/slide48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41593127"/>
      </p:ext>
    </p:extLst>
  </p:cSld>
  <p:clrMapOvr>
    <a:masterClrMapping/>
  </p:clrMapOvr>
</p:sld>
</file>

<file path=ppt/slides/slide48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1883236707"/>
      </p:ext>
    </p:extLst>
  </p:cSld>
  <p:clrMapOvr>
    <a:masterClrMapping/>
  </p:clrMapOvr>
</p:sld>
</file>

<file path=ppt/slides/slide48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8291162"/>
      </p:ext>
    </p:extLst>
  </p:cSld>
  <p:clrMapOvr>
    <a:masterClrMapping/>
  </p:clrMapOvr>
</p:sld>
</file>

<file path=ppt/slides/slide48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17411778"/>
      </p:ext>
    </p:extLst>
  </p:cSld>
  <p:clrMapOvr>
    <a:masterClrMapping/>
  </p:clrMapOvr>
</p:sld>
</file>

<file path=ppt/slides/slide48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8433698"/>
      </p:ext>
    </p:extLst>
  </p:cSld>
  <p:clrMapOvr>
    <a:masterClrMapping/>
  </p:clrMapOvr>
</p:sld>
</file>

<file path=ppt/slides/slide48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0391920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20751560"/>
      </p:ext>
    </p:extLst>
  </p:cSld>
  <p:clrMapOvr>
    <a:masterClrMapping/>
  </p:clrMapOvr>
</p:sld>
</file>

<file path=ppt/slides/slide49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33470964"/>
      </p:ext>
    </p:extLst>
  </p:cSld>
  <p:clrMapOvr>
    <a:masterClrMapping/>
  </p:clrMapOvr>
</p:sld>
</file>

<file path=ppt/slides/slide49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2976038489"/>
      </p:ext>
    </p:extLst>
  </p:cSld>
  <p:clrMapOvr>
    <a:masterClrMapping/>
  </p:clrMapOvr>
</p:sld>
</file>

<file path=ppt/slides/slide49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37412697"/>
      </p:ext>
    </p:extLst>
  </p:cSld>
  <p:clrMapOvr>
    <a:masterClrMapping/>
  </p:clrMapOvr>
</p:sld>
</file>

<file path=ppt/slides/slide49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26090153"/>
      </p:ext>
    </p:extLst>
  </p:cSld>
  <p:clrMapOvr>
    <a:masterClrMapping/>
  </p:clrMapOvr>
</p:sld>
</file>

<file path=ppt/slides/slide49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06806286"/>
      </p:ext>
    </p:extLst>
  </p:cSld>
  <p:clrMapOvr>
    <a:masterClrMapping/>
  </p:clrMapOvr>
</p:sld>
</file>

<file path=ppt/slides/slide49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57721684"/>
      </p:ext>
    </p:extLst>
  </p:cSld>
  <p:clrMapOvr>
    <a:masterClrMapping/>
  </p:clrMapOvr>
</p:sld>
</file>

<file path=ppt/slides/slide49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81250715"/>
      </p:ext>
    </p:extLst>
  </p:cSld>
  <p:clrMapOvr>
    <a:masterClrMapping/>
  </p:clrMapOvr>
</p:sld>
</file>

<file path=ppt/slides/slide49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1586083767"/>
      </p:ext>
    </p:extLst>
  </p:cSld>
  <p:clrMapOvr>
    <a:masterClrMapping/>
  </p:clrMapOvr>
</p:sld>
</file>

<file path=ppt/slides/slide49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49163446"/>
      </p:ext>
    </p:extLst>
  </p:cSld>
  <p:clrMapOvr>
    <a:masterClrMapping/>
  </p:clrMapOvr>
</p:sld>
</file>

<file path=ppt/slides/slide49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064559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3404776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23706468"/>
      </p:ext>
    </p:extLst>
  </p:cSld>
  <p:clrMapOvr>
    <a:masterClrMapping/>
  </p:clrMapOvr>
</p:sld>
</file>

<file path=ppt/slides/slide50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69880079"/>
      </p:ext>
    </p:extLst>
  </p:cSld>
  <p:clrMapOvr>
    <a:masterClrMapping/>
  </p:clrMapOvr>
</p:sld>
</file>

<file path=ppt/slides/slide50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80063319"/>
      </p:ext>
    </p:extLst>
  </p:cSld>
  <p:clrMapOvr>
    <a:masterClrMapping/>
  </p:clrMapOvr>
</p:sld>
</file>

<file path=ppt/slides/slide50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37662431"/>
      </p:ext>
    </p:extLst>
  </p:cSld>
  <p:clrMapOvr>
    <a:masterClrMapping/>
  </p:clrMapOvr>
</p:sld>
</file>

<file path=ppt/slides/slide50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3047190815"/>
      </p:ext>
    </p:extLst>
  </p:cSld>
  <p:clrMapOvr>
    <a:masterClrMapping/>
  </p:clrMapOvr>
</p:sld>
</file>

<file path=ppt/slides/slide50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65433710"/>
      </p:ext>
    </p:extLst>
  </p:cSld>
  <p:clrMapOvr>
    <a:masterClrMapping/>
  </p:clrMapOvr>
</p:sld>
</file>

<file path=ppt/slides/slide50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68794826"/>
      </p:ext>
    </p:extLst>
  </p:cSld>
  <p:clrMapOvr>
    <a:masterClrMapping/>
  </p:clrMapOvr>
</p:sld>
</file>

<file path=ppt/slides/slide50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77025337"/>
      </p:ext>
    </p:extLst>
  </p:cSld>
  <p:clrMapOvr>
    <a:masterClrMapping/>
  </p:clrMapOvr>
</p:sld>
</file>

<file path=ppt/slides/slide50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89430407"/>
      </p:ext>
    </p:extLst>
  </p:cSld>
  <p:clrMapOvr>
    <a:masterClrMapping/>
  </p:clrMapOvr>
</p:sld>
</file>

<file path=ppt/slides/slide50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19565746"/>
      </p:ext>
    </p:extLst>
  </p:cSld>
  <p:clrMapOvr>
    <a:masterClrMapping/>
  </p:clrMapOvr>
</p:sld>
</file>

<file path=ppt/slides/slide50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34108273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11201084"/>
      </p:ext>
    </p:extLst>
  </p:cSld>
  <p:clrMapOvr>
    <a:masterClrMapping/>
  </p:clrMapOvr>
</p:sld>
</file>

<file path=ppt/slides/slide5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63137928"/>
      </p:ext>
    </p:extLst>
  </p:cSld>
  <p:clrMapOvr>
    <a:masterClrMapping/>
  </p:clrMapOvr>
</p:sld>
</file>

<file path=ppt/slides/slide5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89296154"/>
      </p:ext>
    </p:extLst>
  </p:cSld>
  <p:clrMapOvr>
    <a:masterClrMapping/>
  </p:clrMapOvr>
</p:sld>
</file>

<file path=ppt/slides/slide5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90930957"/>
      </p:ext>
    </p:extLst>
  </p:cSld>
  <p:clrMapOvr>
    <a:masterClrMapping/>
  </p:clrMapOvr>
</p:sld>
</file>

<file path=ppt/slides/slide5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51477417"/>
      </p:ext>
    </p:extLst>
  </p:cSld>
  <p:clrMapOvr>
    <a:masterClrMapping/>
  </p:clrMapOvr>
</p:sld>
</file>

<file path=ppt/slides/slide5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53791900"/>
      </p:ext>
    </p:extLst>
  </p:cSld>
  <p:clrMapOvr>
    <a:masterClrMapping/>
  </p:clrMapOvr>
</p:sld>
</file>

<file path=ppt/slides/slide5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2982697841"/>
      </p:ext>
    </p:extLst>
  </p:cSld>
  <p:clrMapOvr>
    <a:masterClrMapping/>
  </p:clrMapOvr>
</p:sld>
</file>

<file path=ppt/slides/slide5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21227284"/>
      </p:ext>
    </p:extLst>
  </p:cSld>
  <p:clrMapOvr>
    <a:masterClrMapping/>
  </p:clrMapOvr>
</p:sld>
</file>

<file path=ppt/slides/slide5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58747488"/>
      </p:ext>
    </p:extLst>
  </p:cSld>
  <p:clrMapOvr>
    <a:masterClrMapping/>
  </p:clrMapOvr>
</p:sld>
</file>

<file path=ppt/slides/slide5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16538456"/>
      </p:ext>
    </p:extLst>
  </p:cSld>
  <p:clrMapOvr>
    <a:masterClrMapping/>
  </p:clrMapOvr>
</p:sld>
</file>

<file path=ppt/slides/slide5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0532812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12399842"/>
      </p:ext>
    </p:extLst>
  </p:cSld>
  <p:clrMapOvr>
    <a:masterClrMapping/>
  </p:clrMapOvr>
</p:sld>
</file>

<file path=ppt/slides/slide5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46686980"/>
      </p:ext>
    </p:extLst>
  </p:cSld>
  <p:clrMapOvr>
    <a:masterClrMapping/>
  </p:clrMapOvr>
</p:sld>
</file>

<file path=ppt/slides/slide5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2136826443"/>
      </p:ext>
    </p:extLst>
  </p:cSld>
  <p:clrMapOvr>
    <a:masterClrMapping/>
  </p:clrMapOvr>
</p:sld>
</file>

<file path=ppt/slides/slide5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79536391"/>
      </p:ext>
    </p:extLst>
  </p:cSld>
  <p:clrMapOvr>
    <a:masterClrMapping/>
  </p:clrMapOvr>
</p:sld>
</file>

<file path=ppt/slides/slide5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71185517"/>
      </p:ext>
    </p:extLst>
  </p:cSld>
  <p:clrMapOvr>
    <a:masterClrMapping/>
  </p:clrMapOvr>
</p:sld>
</file>

<file path=ppt/slides/slide5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08627264"/>
      </p:ext>
    </p:extLst>
  </p:cSld>
  <p:clrMapOvr>
    <a:masterClrMapping/>
  </p:clrMapOvr>
</p:sld>
</file>

<file path=ppt/slides/slide5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23256929"/>
      </p:ext>
    </p:extLst>
  </p:cSld>
  <p:clrMapOvr>
    <a:masterClrMapping/>
  </p:clrMapOvr>
</p:sld>
</file>

<file path=ppt/slides/slide5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05405442"/>
      </p:ext>
    </p:extLst>
  </p:cSld>
  <p:clrMapOvr>
    <a:masterClrMapping/>
  </p:clrMapOvr>
</p:sld>
</file>

<file path=ppt/slides/slide5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3265884586"/>
      </p:ext>
    </p:extLst>
  </p:cSld>
  <p:clrMapOvr>
    <a:masterClrMapping/>
  </p:clrMapOvr>
</p:sld>
</file>

<file path=ppt/slides/slide5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45849373"/>
      </p:ext>
    </p:extLst>
  </p:cSld>
  <p:clrMapOvr>
    <a:masterClrMapping/>
  </p:clrMapOvr>
</p:sld>
</file>

<file path=ppt/slides/slide5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4893725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3436252"/>
      </p:ext>
    </p:extLst>
  </p:cSld>
  <p:clrMapOvr>
    <a:masterClrMapping/>
  </p:clrMapOvr>
</p:sld>
</file>

<file path=ppt/slides/slide5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25423082"/>
      </p:ext>
    </p:extLst>
  </p:cSld>
  <p:clrMapOvr>
    <a:masterClrMapping/>
  </p:clrMapOvr>
</p:sld>
</file>

<file path=ppt/slides/slide5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59730829"/>
      </p:ext>
    </p:extLst>
  </p:cSld>
  <p:clrMapOvr>
    <a:masterClrMapping/>
  </p:clrMapOvr>
</p:sld>
</file>

<file path=ppt/slides/slide53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30052058"/>
      </p:ext>
    </p:extLst>
  </p:cSld>
  <p:clrMapOvr>
    <a:masterClrMapping/>
  </p:clrMapOvr>
</p:sld>
</file>

<file path=ppt/slides/slide5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3599182867"/>
      </p:ext>
    </p:extLst>
  </p:cSld>
  <p:clrMapOvr>
    <a:masterClrMapping/>
  </p:clrMapOvr>
</p:sld>
</file>

<file path=ppt/slides/slide53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29285131"/>
      </p:ext>
    </p:extLst>
  </p:cSld>
  <p:clrMapOvr>
    <a:masterClrMapping/>
  </p:clrMapOvr>
</p:sld>
</file>

<file path=ppt/slides/slide5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16210677"/>
      </p:ext>
    </p:extLst>
  </p:cSld>
  <p:clrMapOvr>
    <a:masterClrMapping/>
  </p:clrMapOvr>
</p:sld>
</file>

<file path=ppt/slides/slide53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32094106"/>
      </p:ext>
    </p:extLst>
  </p:cSld>
  <p:clrMapOvr>
    <a:masterClrMapping/>
  </p:clrMapOvr>
</p:sld>
</file>

<file path=ppt/slides/slide5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95314047"/>
      </p:ext>
    </p:extLst>
  </p:cSld>
  <p:clrMapOvr>
    <a:masterClrMapping/>
  </p:clrMapOvr>
</p:sld>
</file>

<file path=ppt/slides/slide5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3194496"/>
      </p:ext>
    </p:extLst>
  </p:cSld>
  <p:clrMapOvr>
    <a:masterClrMapping/>
  </p:clrMapOvr>
</p:sld>
</file>

<file path=ppt/slides/slide53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239145165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40710326"/>
      </p:ext>
    </p:extLst>
  </p:cSld>
  <p:clrMapOvr>
    <a:masterClrMapping/>
  </p:clrMapOvr>
</p:sld>
</file>

<file path=ppt/slides/slide54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37497941"/>
      </p:ext>
    </p:extLst>
  </p:cSld>
  <p:clrMapOvr>
    <a:masterClrMapping/>
  </p:clrMapOvr>
</p:sld>
</file>

<file path=ppt/slides/slide54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7943509"/>
      </p:ext>
    </p:extLst>
  </p:cSld>
  <p:clrMapOvr>
    <a:masterClrMapping/>
  </p:clrMapOvr>
</p:sld>
</file>

<file path=ppt/slides/slide54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44524374"/>
      </p:ext>
    </p:extLst>
  </p:cSld>
  <p:clrMapOvr>
    <a:masterClrMapping/>
  </p:clrMapOvr>
</p:sld>
</file>

<file path=ppt/slides/slide54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37091644"/>
      </p:ext>
    </p:extLst>
  </p:cSld>
  <p:clrMapOvr>
    <a:masterClrMapping/>
  </p:clrMapOvr>
</p:sld>
</file>

<file path=ppt/slides/slide54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82297591"/>
      </p:ext>
    </p:extLst>
  </p:cSld>
  <p:clrMapOvr>
    <a:masterClrMapping/>
  </p:clrMapOvr>
</p:sld>
</file>

<file path=ppt/slides/slide54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295682729"/>
      </p:ext>
    </p:extLst>
  </p:cSld>
  <p:clrMapOvr>
    <a:masterClrMapping/>
  </p:clrMapOvr>
</p:sld>
</file>

<file path=ppt/slides/slide54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50862009"/>
      </p:ext>
    </p:extLst>
  </p:cSld>
  <p:clrMapOvr>
    <a:masterClrMapping/>
  </p:clrMapOvr>
</p:sld>
</file>

<file path=ppt/slides/slide54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79433153"/>
      </p:ext>
    </p:extLst>
  </p:cSld>
  <p:clrMapOvr>
    <a:masterClrMapping/>
  </p:clrMapOvr>
</p:sld>
</file>

<file path=ppt/slides/slide54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59589548"/>
      </p:ext>
    </p:extLst>
  </p:cSld>
  <p:clrMapOvr>
    <a:masterClrMapping/>
  </p:clrMapOvr>
</p:sld>
</file>

<file path=ppt/slides/slide54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5183291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52548471"/>
      </p:ext>
    </p:extLst>
  </p:cSld>
  <p:clrMapOvr>
    <a:masterClrMapping/>
  </p:clrMapOvr>
</p:sld>
</file>

<file path=ppt/slides/slide55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31114381"/>
      </p:ext>
    </p:extLst>
  </p:cSld>
  <p:clrMapOvr>
    <a:masterClrMapping/>
  </p:clrMapOvr>
</p:sld>
</file>

<file path=ppt/slides/slide55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68109497"/>
      </p:ext>
    </p:extLst>
  </p:cSld>
  <p:clrMapOvr>
    <a:masterClrMapping/>
  </p:clrMapOvr>
</p:sld>
</file>

<file path=ppt/slides/slide55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38784602"/>
      </p:ext>
    </p:extLst>
  </p:cSld>
  <p:clrMapOvr>
    <a:masterClrMapping/>
  </p:clrMapOvr>
</p:sld>
</file>

<file path=ppt/slides/slide55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3083990287"/>
      </p:ext>
    </p:extLst>
  </p:cSld>
  <p:clrMapOvr>
    <a:masterClrMapping/>
  </p:clrMapOvr>
</p:sld>
</file>

<file path=ppt/slides/slide55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72066176"/>
      </p:ext>
    </p:extLst>
  </p:cSld>
  <p:clrMapOvr>
    <a:masterClrMapping/>
  </p:clrMapOvr>
</p:sld>
</file>

<file path=ppt/slides/slide55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86235224"/>
      </p:ext>
    </p:extLst>
  </p:cSld>
  <p:clrMapOvr>
    <a:masterClrMapping/>
  </p:clrMapOvr>
</p:sld>
</file>

<file path=ppt/slides/slide55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06331275"/>
      </p:ext>
    </p:extLst>
  </p:cSld>
  <p:clrMapOvr>
    <a:masterClrMapping/>
  </p:clrMapOvr>
</p:sld>
</file>

<file path=ppt/slides/slide55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97214849"/>
      </p:ext>
    </p:extLst>
  </p:cSld>
  <p:clrMapOvr>
    <a:masterClrMapping/>
  </p:clrMapOvr>
</p:sld>
</file>

<file path=ppt/slides/slide55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1578168109"/>
      </p:ext>
    </p:extLst>
  </p:cSld>
  <p:clrMapOvr>
    <a:masterClrMapping/>
  </p:clrMapOvr>
</p:sld>
</file>

<file path=ppt/slides/slide55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7869200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25892090"/>
      </p:ext>
    </p:extLst>
  </p:cSld>
  <p:clrMapOvr>
    <a:masterClrMapping/>
  </p:clrMapOvr>
</p:sld>
</file>

<file path=ppt/slides/slide56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49448225"/>
      </p:ext>
    </p:extLst>
  </p:cSld>
  <p:clrMapOvr>
    <a:masterClrMapping/>
  </p:clrMapOvr>
</p:sld>
</file>

<file path=ppt/slides/slide56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07623725"/>
      </p:ext>
    </p:extLst>
  </p:cSld>
  <p:clrMapOvr>
    <a:masterClrMapping/>
  </p:clrMapOvr>
</p:sld>
</file>

<file path=ppt/slides/slide56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75540298"/>
      </p:ext>
    </p:extLst>
  </p:cSld>
  <p:clrMapOvr>
    <a:masterClrMapping/>
  </p:clrMapOvr>
</p:sld>
</file>

<file path=ppt/slides/slide56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2810719726"/>
      </p:ext>
    </p:extLst>
  </p:cSld>
  <p:clrMapOvr>
    <a:masterClrMapping/>
  </p:clrMapOvr>
</p:sld>
</file>

<file path=ppt/slides/slide56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00945651"/>
      </p:ext>
    </p:extLst>
  </p:cSld>
  <p:clrMapOvr>
    <a:masterClrMapping/>
  </p:clrMapOvr>
</p:sld>
</file>

<file path=ppt/slides/slide56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767513"/>
      </p:ext>
    </p:extLst>
  </p:cSld>
  <p:clrMapOvr>
    <a:masterClrMapping/>
  </p:clrMapOvr>
</p:sld>
</file>

<file path=ppt/slides/slide56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6048329"/>
      </p:ext>
    </p:extLst>
  </p:cSld>
  <p:clrMapOvr>
    <a:masterClrMapping/>
  </p:clrMapOvr>
</p:sld>
</file>

<file path=ppt/slides/slide56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2425587"/>
      </p:ext>
    </p:extLst>
  </p:cSld>
  <p:clrMapOvr>
    <a:masterClrMapping/>
  </p:clrMapOvr>
</p:sld>
</file>

<file path=ppt/slides/slide56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215055237"/>
      </p:ext>
    </p:extLst>
  </p:cSld>
  <p:clrMapOvr>
    <a:masterClrMapping/>
  </p:clrMapOvr>
</p:sld>
</file>

<file path=ppt/slides/slide56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1688642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36294158"/>
      </p:ext>
    </p:extLst>
  </p:cSld>
  <p:clrMapOvr>
    <a:masterClrMapping/>
  </p:clrMapOvr>
</p:sld>
</file>

<file path=ppt/slides/slide57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00206812"/>
      </p:ext>
    </p:extLst>
  </p:cSld>
  <p:clrMapOvr>
    <a:masterClrMapping/>
  </p:clrMapOvr>
</p:sld>
</file>

<file path=ppt/slides/slide57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30746157"/>
      </p:ext>
    </p:extLst>
  </p:cSld>
  <p:clrMapOvr>
    <a:masterClrMapping/>
  </p:clrMapOvr>
</p:sld>
</file>

<file path=ppt/slides/slide57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22781775"/>
      </p:ext>
    </p:extLst>
  </p:cSld>
  <p:clrMapOvr>
    <a:masterClrMapping/>
  </p:clrMapOvr>
</p:sld>
</file>

<file path=ppt/slides/slide57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3510438459"/>
      </p:ext>
    </p:extLst>
  </p:cSld>
  <p:clrMapOvr>
    <a:masterClrMapping/>
  </p:clrMapOvr>
</p:sld>
</file>

<file path=ppt/slides/slide57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73901409"/>
      </p:ext>
    </p:extLst>
  </p:cSld>
  <p:clrMapOvr>
    <a:masterClrMapping/>
  </p:clrMapOvr>
</p:sld>
</file>

<file path=ppt/slides/slide57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23589553"/>
      </p:ext>
    </p:extLst>
  </p:cSld>
  <p:clrMapOvr>
    <a:masterClrMapping/>
  </p:clrMapOvr>
</p:sld>
</file>

<file path=ppt/slides/slide57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74097624"/>
      </p:ext>
    </p:extLst>
  </p:cSld>
  <p:clrMapOvr>
    <a:masterClrMapping/>
  </p:clrMapOvr>
</p:sld>
</file>

<file path=ppt/slides/slide57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81798319"/>
      </p:ext>
    </p:extLst>
  </p:cSld>
  <p:clrMapOvr>
    <a:masterClrMapping/>
  </p:clrMapOvr>
</p:sld>
</file>

<file path=ppt/slides/slide57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3596699909"/>
      </p:ext>
    </p:extLst>
  </p:cSld>
  <p:clrMapOvr>
    <a:masterClrMapping/>
  </p:clrMapOvr>
</p:sld>
</file>

<file path=ppt/slides/slide57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4095960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40555772"/>
      </p:ext>
    </p:extLst>
  </p:cSld>
  <p:clrMapOvr>
    <a:masterClrMapping/>
  </p:clrMapOvr>
</p:sld>
</file>

<file path=ppt/slides/slide58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215764"/>
      </p:ext>
    </p:extLst>
  </p:cSld>
  <p:clrMapOvr>
    <a:masterClrMapping/>
  </p:clrMapOvr>
</p:sld>
</file>

<file path=ppt/slides/slide58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14722874"/>
      </p:ext>
    </p:extLst>
  </p:cSld>
  <p:clrMapOvr>
    <a:masterClrMapping/>
  </p:clrMapOvr>
</p:sld>
</file>

<file path=ppt/slides/slide58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52149600"/>
      </p:ext>
    </p:extLst>
  </p:cSld>
  <p:clrMapOvr>
    <a:masterClrMapping/>
  </p:clrMapOvr>
</p:sld>
</file>

<file path=ppt/slides/slide58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1301206982"/>
      </p:ext>
    </p:extLst>
  </p:cSld>
  <p:clrMapOvr>
    <a:masterClrMapping/>
  </p:clrMapOvr>
</p:sld>
</file>

<file path=ppt/slides/slide58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01674527"/>
      </p:ext>
    </p:extLst>
  </p:cSld>
  <p:clrMapOvr>
    <a:masterClrMapping/>
  </p:clrMapOvr>
</p:sld>
</file>

<file path=ppt/slides/slide58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3614231"/>
      </p:ext>
    </p:extLst>
  </p:cSld>
  <p:clrMapOvr>
    <a:masterClrMapping/>
  </p:clrMapOvr>
</p:sld>
</file>

<file path=ppt/slides/slide58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98914875"/>
      </p:ext>
    </p:extLst>
  </p:cSld>
  <p:clrMapOvr>
    <a:masterClrMapping/>
  </p:clrMapOvr>
</p:sld>
</file>

<file path=ppt/slides/slide58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3137942"/>
      </p:ext>
    </p:extLst>
  </p:cSld>
  <p:clrMapOvr>
    <a:masterClrMapping/>
  </p:clrMapOvr>
</p:sld>
</file>

<file path=ppt/slides/slide58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1575574968"/>
      </p:ext>
    </p:extLst>
  </p:cSld>
  <p:clrMapOvr>
    <a:masterClrMapping/>
  </p:clrMapOvr>
</p:sld>
</file>

<file path=ppt/slides/slide58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0636165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66427801"/>
      </p:ext>
    </p:extLst>
  </p:cSld>
  <p:clrMapOvr>
    <a:masterClrMapping/>
  </p:clrMapOvr>
</p:sld>
</file>

<file path=ppt/slides/slide59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51700846"/>
      </p:ext>
    </p:extLst>
  </p:cSld>
  <p:clrMapOvr>
    <a:masterClrMapping/>
  </p:clrMapOvr>
</p:sld>
</file>

<file path=ppt/slides/slide59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44266654"/>
      </p:ext>
    </p:extLst>
  </p:cSld>
  <p:clrMapOvr>
    <a:masterClrMapping/>
  </p:clrMapOvr>
</p:sld>
</file>

<file path=ppt/slides/slide59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19771169"/>
      </p:ext>
    </p:extLst>
  </p:cSld>
  <p:clrMapOvr>
    <a:masterClrMapping/>
  </p:clrMapOvr>
</p:sld>
</file>

<file path=ppt/slides/slide59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5B336B49-AC35-4CE2-9C52-B4758C7198C7}"/>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1073391345"/>
      </p:ext>
    </p:extLst>
  </p:cSld>
  <p:clrMapOvr>
    <a:masterClrMapping/>
  </p:clrMapOvr>
</p:sld>
</file>

<file path=ppt/slides/slide59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62845269"/>
      </p:ext>
    </p:extLst>
  </p:cSld>
  <p:clrMapOvr>
    <a:masterClrMapping/>
  </p:clrMapOvr>
</p:sld>
</file>

<file path=ppt/slides/slide59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76047295"/>
      </p:ext>
    </p:extLst>
  </p:cSld>
  <p:clrMapOvr>
    <a:masterClrMapping/>
  </p:clrMapOvr>
</p:sld>
</file>

<file path=ppt/slides/slide59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60610359"/>
      </p:ext>
    </p:extLst>
  </p:cSld>
  <p:clrMapOvr>
    <a:masterClrMapping/>
  </p:clrMapOvr>
</p:sld>
</file>

<file path=ppt/slides/slide59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53365140"/>
      </p:ext>
    </p:extLst>
  </p:cSld>
  <p:clrMapOvr>
    <a:masterClrMapping/>
  </p:clrMapOvr>
</p:sld>
</file>

<file path=ppt/slides/slide59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42899416"/>
      </p:ext>
    </p:extLst>
  </p:cSld>
  <p:clrMapOvr>
    <a:masterClrMapping/>
  </p:clrMapOvr>
</p:sld>
</file>

<file path=ppt/slides/slide59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149794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9626227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50797581"/>
      </p:ext>
    </p:extLst>
  </p:cSld>
  <p:clrMapOvr>
    <a:masterClrMapping/>
  </p:clrMapOvr>
</p:sld>
</file>

<file path=ppt/slides/slide60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13517661"/>
      </p:ext>
    </p:extLst>
  </p:cSld>
  <p:clrMapOvr>
    <a:masterClrMapping/>
  </p:clrMapOvr>
</p:sld>
</file>

<file path=ppt/slides/slide60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36931975"/>
      </p:ext>
    </p:extLst>
  </p:cSld>
  <p:clrMapOvr>
    <a:masterClrMapping/>
  </p:clrMapOvr>
</p:sld>
</file>

<file path=ppt/slides/slide60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80636262"/>
      </p:ext>
    </p:extLst>
  </p:cSld>
  <p:clrMapOvr>
    <a:masterClrMapping/>
  </p:clrMapOvr>
</p:sld>
</file>

<file path=ppt/slides/slide60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47781636"/>
      </p:ext>
    </p:extLst>
  </p:cSld>
  <p:clrMapOvr>
    <a:masterClrMapping/>
  </p:clrMapOvr>
</p:sld>
</file>

<file path=ppt/slides/slide60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87920686"/>
      </p:ext>
    </p:extLst>
  </p:cSld>
  <p:clrMapOvr>
    <a:masterClrMapping/>
  </p:clrMapOvr>
</p:sld>
</file>

<file path=ppt/slides/slide60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80049191"/>
      </p:ext>
    </p:extLst>
  </p:cSld>
  <p:clrMapOvr>
    <a:masterClrMapping/>
  </p:clrMapOvr>
</p:sld>
</file>

<file path=ppt/slides/slide60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76022994"/>
      </p:ext>
    </p:extLst>
  </p:cSld>
  <p:clrMapOvr>
    <a:masterClrMapping/>
  </p:clrMapOvr>
</p:sld>
</file>

<file path=ppt/slides/slide60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39341498"/>
      </p:ext>
    </p:extLst>
  </p:cSld>
  <p:clrMapOvr>
    <a:masterClrMapping/>
  </p:clrMapOvr>
</p:sld>
</file>

<file path=ppt/slides/slide60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88296156"/>
      </p:ext>
    </p:extLst>
  </p:cSld>
  <p:clrMapOvr>
    <a:masterClrMapping/>
  </p:clrMapOvr>
</p:sld>
</file>

<file path=ppt/slides/slide60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9128448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15511533"/>
      </p:ext>
    </p:extLst>
  </p:cSld>
  <p:clrMapOvr>
    <a:masterClrMapping/>
  </p:clrMapOvr>
</p:sld>
</file>

<file path=ppt/slides/slide6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67988462"/>
      </p:ext>
    </p:extLst>
  </p:cSld>
  <p:clrMapOvr>
    <a:masterClrMapping/>
  </p:clrMapOvr>
</p:sld>
</file>

<file path=ppt/slides/slide6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76508902"/>
      </p:ext>
    </p:extLst>
  </p:cSld>
  <p:clrMapOvr>
    <a:masterClrMapping/>
  </p:clrMapOvr>
</p:sld>
</file>

<file path=ppt/slides/slide6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41114071"/>
      </p:ext>
    </p:extLst>
  </p:cSld>
  <p:clrMapOvr>
    <a:masterClrMapping/>
  </p:clrMapOvr>
</p:sld>
</file>

<file path=ppt/slides/slide6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37247829"/>
      </p:ext>
    </p:extLst>
  </p:cSld>
  <p:clrMapOvr>
    <a:masterClrMapping/>
  </p:clrMapOvr>
</p:sld>
</file>

<file path=ppt/slides/slide6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94742105"/>
      </p:ext>
    </p:extLst>
  </p:cSld>
  <p:clrMapOvr>
    <a:masterClrMapping/>
  </p:clrMapOvr>
</p:sld>
</file>

<file path=ppt/slides/slide6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31281327"/>
      </p:ext>
    </p:extLst>
  </p:cSld>
  <p:clrMapOvr>
    <a:masterClrMapping/>
  </p:clrMapOvr>
</p:sld>
</file>

<file path=ppt/slides/slide6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7344238"/>
      </p:ext>
    </p:extLst>
  </p:cSld>
  <p:clrMapOvr>
    <a:masterClrMapping/>
  </p:clrMapOvr>
</p:sld>
</file>

<file path=ppt/slides/slide6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21572025"/>
      </p:ext>
    </p:extLst>
  </p:cSld>
  <p:clrMapOvr>
    <a:masterClrMapping/>
  </p:clrMapOvr>
</p:sld>
</file>

<file path=ppt/slides/slide6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22417833"/>
      </p:ext>
    </p:extLst>
  </p:cSld>
  <p:clrMapOvr>
    <a:masterClrMapping/>
  </p:clrMapOvr>
</p:sld>
</file>

<file path=ppt/slides/slide6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7951156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27050644"/>
      </p:ext>
    </p:extLst>
  </p:cSld>
  <p:clrMapOvr>
    <a:masterClrMapping/>
  </p:clrMapOvr>
</p:sld>
</file>

<file path=ppt/slides/slide6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25284365"/>
      </p:ext>
    </p:extLst>
  </p:cSld>
  <p:clrMapOvr>
    <a:masterClrMapping/>
  </p:clrMapOvr>
</p:sld>
</file>

<file path=ppt/slides/slide6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40889732"/>
      </p:ext>
    </p:extLst>
  </p:cSld>
  <p:clrMapOvr>
    <a:masterClrMapping/>
  </p:clrMapOvr>
</p:sld>
</file>

<file path=ppt/slides/slide6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49457136"/>
      </p:ext>
    </p:extLst>
  </p:cSld>
  <p:clrMapOvr>
    <a:masterClrMapping/>
  </p:clrMapOvr>
</p:sld>
</file>

<file path=ppt/slides/slide6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6741234"/>
      </p:ext>
    </p:extLst>
  </p:cSld>
  <p:clrMapOvr>
    <a:masterClrMapping/>
  </p:clrMapOvr>
</p:sld>
</file>

<file path=ppt/slides/slide6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62477771"/>
      </p:ext>
    </p:extLst>
  </p:cSld>
  <p:clrMapOvr>
    <a:masterClrMapping/>
  </p:clrMapOvr>
</p:sld>
</file>

<file path=ppt/slides/slide6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17026762"/>
      </p:ext>
    </p:extLst>
  </p:cSld>
  <p:clrMapOvr>
    <a:masterClrMapping/>
  </p:clrMapOvr>
</p:sld>
</file>

<file path=ppt/slides/slide6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35367535"/>
      </p:ext>
    </p:extLst>
  </p:cSld>
  <p:clrMapOvr>
    <a:masterClrMapping/>
  </p:clrMapOvr>
</p:sld>
</file>

<file path=ppt/slides/slide6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31842115"/>
      </p:ext>
    </p:extLst>
  </p:cSld>
  <p:clrMapOvr>
    <a:masterClrMapping/>
  </p:clrMapOvr>
</p:sld>
</file>

<file path=ppt/slides/slide6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36509419"/>
      </p:ext>
    </p:extLst>
  </p:cSld>
  <p:clrMapOvr>
    <a:masterClrMapping/>
  </p:clrMapOvr>
</p:sld>
</file>

<file path=ppt/slides/slide6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3662276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15383301"/>
      </p:ext>
    </p:extLst>
  </p:cSld>
  <p:clrMapOvr>
    <a:masterClrMapping/>
  </p:clrMapOvr>
</p:sld>
</file>

<file path=ppt/slides/slide6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46754514"/>
      </p:ext>
    </p:extLst>
  </p:cSld>
  <p:clrMapOvr>
    <a:masterClrMapping/>
  </p:clrMapOvr>
</p:sld>
</file>

<file path=ppt/slides/slide6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0552491"/>
      </p:ext>
    </p:extLst>
  </p:cSld>
  <p:clrMapOvr>
    <a:masterClrMapping/>
  </p:clrMapOvr>
</p:sld>
</file>

<file path=ppt/slides/slide63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10637796"/>
      </p:ext>
    </p:extLst>
  </p:cSld>
  <p:clrMapOvr>
    <a:masterClrMapping/>
  </p:clrMapOvr>
</p:sld>
</file>

<file path=ppt/slides/slide6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06690401"/>
      </p:ext>
    </p:extLst>
  </p:cSld>
  <p:clrMapOvr>
    <a:masterClrMapping/>
  </p:clrMapOvr>
</p:sld>
</file>

<file path=ppt/slides/slide63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46621341"/>
      </p:ext>
    </p:extLst>
  </p:cSld>
  <p:clrMapOvr>
    <a:masterClrMapping/>
  </p:clrMapOvr>
</p:sld>
</file>

<file path=ppt/slides/slide6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87108409"/>
      </p:ext>
    </p:extLst>
  </p:cSld>
  <p:clrMapOvr>
    <a:masterClrMapping/>
  </p:clrMapOvr>
</p:sld>
</file>

<file path=ppt/slides/slide63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22216528"/>
      </p:ext>
    </p:extLst>
  </p:cSld>
  <p:clrMapOvr>
    <a:masterClrMapping/>
  </p:clrMapOvr>
</p:sld>
</file>

<file path=ppt/slides/slide6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54028880"/>
      </p:ext>
    </p:extLst>
  </p:cSld>
  <p:clrMapOvr>
    <a:masterClrMapping/>
  </p:clrMapOvr>
</p:sld>
</file>

<file path=ppt/slides/slide6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35572791"/>
      </p:ext>
    </p:extLst>
  </p:cSld>
  <p:clrMapOvr>
    <a:masterClrMapping/>
  </p:clrMapOvr>
</p:sld>
</file>

<file path=ppt/slides/slide63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9076304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370767"/>
      </p:ext>
    </p:extLst>
  </p:cSld>
  <p:clrMapOvr>
    <a:masterClrMapping/>
  </p:clrMapOvr>
</p:sld>
</file>

<file path=ppt/slides/slide64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95565070"/>
      </p:ext>
    </p:extLst>
  </p:cSld>
  <p:clrMapOvr>
    <a:masterClrMapping/>
  </p:clrMapOvr>
</p:sld>
</file>

<file path=ppt/slides/slide64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02199685"/>
      </p:ext>
    </p:extLst>
  </p:cSld>
  <p:clrMapOvr>
    <a:masterClrMapping/>
  </p:clrMapOvr>
</p:sld>
</file>

<file path=ppt/slides/slide64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39955288"/>
      </p:ext>
    </p:extLst>
  </p:cSld>
  <p:clrMapOvr>
    <a:masterClrMapping/>
  </p:clrMapOvr>
</p:sld>
</file>

<file path=ppt/slides/slide64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41237060"/>
      </p:ext>
    </p:extLst>
  </p:cSld>
  <p:clrMapOvr>
    <a:masterClrMapping/>
  </p:clrMapOvr>
</p:sld>
</file>

<file path=ppt/slides/slide64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55912279"/>
      </p:ext>
    </p:extLst>
  </p:cSld>
  <p:clrMapOvr>
    <a:masterClrMapping/>
  </p:clrMapOvr>
</p:sld>
</file>

<file path=ppt/slides/slide64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87992743"/>
      </p:ext>
    </p:extLst>
  </p:cSld>
  <p:clrMapOvr>
    <a:masterClrMapping/>
  </p:clrMapOvr>
</p:sld>
</file>

<file path=ppt/slides/slide64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09381989"/>
      </p:ext>
    </p:extLst>
  </p:cSld>
  <p:clrMapOvr>
    <a:masterClrMapping/>
  </p:clrMapOvr>
</p:sld>
</file>

<file path=ppt/slides/slide64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72035181"/>
      </p:ext>
    </p:extLst>
  </p:cSld>
  <p:clrMapOvr>
    <a:masterClrMapping/>
  </p:clrMapOvr>
</p:sld>
</file>

<file path=ppt/slides/slide64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85876626"/>
      </p:ext>
    </p:extLst>
  </p:cSld>
  <p:clrMapOvr>
    <a:masterClrMapping/>
  </p:clrMapOvr>
</p:sld>
</file>

<file path=ppt/slides/slide64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8870094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33543663"/>
      </p:ext>
    </p:extLst>
  </p:cSld>
  <p:clrMapOvr>
    <a:masterClrMapping/>
  </p:clrMapOvr>
</p:sld>
</file>

<file path=ppt/slides/slide65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88971656"/>
      </p:ext>
    </p:extLst>
  </p:cSld>
  <p:clrMapOvr>
    <a:masterClrMapping/>
  </p:clrMapOvr>
</p:sld>
</file>

<file path=ppt/slides/slide65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90315083"/>
      </p:ext>
    </p:extLst>
  </p:cSld>
  <p:clrMapOvr>
    <a:masterClrMapping/>
  </p:clrMapOvr>
</p:sld>
</file>

<file path=ppt/slides/slide65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83587794"/>
      </p:ext>
    </p:extLst>
  </p:cSld>
  <p:clrMapOvr>
    <a:masterClrMapping/>
  </p:clrMapOvr>
</p:sld>
</file>

<file path=ppt/slides/slide65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33008418"/>
      </p:ext>
    </p:extLst>
  </p:cSld>
  <p:clrMapOvr>
    <a:masterClrMapping/>
  </p:clrMapOvr>
</p:sld>
</file>

<file path=ppt/slides/slide65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01318207"/>
      </p:ext>
    </p:extLst>
  </p:cSld>
  <p:clrMapOvr>
    <a:masterClrMapping/>
  </p:clrMapOvr>
</p:sld>
</file>

<file path=ppt/slides/slide65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1811461"/>
      </p:ext>
    </p:extLst>
  </p:cSld>
  <p:clrMapOvr>
    <a:masterClrMapping/>
  </p:clrMapOvr>
</p:sld>
</file>

<file path=ppt/slides/slide65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29088871"/>
      </p:ext>
    </p:extLst>
  </p:cSld>
  <p:clrMapOvr>
    <a:masterClrMapping/>
  </p:clrMapOvr>
</p:sld>
</file>

<file path=ppt/slides/slide65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6578546"/>
      </p:ext>
    </p:extLst>
  </p:cSld>
  <p:clrMapOvr>
    <a:masterClrMapping/>
  </p:clrMapOvr>
</p:sld>
</file>

<file path=ppt/slides/slide65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37409962"/>
      </p:ext>
    </p:extLst>
  </p:cSld>
  <p:clrMapOvr>
    <a:masterClrMapping/>
  </p:clrMapOvr>
</p:sld>
</file>

<file path=ppt/slides/slide65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0223047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12586803"/>
      </p:ext>
    </p:extLst>
  </p:cSld>
  <p:clrMapOvr>
    <a:masterClrMapping/>
  </p:clrMapOvr>
</p:sld>
</file>

<file path=ppt/slides/slide66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0599954"/>
      </p:ext>
    </p:extLst>
  </p:cSld>
  <p:clrMapOvr>
    <a:masterClrMapping/>
  </p:clrMapOvr>
</p:sld>
</file>

<file path=ppt/slides/slide66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62598155"/>
      </p:ext>
    </p:extLst>
  </p:cSld>
  <p:clrMapOvr>
    <a:masterClrMapping/>
  </p:clrMapOvr>
</p:sld>
</file>

<file path=ppt/slides/slide66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00598885"/>
      </p:ext>
    </p:extLst>
  </p:cSld>
  <p:clrMapOvr>
    <a:masterClrMapping/>
  </p:clrMapOvr>
</p:sld>
</file>

<file path=ppt/slides/slide66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49415386"/>
      </p:ext>
    </p:extLst>
  </p:cSld>
  <p:clrMapOvr>
    <a:masterClrMapping/>
  </p:clrMapOvr>
</p:sld>
</file>

<file path=ppt/slides/slide66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8329542"/>
      </p:ext>
    </p:extLst>
  </p:cSld>
  <p:clrMapOvr>
    <a:masterClrMapping/>
  </p:clrMapOvr>
</p:sld>
</file>

<file path=ppt/slides/slide66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04889969"/>
      </p:ext>
    </p:extLst>
  </p:cSld>
  <p:clrMapOvr>
    <a:masterClrMapping/>
  </p:clrMapOvr>
</p:sld>
</file>

<file path=ppt/slides/slide66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3784861"/>
      </p:ext>
    </p:extLst>
  </p:cSld>
  <p:clrMapOvr>
    <a:masterClrMapping/>
  </p:clrMapOvr>
</p:sld>
</file>

<file path=ppt/slides/slide66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2432878"/>
      </p:ext>
    </p:extLst>
  </p:cSld>
  <p:clrMapOvr>
    <a:masterClrMapping/>
  </p:clrMapOvr>
</p:sld>
</file>

<file path=ppt/slides/slide66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00895118"/>
      </p:ext>
    </p:extLst>
  </p:cSld>
  <p:clrMapOvr>
    <a:masterClrMapping/>
  </p:clrMapOvr>
</p:sld>
</file>

<file path=ppt/slides/slide66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2354330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2791073"/>
      </p:ext>
    </p:extLst>
  </p:cSld>
  <p:clrMapOvr>
    <a:masterClrMapping/>
  </p:clrMapOvr>
</p:sld>
</file>

<file path=ppt/slides/slide67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05763153"/>
      </p:ext>
    </p:extLst>
  </p:cSld>
  <p:clrMapOvr>
    <a:masterClrMapping/>
  </p:clrMapOvr>
</p:sld>
</file>

<file path=ppt/slides/slide67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58227324"/>
      </p:ext>
    </p:extLst>
  </p:cSld>
  <p:clrMapOvr>
    <a:masterClrMapping/>
  </p:clrMapOvr>
</p:sld>
</file>

<file path=ppt/slides/slide67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13619489"/>
      </p:ext>
    </p:extLst>
  </p:cSld>
  <p:clrMapOvr>
    <a:masterClrMapping/>
  </p:clrMapOvr>
</p:sld>
</file>

<file path=ppt/slides/slide67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00265935"/>
      </p:ext>
    </p:extLst>
  </p:cSld>
  <p:clrMapOvr>
    <a:masterClrMapping/>
  </p:clrMapOvr>
</p:sld>
</file>

<file path=ppt/slides/slide67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09671271"/>
      </p:ext>
    </p:extLst>
  </p:cSld>
  <p:clrMapOvr>
    <a:masterClrMapping/>
  </p:clrMapOvr>
</p:sld>
</file>

<file path=ppt/slides/slide67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8892089"/>
      </p:ext>
    </p:extLst>
  </p:cSld>
  <p:clrMapOvr>
    <a:masterClrMapping/>
  </p:clrMapOvr>
</p:sld>
</file>

<file path=ppt/slides/slide67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10567512"/>
      </p:ext>
    </p:extLst>
  </p:cSld>
  <p:clrMapOvr>
    <a:masterClrMapping/>
  </p:clrMapOvr>
</p:sld>
</file>

<file path=ppt/slides/slide67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79741386"/>
      </p:ext>
    </p:extLst>
  </p:cSld>
  <p:clrMapOvr>
    <a:masterClrMapping/>
  </p:clrMapOvr>
</p:sld>
</file>

<file path=ppt/slides/slide67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41811485"/>
      </p:ext>
    </p:extLst>
  </p:cSld>
  <p:clrMapOvr>
    <a:masterClrMapping/>
  </p:clrMapOvr>
</p:sld>
</file>

<file path=ppt/slides/slide67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2981804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93861111"/>
      </p:ext>
    </p:extLst>
  </p:cSld>
  <p:clrMapOvr>
    <a:masterClrMapping/>
  </p:clrMapOvr>
</p:sld>
</file>

<file path=ppt/slides/slide68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10132443"/>
      </p:ext>
    </p:extLst>
  </p:cSld>
  <p:clrMapOvr>
    <a:masterClrMapping/>
  </p:clrMapOvr>
</p:sld>
</file>

<file path=ppt/slides/slide68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91507294"/>
      </p:ext>
    </p:extLst>
  </p:cSld>
  <p:clrMapOvr>
    <a:masterClrMapping/>
  </p:clrMapOvr>
</p:sld>
</file>

<file path=ppt/slides/slide68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51817241"/>
      </p:ext>
    </p:extLst>
  </p:cSld>
  <p:clrMapOvr>
    <a:masterClrMapping/>
  </p:clrMapOvr>
</p:sld>
</file>

<file path=ppt/slides/slide68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23584405"/>
      </p:ext>
    </p:extLst>
  </p:cSld>
  <p:clrMapOvr>
    <a:masterClrMapping/>
  </p:clrMapOvr>
</p:sld>
</file>

<file path=ppt/slides/slide68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70980053"/>
      </p:ext>
    </p:extLst>
  </p:cSld>
  <p:clrMapOvr>
    <a:masterClrMapping/>
  </p:clrMapOvr>
</p:sld>
</file>

<file path=ppt/slides/slide68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2841756"/>
      </p:ext>
    </p:extLst>
  </p:cSld>
  <p:clrMapOvr>
    <a:masterClrMapping/>
  </p:clrMapOvr>
</p:sld>
</file>

<file path=ppt/slides/slide68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84523844"/>
      </p:ext>
    </p:extLst>
  </p:cSld>
  <p:clrMapOvr>
    <a:masterClrMapping/>
  </p:clrMapOvr>
</p:sld>
</file>

<file path=ppt/slides/slide68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81969168"/>
      </p:ext>
    </p:extLst>
  </p:cSld>
  <p:clrMapOvr>
    <a:masterClrMapping/>
  </p:clrMapOvr>
</p:sld>
</file>

<file path=ppt/slides/slide68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78771810"/>
      </p:ext>
    </p:extLst>
  </p:cSld>
  <p:clrMapOvr>
    <a:masterClrMapping/>
  </p:clrMapOvr>
</p:sld>
</file>

<file path=ppt/slides/slide68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4858369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85939878"/>
      </p:ext>
    </p:extLst>
  </p:cSld>
  <p:clrMapOvr>
    <a:masterClrMapping/>
  </p:clrMapOvr>
</p:sld>
</file>

<file path=ppt/slides/slide69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68576345"/>
      </p:ext>
    </p:extLst>
  </p:cSld>
  <p:clrMapOvr>
    <a:masterClrMapping/>
  </p:clrMapOvr>
</p:sld>
</file>

<file path=ppt/slides/slide69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79226311"/>
      </p:ext>
    </p:extLst>
  </p:cSld>
  <p:clrMapOvr>
    <a:masterClrMapping/>
  </p:clrMapOvr>
</p:sld>
</file>

<file path=ppt/slides/slide69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42123636"/>
      </p:ext>
    </p:extLst>
  </p:cSld>
  <p:clrMapOvr>
    <a:masterClrMapping/>
  </p:clrMapOvr>
</p:sld>
</file>

<file path=ppt/slides/slide69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31863338"/>
      </p:ext>
    </p:extLst>
  </p:cSld>
  <p:clrMapOvr>
    <a:masterClrMapping/>
  </p:clrMapOvr>
</p:sld>
</file>

<file path=ppt/slides/slide69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42921212"/>
      </p:ext>
    </p:extLst>
  </p:cSld>
  <p:clrMapOvr>
    <a:masterClrMapping/>
  </p:clrMapOvr>
</p:sld>
</file>

<file path=ppt/slides/slide69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72832870"/>
      </p:ext>
    </p:extLst>
  </p:cSld>
  <p:clrMapOvr>
    <a:masterClrMapping/>
  </p:clrMapOvr>
</p:sld>
</file>

<file path=ppt/slides/slide69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05534168"/>
      </p:ext>
    </p:extLst>
  </p:cSld>
  <p:clrMapOvr>
    <a:masterClrMapping/>
  </p:clrMapOvr>
</p:sld>
</file>

<file path=ppt/slides/slide69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0692933"/>
      </p:ext>
    </p:extLst>
  </p:cSld>
  <p:clrMapOvr>
    <a:masterClrMapping/>
  </p:clrMapOvr>
</p:sld>
</file>

<file path=ppt/slides/slide69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4407789"/>
      </p:ext>
    </p:extLst>
  </p:cSld>
  <p:clrMapOvr>
    <a:masterClrMapping/>
  </p:clrMapOvr>
</p:sld>
</file>

<file path=ppt/slides/slide69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225807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0583198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65877561"/>
      </p:ext>
    </p:extLst>
  </p:cSld>
  <p:clrMapOvr>
    <a:masterClrMapping/>
  </p:clrMapOvr>
</p:sld>
</file>

<file path=ppt/slides/slide70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11250021"/>
      </p:ext>
    </p:extLst>
  </p:cSld>
  <p:clrMapOvr>
    <a:masterClrMapping/>
  </p:clrMapOvr>
</p:sld>
</file>

<file path=ppt/slides/slide70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5561692"/>
      </p:ext>
    </p:extLst>
  </p:cSld>
  <p:clrMapOvr>
    <a:masterClrMapping/>
  </p:clrMapOvr>
</p:sld>
</file>

<file path=ppt/slides/slide70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07313557"/>
      </p:ext>
    </p:extLst>
  </p:cSld>
  <p:clrMapOvr>
    <a:masterClrMapping/>
  </p:clrMapOvr>
</p:sld>
</file>

<file path=ppt/slides/slide70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2324711"/>
      </p:ext>
    </p:extLst>
  </p:cSld>
  <p:clrMapOvr>
    <a:masterClrMapping/>
  </p:clrMapOvr>
</p:sld>
</file>

<file path=ppt/slides/slide70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41315483"/>
      </p:ext>
    </p:extLst>
  </p:cSld>
  <p:clrMapOvr>
    <a:masterClrMapping/>
  </p:clrMapOvr>
</p:sld>
</file>

<file path=ppt/slides/slide70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66894798"/>
      </p:ext>
    </p:extLst>
  </p:cSld>
  <p:clrMapOvr>
    <a:masterClrMapping/>
  </p:clrMapOvr>
</p:sld>
</file>

<file path=ppt/slides/slide70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66309033"/>
      </p:ext>
    </p:extLst>
  </p:cSld>
  <p:clrMapOvr>
    <a:masterClrMapping/>
  </p:clrMapOvr>
</p:sld>
</file>

<file path=ppt/slides/slide70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84335460"/>
      </p:ext>
    </p:extLst>
  </p:cSld>
  <p:clrMapOvr>
    <a:masterClrMapping/>
  </p:clrMapOvr>
</p:sld>
</file>

<file path=ppt/slides/slide70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45665234"/>
      </p:ext>
    </p:extLst>
  </p:cSld>
  <p:clrMapOvr>
    <a:masterClrMapping/>
  </p:clrMapOvr>
</p:sld>
</file>

<file path=ppt/slides/slide70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0666047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4091889"/>
      </p:ext>
    </p:extLst>
  </p:cSld>
  <p:clrMapOvr>
    <a:masterClrMapping/>
  </p:clrMapOvr>
</p:sld>
</file>

<file path=ppt/slides/slide7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88631021"/>
      </p:ext>
    </p:extLst>
  </p:cSld>
  <p:clrMapOvr>
    <a:masterClrMapping/>
  </p:clrMapOvr>
</p:sld>
</file>

<file path=ppt/slides/slide7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07706140"/>
      </p:ext>
    </p:extLst>
  </p:cSld>
  <p:clrMapOvr>
    <a:masterClrMapping/>
  </p:clrMapOvr>
</p:sld>
</file>

<file path=ppt/slides/slide7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49012494"/>
      </p:ext>
    </p:extLst>
  </p:cSld>
  <p:clrMapOvr>
    <a:masterClrMapping/>
  </p:clrMapOvr>
</p:sld>
</file>

<file path=ppt/slides/slide7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89059329"/>
      </p:ext>
    </p:extLst>
  </p:cSld>
  <p:clrMapOvr>
    <a:masterClrMapping/>
  </p:clrMapOvr>
</p:sld>
</file>

<file path=ppt/slides/slide7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33814210"/>
      </p:ext>
    </p:extLst>
  </p:cSld>
  <p:clrMapOvr>
    <a:masterClrMapping/>
  </p:clrMapOvr>
</p:sld>
</file>

<file path=ppt/slides/slide7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03339000"/>
      </p:ext>
    </p:extLst>
  </p:cSld>
  <p:clrMapOvr>
    <a:masterClrMapping/>
  </p:clrMapOvr>
</p:sld>
</file>

<file path=ppt/slides/slide7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56337815"/>
      </p:ext>
    </p:extLst>
  </p:cSld>
  <p:clrMapOvr>
    <a:masterClrMapping/>
  </p:clrMapOvr>
</p:sld>
</file>

<file path=ppt/slides/slide7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63180517"/>
      </p:ext>
    </p:extLst>
  </p:cSld>
  <p:clrMapOvr>
    <a:masterClrMapping/>
  </p:clrMapOvr>
</p:sld>
</file>

<file path=ppt/slides/slide7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04280935"/>
      </p:ext>
    </p:extLst>
  </p:cSld>
  <p:clrMapOvr>
    <a:masterClrMapping/>
  </p:clrMapOvr>
</p:sld>
</file>

<file path=ppt/slides/slide7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9660297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03421088"/>
      </p:ext>
    </p:extLst>
  </p:cSld>
  <p:clrMapOvr>
    <a:masterClrMapping/>
  </p:clrMapOvr>
</p:sld>
</file>

<file path=ppt/slides/slide7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47846198"/>
      </p:ext>
    </p:extLst>
  </p:cSld>
  <p:clrMapOvr>
    <a:masterClrMapping/>
  </p:clrMapOvr>
</p:sld>
</file>

<file path=ppt/slides/slide7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17707068"/>
      </p:ext>
    </p:extLst>
  </p:cSld>
  <p:clrMapOvr>
    <a:masterClrMapping/>
  </p:clrMapOvr>
</p:sld>
</file>

<file path=ppt/slides/slide7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05476141"/>
      </p:ext>
    </p:extLst>
  </p:cSld>
  <p:clrMapOvr>
    <a:masterClrMapping/>
  </p:clrMapOvr>
</p:sld>
</file>

<file path=ppt/slides/slide7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5631067"/>
      </p:ext>
    </p:extLst>
  </p:cSld>
  <p:clrMapOvr>
    <a:masterClrMapping/>
  </p:clrMapOvr>
</p:sld>
</file>

<file path=ppt/slides/slide7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87936372"/>
      </p:ext>
    </p:extLst>
  </p:cSld>
  <p:clrMapOvr>
    <a:masterClrMapping/>
  </p:clrMapOvr>
</p:sld>
</file>

<file path=ppt/slides/slide7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5928993"/>
      </p:ext>
    </p:extLst>
  </p:cSld>
  <p:clrMapOvr>
    <a:masterClrMapping/>
  </p:clrMapOvr>
</p:sld>
</file>

<file path=ppt/slides/slide7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41060513"/>
      </p:ext>
    </p:extLst>
  </p:cSld>
  <p:clrMapOvr>
    <a:masterClrMapping/>
  </p:clrMapOvr>
</p:sld>
</file>

<file path=ppt/slides/slide7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53190272"/>
      </p:ext>
    </p:extLst>
  </p:cSld>
  <p:clrMapOvr>
    <a:masterClrMapping/>
  </p:clrMapOvr>
</p:sld>
</file>

<file path=ppt/slides/slide7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19616088"/>
      </p:ext>
    </p:extLst>
  </p:cSld>
  <p:clrMapOvr>
    <a:masterClrMapping/>
  </p:clrMapOvr>
</p:sld>
</file>

<file path=ppt/slides/slide7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0924375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32394513"/>
      </p:ext>
    </p:extLst>
  </p:cSld>
  <p:clrMapOvr>
    <a:masterClrMapping/>
  </p:clrMapOvr>
</p:sld>
</file>

<file path=ppt/slides/slide7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41127320"/>
      </p:ext>
    </p:extLst>
  </p:cSld>
  <p:clrMapOvr>
    <a:masterClrMapping/>
  </p:clrMapOvr>
</p:sld>
</file>

<file path=ppt/slides/slide7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21184634"/>
      </p:ext>
    </p:extLst>
  </p:cSld>
  <p:clrMapOvr>
    <a:masterClrMapping/>
  </p:clrMapOvr>
</p:sld>
</file>

<file path=ppt/slides/slide73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84556698"/>
      </p:ext>
    </p:extLst>
  </p:cSld>
  <p:clrMapOvr>
    <a:masterClrMapping/>
  </p:clrMapOvr>
</p:sld>
</file>

<file path=ppt/slides/slide7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30436418"/>
      </p:ext>
    </p:extLst>
  </p:cSld>
  <p:clrMapOvr>
    <a:masterClrMapping/>
  </p:clrMapOvr>
</p:sld>
</file>

<file path=ppt/slides/slide73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94494762"/>
      </p:ext>
    </p:extLst>
  </p:cSld>
  <p:clrMapOvr>
    <a:masterClrMapping/>
  </p:clrMapOvr>
</p:sld>
</file>

<file path=ppt/slides/slide7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31946676"/>
      </p:ext>
    </p:extLst>
  </p:cSld>
  <p:clrMapOvr>
    <a:masterClrMapping/>
  </p:clrMapOvr>
</p:sld>
</file>

<file path=ppt/slides/slide73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01519408"/>
      </p:ext>
    </p:extLst>
  </p:cSld>
  <p:clrMapOvr>
    <a:masterClrMapping/>
  </p:clrMapOvr>
</p:sld>
</file>

<file path=ppt/slides/slide7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18088665"/>
      </p:ext>
    </p:extLst>
  </p:cSld>
  <p:clrMapOvr>
    <a:masterClrMapping/>
  </p:clrMapOvr>
</p:sld>
</file>

<file path=ppt/slides/slide7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9675212"/>
      </p:ext>
    </p:extLst>
  </p:cSld>
  <p:clrMapOvr>
    <a:masterClrMapping/>
  </p:clrMapOvr>
</p:sld>
</file>

<file path=ppt/slides/slide73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5422104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37313528"/>
      </p:ext>
    </p:extLst>
  </p:cSld>
  <p:clrMapOvr>
    <a:masterClrMapping/>
  </p:clrMapOvr>
</p:sld>
</file>

<file path=ppt/slides/slide74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14529555"/>
      </p:ext>
    </p:extLst>
  </p:cSld>
  <p:clrMapOvr>
    <a:masterClrMapping/>
  </p:clrMapOvr>
</p:sld>
</file>

<file path=ppt/slides/slide74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6668097"/>
      </p:ext>
    </p:extLst>
  </p:cSld>
  <p:clrMapOvr>
    <a:masterClrMapping/>
  </p:clrMapOvr>
</p:sld>
</file>

<file path=ppt/slides/slide74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61868121"/>
      </p:ext>
    </p:extLst>
  </p:cSld>
  <p:clrMapOvr>
    <a:masterClrMapping/>
  </p:clrMapOvr>
</p:sld>
</file>

<file path=ppt/slides/slide74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21736793"/>
      </p:ext>
    </p:extLst>
  </p:cSld>
  <p:clrMapOvr>
    <a:masterClrMapping/>
  </p:clrMapOvr>
</p:sld>
</file>

<file path=ppt/slides/slide74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99730356"/>
      </p:ext>
    </p:extLst>
  </p:cSld>
  <p:clrMapOvr>
    <a:masterClrMapping/>
  </p:clrMapOvr>
</p:sld>
</file>

<file path=ppt/slides/slide74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54165981"/>
      </p:ext>
    </p:extLst>
  </p:cSld>
  <p:clrMapOvr>
    <a:masterClrMapping/>
  </p:clrMapOvr>
</p:sld>
</file>

<file path=ppt/slides/slide74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15918820"/>
      </p:ext>
    </p:extLst>
  </p:cSld>
  <p:clrMapOvr>
    <a:masterClrMapping/>
  </p:clrMapOvr>
</p:sld>
</file>

<file path=ppt/slides/slide74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88958919"/>
      </p:ext>
    </p:extLst>
  </p:cSld>
  <p:clrMapOvr>
    <a:masterClrMapping/>
  </p:clrMapOvr>
</p:sld>
</file>

<file path=ppt/slides/slide74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48721844"/>
      </p:ext>
    </p:extLst>
  </p:cSld>
  <p:clrMapOvr>
    <a:masterClrMapping/>
  </p:clrMapOvr>
</p:sld>
</file>

<file path=ppt/slides/slide74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3691605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90949407"/>
      </p:ext>
    </p:extLst>
  </p:cSld>
  <p:clrMapOvr>
    <a:masterClrMapping/>
  </p:clrMapOvr>
</p:sld>
</file>

<file path=ppt/slides/slide75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65353473"/>
      </p:ext>
    </p:extLst>
  </p:cSld>
  <p:clrMapOvr>
    <a:masterClrMapping/>
  </p:clrMapOvr>
</p:sld>
</file>

<file path=ppt/slides/slide75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70326064"/>
      </p:ext>
    </p:extLst>
  </p:cSld>
  <p:clrMapOvr>
    <a:masterClrMapping/>
  </p:clrMapOvr>
</p:sld>
</file>

<file path=ppt/slides/slide75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91053735"/>
      </p:ext>
    </p:extLst>
  </p:cSld>
  <p:clrMapOvr>
    <a:masterClrMapping/>
  </p:clrMapOvr>
</p:sld>
</file>

<file path=ppt/slides/slide75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13813577"/>
      </p:ext>
    </p:extLst>
  </p:cSld>
  <p:clrMapOvr>
    <a:masterClrMapping/>
  </p:clrMapOvr>
</p:sld>
</file>

<file path=ppt/slides/slide75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69844848"/>
      </p:ext>
    </p:extLst>
  </p:cSld>
  <p:clrMapOvr>
    <a:masterClrMapping/>
  </p:clrMapOvr>
</p:sld>
</file>

<file path=ppt/slides/slide75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51350006"/>
      </p:ext>
    </p:extLst>
  </p:cSld>
  <p:clrMapOvr>
    <a:masterClrMapping/>
  </p:clrMapOvr>
</p:sld>
</file>

<file path=ppt/slides/slide75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93644288"/>
      </p:ext>
    </p:extLst>
  </p:cSld>
  <p:clrMapOvr>
    <a:masterClrMapping/>
  </p:clrMapOvr>
</p:sld>
</file>

<file path=ppt/slides/slide75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88367160"/>
      </p:ext>
    </p:extLst>
  </p:cSld>
  <p:clrMapOvr>
    <a:masterClrMapping/>
  </p:clrMapOvr>
</p:sld>
</file>

<file path=ppt/slides/slide75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7327579"/>
      </p:ext>
    </p:extLst>
  </p:cSld>
  <p:clrMapOvr>
    <a:masterClrMapping/>
  </p:clrMapOvr>
</p:sld>
</file>

<file path=ppt/slides/slide75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6981012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4944B8D1-3FAA-4075-9AFA-BEE158A7D7B2}"/>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1460620264"/>
      </p:ext>
    </p:extLst>
  </p:cSld>
  <p:clrMapOvr>
    <a:masterClrMapping/>
  </p:clrMapOvr>
</p:sld>
</file>

<file path=ppt/slides/slide76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38833467"/>
      </p:ext>
    </p:extLst>
  </p:cSld>
  <p:clrMapOvr>
    <a:masterClrMapping/>
  </p:clrMapOvr>
</p:sld>
</file>

<file path=ppt/slides/slide76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59446105"/>
      </p:ext>
    </p:extLst>
  </p:cSld>
  <p:clrMapOvr>
    <a:masterClrMapping/>
  </p:clrMapOvr>
</p:sld>
</file>

<file path=ppt/slides/slide76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02788822"/>
      </p:ext>
    </p:extLst>
  </p:cSld>
  <p:clrMapOvr>
    <a:masterClrMapping/>
  </p:clrMapOvr>
</p:sld>
</file>

<file path=ppt/slides/slide76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70135412"/>
      </p:ext>
    </p:extLst>
  </p:cSld>
  <p:clrMapOvr>
    <a:masterClrMapping/>
  </p:clrMapOvr>
</p:sld>
</file>

<file path=ppt/slides/slide76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79355360"/>
      </p:ext>
    </p:extLst>
  </p:cSld>
  <p:clrMapOvr>
    <a:masterClrMapping/>
  </p:clrMapOvr>
</p:sld>
</file>

<file path=ppt/slides/slide76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58865395"/>
      </p:ext>
    </p:extLst>
  </p:cSld>
  <p:clrMapOvr>
    <a:masterClrMapping/>
  </p:clrMapOvr>
</p:sld>
</file>

<file path=ppt/slides/slide76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79833000"/>
      </p:ext>
    </p:extLst>
  </p:cSld>
  <p:clrMapOvr>
    <a:masterClrMapping/>
  </p:clrMapOvr>
</p:sld>
</file>

<file path=ppt/slides/slide76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44940850"/>
      </p:ext>
    </p:extLst>
  </p:cSld>
  <p:clrMapOvr>
    <a:masterClrMapping/>
  </p:clrMapOvr>
</p:sld>
</file>

<file path=ppt/slides/slide76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14098292"/>
      </p:ext>
    </p:extLst>
  </p:cSld>
  <p:clrMapOvr>
    <a:masterClrMapping/>
  </p:clrMapOvr>
</p:sld>
</file>

<file path=ppt/slides/slide76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1854959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04377913"/>
      </p:ext>
    </p:extLst>
  </p:cSld>
  <p:clrMapOvr>
    <a:masterClrMapping/>
  </p:clrMapOvr>
</p:sld>
</file>

<file path=ppt/slides/slide77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93968343"/>
      </p:ext>
    </p:extLst>
  </p:cSld>
  <p:clrMapOvr>
    <a:masterClrMapping/>
  </p:clrMapOvr>
</p:sld>
</file>

<file path=ppt/slides/slide77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29333218"/>
      </p:ext>
    </p:extLst>
  </p:cSld>
  <p:clrMapOvr>
    <a:masterClrMapping/>
  </p:clrMapOvr>
</p:sld>
</file>

<file path=ppt/slides/slide77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70930762"/>
      </p:ext>
    </p:extLst>
  </p:cSld>
  <p:clrMapOvr>
    <a:masterClrMapping/>
  </p:clrMapOvr>
</p:sld>
</file>

<file path=ppt/slides/slide77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72910117"/>
      </p:ext>
    </p:extLst>
  </p:cSld>
  <p:clrMapOvr>
    <a:masterClrMapping/>
  </p:clrMapOvr>
</p:sld>
</file>

<file path=ppt/slides/slide77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7651393"/>
      </p:ext>
    </p:extLst>
  </p:cSld>
  <p:clrMapOvr>
    <a:masterClrMapping/>
  </p:clrMapOvr>
</p:sld>
</file>

<file path=ppt/slides/slide77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11515189"/>
      </p:ext>
    </p:extLst>
  </p:cSld>
  <p:clrMapOvr>
    <a:masterClrMapping/>
  </p:clrMapOvr>
</p:sld>
</file>

<file path=ppt/slides/slide77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6982529"/>
      </p:ext>
    </p:extLst>
  </p:cSld>
  <p:clrMapOvr>
    <a:masterClrMapping/>
  </p:clrMapOvr>
</p:sld>
</file>

<file path=ppt/slides/slide77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34113359"/>
      </p:ext>
    </p:extLst>
  </p:cSld>
  <p:clrMapOvr>
    <a:masterClrMapping/>
  </p:clrMapOvr>
</p:sld>
</file>

<file path=ppt/slides/slide77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36275612"/>
      </p:ext>
    </p:extLst>
  </p:cSld>
  <p:clrMapOvr>
    <a:masterClrMapping/>
  </p:clrMapOvr>
</p:sld>
</file>

<file path=ppt/slides/slide77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31713244"/>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04677710"/>
      </p:ext>
    </p:extLst>
  </p:cSld>
  <p:clrMapOvr>
    <a:masterClrMapping/>
  </p:clrMapOvr>
</p:sld>
</file>

<file path=ppt/slides/slide78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26882896"/>
      </p:ext>
    </p:extLst>
  </p:cSld>
  <p:clrMapOvr>
    <a:masterClrMapping/>
  </p:clrMapOvr>
</p:sld>
</file>

<file path=ppt/slides/slide78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23688427"/>
      </p:ext>
    </p:extLst>
  </p:cSld>
  <p:clrMapOvr>
    <a:masterClrMapping/>
  </p:clrMapOvr>
</p:sld>
</file>

<file path=ppt/slides/slide78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81173296"/>
      </p:ext>
    </p:extLst>
  </p:cSld>
  <p:clrMapOvr>
    <a:masterClrMapping/>
  </p:clrMapOvr>
</p:sld>
</file>

<file path=ppt/slides/slide78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90770859"/>
      </p:ext>
    </p:extLst>
  </p:cSld>
  <p:clrMapOvr>
    <a:masterClrMapping/>
  </p:clrMapOvr>
</p:sld>
</file>

<file path=ppt/slides/slide78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26309761"/>
      </p:ext>
    </p:extLst>
  </p:cSld>
  <p:clrMapOvr>
    <a:masterClrMapping/>
  </p:clrMapOvr>
</p:sld>
</file>

<file path=ppt/slides/slide78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27388230"/>
      </p:ext>
    </p:extLst>
  </p:cSld>
  <p:clrMapOvr>
    <a:masterClrMapping/>
  </p:clrMapOvr>
</p:sld>
</file>

<file path=ppt/slides/slide78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92848253"/>
      </p:ext>
    </p:extLst>
  </p:cSld>
  <p:clrMapOvr>
    <a:masterClrMapping/>
  </p:clrMapOvr>
</p:sld>
</file>

<file path=ppt/slides/slide78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22237623"/>
      </p:ext>
    </p:extLst>
  </p:cSld>
  <p:clrMapOvr>
    <a:masterClrMapping/>
  </p:clrMapOvr>
</p:sld>
</file>

<file path=ppt/slides/slide78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39854445"/>
      </p:ext>
    </p:extLst>
  </p:cSld>
  <p:clrMapOvr>
    <a:masterClrMapping/>
  </p:clrMapOvr>
</p:sld>
</file>

<file path=ppt/slides/slide78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7064180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5898773"/>
      </p:ext>
    </p:extLst>
  </p:cSld>
  <p:clrMapOvr>
    <a:masterClrMapping/>
  </p:clrMapOvr>
</p:sld>
</file>

<file path=ppt/slides/slide79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02963677"/>
      </p:ext>
    </p:extLst>
  </p:cSld>
  <p:clrMapOvr>
    <a:masterClrMapping/>
  </p:clrMapOvr>
</p:sld>
</file>

<file path=ppt/slides/slide79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81946339"/>
      </p:ext>
    </p:extLst>
  </p:cSld>
  <p:clrMapOvr>
    <a:masterClrMapping/>
  </p:clrMapOvr>
</p:sld>
</file>

<file path=ppt/slides/slide79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62129471"/>
      </p:ext>
    </p:extLst>
  </p:cSld>
  <p:clrMapOvr>
    <a:masterClrMapping/>
  </p:clrMapOvr>
</p:sld>
</file>

<file path=ppt/slides/slide79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22983840"/>
      </p:ext>
    </p:extLst>
  </p:cSld>
  <p:clrMapOvr>
    <a:masterClrMapping/>
  </p:clrMapOvr>
</p:sld>
</file>

<file path=ppt/slides/slide79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3847628"/>
      </p:ext>
    </p:extLst>
  </p:cSld>
  <p:clrMapOvr>
    <a:masterClrMapping/>
  </p:clrMapOvr>
</p:sld>
</file>

<file path=ppt/slides/slide79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59280766"/>
      </p:ext>
    </p:extLst>
  </p:cSld>
  <p:clrMapOvr>
    <a:masterClrMapping/>
  </p:clrMapOvr>
</p:sld>
</file>

<file path=ppt/slides/slide79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48383739"/>
      </p:ext>
    </p:extLst>
  </p:cSld>
  <p:clrMapOvr>
    <a:masterClrMapping/>
  </p:clrMapOvr>
</p:sld>
</file>

<file path=ppt/slides/slide79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3729544"/>
      </p:ext>
    </p:extLst>
  </p:cSld>
  <p:clrMapOvr>
    <a:masterClrMapping/>
  </p:clrMapOvr>
</p:sld>
</file>

<file path=ppt/slides/slide79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09746275"/>
      </p:ext>
    </p:extLst>
  </p:cSld>
  <p:clrMapOvr>
    <a:masterClrMapping/>
  </p:clrMapOvr>
</p:sld>
</file>

<file path=ppt/slides/slide79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110616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4834108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47053809"/>
      </p:ext>
    </p:extLst>
  </p:cSld>
  <p:clrMapOvr>
    <a:masterClrMapping/>
  </p:clrMapOvr>
</p:sld>
</file>

<file path=ppt/slides/slide80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06967464"/>
      </p:ext>
    </p:extLst>
  </p:cSld>
  <p:clrMapOvr>
    <a:masterClrMapping/>
  </p:clrMapOvr>
</p:sld>
</file>

<file path=ppt/slides/slide80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55130449"/>
      </p:ext>
    </p:extLst>
  </p:cSld>
  <p:clrMapOvr>
    <a:masterClrMapping/>
  </p:clrMapOvr>
</p:sld>
</file>

<file path=ppt/slides/slide80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61650507"/>
      </p:ext>
    </p:extLst>
  </p:cSld>
  <p:clrMapOvr>
    <a:masterClrMapping/>
  </p:clrMapOvr>
</p:sld>
</file>

<file path=ppt/slides/slide80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58579633"/>
      </p:ext>
    </p:extLst>
  </p:cSld>
  <p:clrMapOvr>
    <a:masterClrMapping/>
  </p:clrMapOvr>
</p:sld>
</file>

<file path=ppt/slides/slide80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83949467"/>
      </p:ext>
    </p:extLst>
  </p:cSld>
  <p:clrMapOvr>
    <a:masterClrMapping/>
  </p:clrMapOvr>
</p:sld>
</file>

<file path=ppt/slides/slide80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04036985"/>
      </p:ext>
    </p:extLst>
  </p:cSld>
  <p:clrMapOvr>
    <a:masterClrMapping/>
  </p:clrMapOvr>
</p:sld>
</file>

<file path=ppt/slides/slide80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25024313"/>
      </p:ext>
    </p:extLst>
  </p:cSld>
  <p:clrMapOvr>
    <a:masterClrMapping/>
  </p:clrMapOvr>
</p:sld>
</file>

<file path=ppt/slides/slide80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71849728"/>
      </p:ext>
    </p:extLst>
  </p:cSld>
  <p:clrMapOvr>
    <a:masterClrMapping/>
  </p:clrMapOvr>
</p:sld>
</file>

<file path=ppt/slides/slide80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4175210"/>
      </p:ext>
    </p:extLst>
  </p:cSld>
  <p:clrMapOvr>
    <a:masterClrMapping/>
  </p:clrMapOvr>
</p:sld>
</file>

<file path=ppt/slides/slide80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946654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66519609"/>
      </p:ext>
    </p:extLst>
  </p:cSld>
  <p:clrMapOvr>
    <a:masterClrMapping/>
  </p:clrMapOvr>
</p:sld>
</file>

<file path=ppt/slides/slide8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04447716"/>
      </p:ext>
    </p:extLst>
  </p:cSld>
  <p:clrMapOvr>
    <a:masterClrMapping/>
  </p:clrMapOvr>
</p:sld>
</file>

<file path=ppt/slides/slide8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43209967"/>
      </p:ext>
    </p:extLst>
  </p:cSld>
  <p:clrMapOvr>
    <a:masterClrMapping/>
  </p:clrMapOvr>
</p:sld>
</file>

<file path=ppt/slides/slide8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62405458"/>
      </p:ext>
    </p:extLst>
  </p:cSld>
  <p:clrMapOvr>
    <a:masterClrMapping/>
  </p:clrMapOvr>
</p:sld>
</file>

<file path=ppt/slides/slide8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91947939"/>
      </p:ext>
    </p:extLst>
  </p:cSld>
  <p:clrMapOvr>
    <a:masterClrMapping/>
  </p:clrMapOvr>
</p:sld>
</file>

<file path=ppt/slides/slide8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43070930"/>
      </p:ext>
    </p:extLst>
  </p:cSld>
  <p:clrMapOvr>
    <a:masterClrMapping/>
  </p:clrMapOvr>
</p:sld>
</file>

<file path=ppt/slides/slide8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66552843"/>
      </p:ext>
    </p:extLst>
  </p:cSld>
  <p:clrMapOvr>
    <a:masterClrMapping/>
  </p:clrMapOvr>
</p:sld>
</file>

<file path=ppt/slides/slide8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40648273"/>
      </p:ext>
    </p:extLst>
  </p:cSld>
  <p:clrMapOvr>
    <a:masterClrMapping/>
  </p:clrMapOvr>
</p:sld>
</file>

<file path=ppt/slides/slide8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26207417"/>
      </p:ext>
    </p:extLst>
  </p:cSld>
  <p:clrMapOvr>
    <a:masterClrMapping/>
  </p:clrMapOvr>
</p:sld>
</file>

<file path=ppt/slides/slide8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91586424"/>
      </p:ext>
    </p:extLst>
  </p:cSld>
  <p:clrMapOvr>
    <a:masterClrMapping/>
  </p:clrMapOvr>
</p:sld>
</file>

<file path=ppt/slides/slide8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9879535"/>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02809115"/>
      </p:ext>
    </p:extLst>
  </p:cSld>
  <p:clrMapOvr>
    <a:masterClrMapping/>
  </p:clrMapOvr>
</p:sld>
</file>

<file path=ppt/slides/slide8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01885467"/>
      </p:ext>
    </p:extLst>
  </p:cSld>
  <p:clrMapOvr>
    <a:masterClrMapping/>
  </p:clrMapOvr>
</p:sld>
</file>

<file path=ppt/slides/slide8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66008149"/>
      </p:ext>
    </p:extLst>
  </p:cSld>
  <p:clrMapOvr>
    <a:masterClrMapping/>
  </p:clrMapOvr>
</p:sld>
</file>

<file path=ppt/slides/slide8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28204946"/>
      </p:ext>
    </p:extLst>
  </p:cSld>
  <p:clrMapOvr>
    <a:masterClrMapping/>
  </p:clrMapOvr>
</p:sld>
</file>

<file path=ppt/slides/slide8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8648281"/>
      </p:ext>
    </p:extLst>
  </p:cSld>
  <p:clrMapOvr>
    <a:masterClrMapping/>
  </p:clrMapOvr>
</p:sld>
</file>

<file path=ppt/slides/slide8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41995148"/>
      </p:ext>
    </p:extLst>
  </p:cSld>
  <p:clrMapOvr>
    <a:masterClrMapping/>
  </p:clrMapOvr>
</p:sld>
</file>

<file path=ppt/slides/slide8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96565183"/>
      </p:ext>
    </p:extLst>
  </p:cSld>
  <p:clrMapOvr>
    <a:masterClrMapping/>
  </p:clrMapOvr>
</p:sld>
</file>

<file path=ppt/slides/slide8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11512753"/>
      </p:ext>
    </p:extLst>
  </p:cSld>
  <p:clrMapOvr>
    <a:masterClrMapping/>
  </p:clrMapOvr>
</p:sld>
</file>

<file path=ppt/slides/slide8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88006078"/>
      </p:ext>
    </p:extLst>
  </p:cSld>
  <p:clrMapOvr>
    <a:masterClrMapping/>
  </p:clrMapOvr>
</p:sld>
</file>

<file path=ppt/slides/slide8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35500437"/>
      </p:ext>
    </p:extLst>
  </p:cSld>
  <p:clrMapOvr>
    <a:masterClrMapping/>
  </p:clrMapOvr>
</p:sld>
</file>

<file path=ppt/slides/slide8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34081502"/>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4944B8D1-3FAA-4075-9AFA-BEE158A7D7B2}"/>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1931185123"/>
      </p:ext>
    </p:extLst>
  </p:cSld>
  <p:clrMapOvr>
    <a:masterClrMapping/>
  </p:clrMapOvr>
</p:sld>
</file>

<file path=ppt/slides/slide8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87603350"/>
      </p:ext>
    </p:extLst>
  </p:cSld>
  <p:clrMapOvr>
    <a:masterClrMapping/>
  </p:clrMapOvr>
</p:sld>
</file>

<file path=ppt/slides/slide8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37344867"/>
      </p:ext>
    </p:extLst>
  </p:cSld>
  <p:clrMapOvr>
    <a:masterClrMapping/>
  </p:clrMapOvr>
</p:sld>
</file>

<file path=ppt/slides/slide83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2953221"/>
      </p:ext>
    </p:extLst>
  </p:cSld>
  <p:clrMapOvr>
    <a:masterClrMapping/>
  </p:clrMapOvr>
</p:sld>
</file>

<file path=ppt/slides/slide8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78190289"/>
      </p:ext>
    </p:extLst>
  </p:cSld>
  <p:clrMapOvr>
    <a:masterClrMapping/>
  </p:clrMapOvr>
</p:sld>
</file>

<file path=ppt/slides/slide83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8361039"/>
      </p:ext>
    </p:extLst>
  </p:cSld>
  <p:clrMapOvr>
    <a:masterClrMapping/>
  </p:clrMapOvr>
</p:sld>
</file>

<file path=ppt/slides/slide8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75961022"/>
      </p:ext>
    </p:extLst>
  </p:cSld>
  <p:clrMapOvr>
    <a:masterClrMapping/>
  </p:clrMapOvr>
</p:sld>
</file>

<file path=ppt/slides/slide83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41346975"/>
      </p:ext>
    </p:extLst>
  </p:cSld>
  <p:clrMapOvr>
    <a:masterClrMapping/>
  </p:clrMapOvr>
</p:sld>
</file>

<file path=ppt/slides/slide8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43262215"/>
      </p:ext>
    </p:extLst>
  </p:cSld>
  <p:clrMapOvr>
    <a:masterClrMapping/>
  </p:clrMapOvr>
</p:sld>
</file>

<file path=ppt/slides/slide8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1614446"/>
      </p:ext>
    </p:extLst>
  </p:cSld>
  <p:clrMapOvr>
    <a:masterClrMapping/>
  </p:clrMapOvr>
</p:sld>
</file>

<file path=ppt/slides/slide83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16157184"/>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4944B8D1-3FAA-4075-9AFA-BEE158A7D7B2}"/>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Tree>
    <p:extLst>
      <p:ext uri="{BB962C8B-B14F-4D97-AF65-F5344CB8AC3E}">
        <p14:creationId xmlns:p14="http://schemas.microsoft.com/office/powerpoint/2010/main" val="2972533274"/>
      </p:ext>
    </p:extLst>
  </p:cSld>
  <p:clrMapOvr>
    <a:masterClrMapping/>
  </p:clrMapOvr>
</p:sld>
</file>

<file path=ppt/slides/slide84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79043470"/>
      </p:ext>
    </p:extLst>
  </p:cSld>
  <p:clrMapOvr>
    <a:masterClrMapping/>
  </p:clrMapOvr>
</p:sld>
</file>

<file path=ppt/slides/slide84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50013644"/>
      </p:ext>
    </p:extLst>
  </p:cSld>
  <p:clrMapOvr>
    <a:masterClrMapping/>
  </p:clrMapOvr>
</p:sld>
</file>

<file path=ppt/slides/slide84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65936795"/>
      </p:ext>
    </p:extLst>
  </p:cSld>
  <p:clrMapOvr>
    <a:masterClrMapping/>
  </p:clrMapOvr>
</p:sld>
</file>

<file path=ppt/slides/slide84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53796427"/>
      </p:ext>
    </p:extLst>
  </p:cSld>
  <p:clrMapOvr>
    <a:masterClrMapping/>
  </p:clrMapOvr>
</p:sld>
</file>

<file path=ppt/slides/slide84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29071867"/>
      </p:ext>
    </p:extLst>
  </p:cSld>
  <p:clrMapOvr>
    <a:masterClrMapping/>
  </p:clrMapOvr>
</p:sld>
</file>

<file path=ppt/slides/slide84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90128427"/>
      </p:ext>
    </p:extLst>
  </p:cSld>
  <p:clrMapOvr>
    <a:masterClrMapping/>
  </p:clrMapOvr>
</p:sld>
</file>

<file path=ppt/slides/slide84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4606360"/>
      </p:ext>
    </p:extLst>
  </p:cSld>
  <p:clrMapOvr>
    <a:masterClrMapping/>
  </p:clrMapOvr>
</p:sld>
</file>

<file path=ppt/slides/slide84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14776891"/>
      </p:ext>
    </p:extLst>
  </p:cSld>
  <p:clrMapOvr>
    <a:masterClrMapping/>
  </p:clrMapOvr>
</p:sld>
</file>

<file path=ppt/slides/slide84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79520859"/>
      </p:ext>
    </p:extLst>
  </p:cSld>
  <p:clrMapOvr>
    <a:masterClrMapping/>
  </p:clrMapOvr>
</p:sld>
</file>

<file path=ppt/slides/slide84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5227058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66676943"/>
      </p:ext>
    </p:extLst>
  </p:cSld>
  <p:clrMapOvr>
    <a:masterClrMapping/>
  </p:clrMapOvr>
</p:sld>
</file>

<file path=ppt/slides/slide85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59124830"/>
      </p:ext>
    </p:extLst>
  </p:cSld>
  <p:clrMapOvr>
    <a:masterClrMapping/>
  </p:clrMapOvr>
</p:sld>
</file>

<file path=ppt/slides/slide85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71570717"/>
      </p:ext>
    </p:extLst>
  </p:cSld>
  <p:clrMapOvr>
    <a:masterClrMapping/>
  </p:clrMapOvr>
</p:sld>
</file>

<file path=ppt/slides/slide85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52165212"/>
      </p:ext>
    </p:extLst>
  </p:cSld>
  <p:clrMapOvr>
    <a:masterClrMapping/>
  </p:clrMapOvr>
</p:sld>
</file>

<file path=ppt/slides/slide85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64736312"/>
      </p:ext>
    </p:extLst>
  </p:cSld>
  <p:clrMapOvr>
    <a:masterClrMapping/>
  </p:clrMapOvr>
</p:sld>
</file>

<file path=ppt/slides/slide85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05350815"/>
      </p:ext>
    </p:extLst>
  </p:cSld>
  <p:clrMapOvr>
    <a:masterClrMapping/>
  </p:clrMapOvr>
</p:sld>
</file>

<file path=ppt/slides/slide85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0034576"/>
      </p:ext>
    </p:extLst>
  </p:cSld>
  <p:clrMapOvr>
    <a:masterClrMapping/>
  </p:clrMapOvr>
</p:sld>
</file>

<file path=ppt/slides/slide85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7707919"/>
      </p:ext>
    </p:extLst>
  </p:cSld>
  <p:clrMapOvr>
    <a:masterClrMapping/>
  </p:clrMapOvr>
</p:sld>
</file>

<file path=ppt/slides/slide85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50012837"/>
      </p:ext>
    </p:extLst>
  </p:cSld>
  <p:clrMapOvr>
    <a:masterClrMapping/>
  </p:clrMapOvr>
</p:sld>
</file>

<file path=ppt/slides/slide85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87332863"/>
      </p:ext>
    </p:extLst>
  </p:cSld>
  <p:clrMapOvr>
    <a:masterClrMapping/>
  </p:clrMapOvr>
</p:sld>
</file>

<file path=ppt/slides/slide85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9684624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32994202"/>
      </p:ext>
    </p:extLst>
  </p:cSld>
  <p:clrMapOvr>
    <a:masterClrMapping/>
  </p:clrMapOvr>
</p:sld>
</file>

<file path=ppt/slides/slide86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00903081"/>
      </p:ext>
    </p:extLst>
  </p:cSld>
  <p:clrMapOvr>
    <a:masterClrMapping/>
  </p:clrMapOvr>
</p:sld>
</file>

<file path=ppt/slides/slide86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22097948"/>
      </p:ext>
    </p:extLst>
  </p:cSld>
  <p:clrMapOvr>
    <a:masterClrMapping/>
  </p:clrMapOvr>
</p:sld>
</file>

<file path=ppt/slides/slide86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59201514"/>
      </p:ext>
    </p:extLst>
  </p:cSld>
  <p:clrMapOvr>
    <a:masterClrMapping/>
  </p:clrMapOvr>
</p:sld>
</file>

<file path=ppt/slides/slide86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05346033"/>
      </p:ext>
    </p:extLst>
  </p:cSld>
  <p:clrMapOvr>
    <a:masterClrMapping/>
  </p:clrMapOvr>
</p:sld>
</file>

<file path=ppt/slides/slide86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98929031"/>
      </p:ext>
    </p:extLst>
  </p:cSld>
  <p:clrMapOvr>
    <a:masterClrMapping/>
  </p:clrMapOvr>
</p:sld>
</file>

<file path=ppt/slides/slide86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32890591"/>
      </p:ext>
    </p:extLst>
  </p:cSld>
  <p:clrMapOvr>
    <a:masterClrMapping/>
  </p:clrMapOvr>
</p:sld>
</file>

<file path=ppt/slides/slide86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2833269"/>
      </p:ext>
    </p:extLst>
  </p:cSld>
  <p:clrMapOvr>
    <a:masterClrMapping/>
  </p:clrMapOvr>
</p:sld>
</file>

<file path=ppt/slides/slide86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97088560"/>
      </p:ext>
    </p:extLst>
  </p:cSld>
  <p:clrMapOvr>
    <a:masterClrMapping/>
  </p:clrMapOvr>
</p:sld>
</file>

<file path=ppt/slides/slide86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64772722"/>
      </p:ext>
    </p:extLst>
  </p:cSld>
  <p:clrMapOvr>
    <a:masterClrMapping/>
  </p:clrMapOvr>
</p:sld>
</file>

<file path=ppt/slides/slide86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3209052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89590638"/>
      </p:ext>
    </p:extLst>
  </p:cSld>
  <p:clrMapOvr>
    <a:masterClrMapping/>
  </p:clrMapOvr>
</p:sld>
</file>

<file path=ppt/slides/slide87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05815083"/>
      </p:ext>
    </p:extLst>
  </p:cSld>
  <p:clrMapOvr>
    <a:masterClrMapping/>
  </p:clrMapOvr>
</p:sld>
</file>

<file path=ppt/slides/slide87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99963698"/>
      </p:ext>
    </p:extLst>
  </p:cSld>
  <p:clrMapOvr>
    <a:masterClrMapping/>
  </p:clrMapOvr>
</p:sld>
</file>

<file path=ppt/slides/slide87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03065072"/>
      </p:ext>
    </p:extLst>
  </p:cSld>
  <p:clrMapOvr>
    <a:masterClrMapping/>
  </p:clrMapOvr>
</p:sld>
</file>

<file path=ppt/slides/slide87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79128568"/>
      </p:ext>
    </p:extLst>
  </p:cSld>
  <p:clrMapOvr>
    <a:masterClrMapping/>
  </p:clrMapOvr>
</p:sld>
</file>

<file path=ppt/slides/slide87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05885538"/>
      </p:ext>
    </p:extLst>
  </p:cSld>
  <p:clrMapOvr>
    <a:masterClrMapping/>
  </p:clrMapOvr>
</p:sld>
</file>

<file path=ppt/slides/slide87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59907785"/>
      </p:ext>
    </p:extLst>
  </p:cSld>
  <p:clrMapOvr>
    <a:masterClrMapping/>
  </p:clrMapOvr>
</p:sld>
</file>

<file path=ppt/slides/slide87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77442983"/>
      </p:ext>
    </p:extLst>
  </p:cSld>
  <p:clrMapOvr>
    <a:masterClrMapping/>
  </p:clrMapOvr>
</p:sld>
</file>

<file path=ppt/slides/slide87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15219584"/>
      </p:ext>
    </p:extLst>
  </p:cSld>
  <p:clrMapOvr>
    <a:masterClrMapping/>
  </p:clrMapOvr>
</p:sld>
</file>

<file path=ppt/slides/slide87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39007520"/>
      </p:ext>
    </p:extLst>
  </p:cSld>
  <p:clrMapOvr>
    <a:masterClrMapping/>
  </p:clrMapOvr>
</p:sld>
</file>

<file path=ppt/slides/slide87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2706592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85893956"/>
      </p:ext>
    </p:extLst>
  </p:cSld>
  <p:clrMapOvr>
    <a:masterClrMapping/>
  </p:clrMapOvr>
</p:sld>
</file>

<file path=ppt/slides/slide88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2779703"/>
      </p:ext>
    </p:extLst>
  </p:cSld>
  <p:clrMapOvr>
    <a:masterClrMapping/>
  </p:clrMapOvr>
</p:sld>
</file>

<file path=ppt/slides/slide88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28376366"/>
      </p:ext>
    </p:extLst>
  </p:cSld>
  <p:clrMapOvr>
    <a:masterClrMapping/>
  </p:clrMapOvr>
</p:sld>
</file>

<file path=ppt/slides/slide88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52599751"/>
      </p:ext>
    </p:extLst>
  </p:cSld>
  <p:clrMapOvr>
    <a:masterClrMapping/>
  </p:clrMapOvr>
</p:sld>
</file>

<file path=ppt/slides/slide88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5089272"/>
      </p:ext>
    </p:extLst>
  </p:cSld>
  <p:clrMapOvr>
    <a:masterClrMapping/>
  </p:clrMapOvr>
</p:sld>
</file>

<file path=ppt/slides/slide88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88254778"/>
      </p:ext>
    </p:extLst>
  </p:cSld>
  <p:clrMapOvr>
    <a:masterClrMapping/>
  </p:clrMapOvr>
</p:sld>
</file>

<file path=ppt/slides/slide88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80373643"/>
      </p:ext>
    </p:extLst>
  </p:cSld>
  <p:clrMapOvr>
    <a:masterClrMapping/>
  </p:clrMapOvr>
</p:sld>
</file>

<file path=ppt/slides/slide88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1563189"/>
      </p:ext>
    </p:extLst>
  </p:cSld>
  <p:clrMapOvr>
    <a:masterClrMapping/>
  </p:clrMapOvr>
</p:sld>
</file>

<file path=ppt/slides/slide88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18905664"/>
      </p:ext>
    </p:extLst>
  </p:cSld>
  <p:clrMapOvr>
    <a:masterClrMapping/>
  </p:clrMapOvr>
</p:sld>
</file>

<file path=ppt/slides/slide88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4919020"/>
      </p:ext>
    </p:extLst>
  </p:cSld>
  <p:clrMapOvr>
    <a:masterClrMapping/>
  </p:clrMapOvr>
</p:sld>
</file>

<file path=ppt/slides/slide88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61108234"/>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4466530"/>
      </p:ext>
    </p:extLst>
  </p:cSld>
  <p:clrMapOvr>
    <a:masterClrMapping/>
  </p:clrMapOvr>
</p:sld>
</file>

<file path=ppt/slides/slide89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56068397"/>
      </p:ext>
    </p:extLst>
  </p:cSld>
  <p:clrMapOvr>
    <a:masterClrMapping/>
  </p:clrMapOvr>
</p:sld>
</file>

<file path=ppt/slides/slide89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3391588"/>
      </p:ext>
    </p:extLst>
  </p:cSld>
  <p:clrMapOvr>
    <a:masterClrMapping/>
  </p:clrMapOvr>
</p:sld>
</file>

<file path=ppt/slides/slide89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03166918"/>
      </p:ext>
    </p:extLst>
  </p:cSld>
  <p:clrMapOvr>
    <a:masterClrMapping/>
  </p:clrMapOvr>
</p:sld>
</file>

<file path=ppt/slides/slide89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15080237"/>
      </p:ext>
    </p:extLst>
  </p:cSld>
  <p:clrMapOvr>
    <a:masterClrMapping/>
  </p:clrMapOvr>
</p:sld>
</file>

<file path=ppt/slides/slide89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14581837"/>
      </p:ext>
    </p:extLst>
  </p:cSld>
  <p:clrMapOvr>
    <a:masterClrMapping/>
  </p:clrMapOvr>
</p:sld>
</file>

<file path=ppt/slides/slide89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86939117"/>
      </p:ext>
    </p:extLst>
  </p:cSld>
  <p:clrMapOvr>
    <a:masterClrMapping/>
  </p:clrMapOvr>
</p:sld>
</file>

<file path=ppt/slides/slide89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91800832"/>
      </p:ext>
    </p:extLst>
  </p:cSld>
  <p:clrMapOvr>
    <a:masterClrMapping/>
  </p:clrMapOvr>
</p:sld>
</file>

<file path=ppt/slides/slide89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34248012"/>
      </p:ext>
    </p:extLst>
  </p:cSld>
  <p:clrMapOvr>
    <a:masterClrMapping/>
  </p:clrMapOvr>
</p:sld>
</file>

<file path=ppt/slides/slide89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03901069"/>
      </p:ext>
    </p:extLst>
  </p:cSld>
  <p:clrMapOvr>
    <a:masterClrMapping/>
  </p:clrMapOvr>
</p:sld>
</file>

<file path=ppt/slides/slide89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733616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14507487"/>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34003633"/>
      </p:ext>
    </p:extLst>
  </p:cSld>
  <p:clrMapOvr>
    <a:masterClrMapping/>
  </p:clrMapOvr>
</p:sld>
</file>

<file path=ppt/slides/slide90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90329977"/>
      </p:ext>
    </p:extLst>
  </p:cSld>
  <p:clrMapOvr>
    <a:masterClrMapping/>
  </p:clrMapOvr>
</p:sld>
</file>

<file path=ppt/slides/slide90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91407583"/>
      </p:ext>
    </p:extLst>
  </p:cSld>
  <p:clrMapOvr>
    <a:masterClrMapping/>
  </p:clrMapOvr>
</p:sld>
</file>

<file path=ppt/slides/slide90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60567230"/>
      </p:ext>
    </p:extLst>
  </p:cSld>
  <p:clrMapOvr>
    <a:masterClrMapping/>
  </p:clrMapOvr>
</p:sld>
</file>

<file path=ppt/slides/slide90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89474566"/>
      </p:ext>
    </p:extLst>
  </p:cSld>
  <p:clrMapOvr>
    <a:masterClrMapping/>
  </p:clrMapOvr>
</p:sld>
</file>

<file path=ppt/slides/slide90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63564153"/>
      </p:ext>
    </p:extLst>
  </p:cSld>
  <p:clrMapOvr>
    <a:masterClrMapping/>
  </p:clrMapOvr>
</p:sld>
</file>

<file path=ppt/slides/slide90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94697965"/>
      </p:ext>
    </p:extLst>
  </p:cSld>
  <p:clrMapOvr>
    <a:masterClrMapping/>
  </p:clrMapOvr>
</p:sld>
</file>

<file path=ppt/slides/slide90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2239969"/>
      </p:ext>
    </p:extLst>
  </p:cSld>
  <p:clrMapOvr>
    <a:masterClrMapping/>
  </p:clrMapOvr>
</p:sld>
</file>

<file path=ppt/slides/slide90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98804265"/>
      </p:ext>
    </p:extLst>
  </p:cSld>
  <p:clrMapOvr>
    <a:masterClrMapping/>
  </p:clrMapOvr>
</p:sld>
</file>

<file path=ppt/slides/slide90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68310536"/>
      </p:ext>
    </p:extLst>
  </p:cSld>
  <p:clrMapOvr>
    <a:masterClrMapping/>
  </p:clrMapOvr>
</p:sld>
</file>

<file path=ppt/slides/slide90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53855688"/>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89321921"/>
      </p:ext>
    </p:extLst>
  </p:cSld>
  <p:clrMapOvr>
    <a:masterClrMapping/>
  </p:clrMapOvr>
</p:sld>
</file>

<file path=ppt/slides/slide9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87241579"/>
      </p:ext>
    </p:extLst>
  </p:cSld>
  <p:clrMapOvr>
    <a:masterClrMapping/>
  </p:clrMapOvr>
</p:sld>
</file>

<file path=ppt/slides/slide9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67427463"/>
      </p:ext>
    </p:extLst>
  </p:cSld>
  <p:clrMapOvr>
    <a:masterClrMapping/>
  </p:clrMapOvr>
</p:sld>
</file>

<file path=ppt/slides/slide9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68379969"/>
      </p:ext>
    </p:extLst>
  </p:cSld>
  <p:clrMapOvr>
    <a:masterClrMapping/>
  </p:clrMapOvr>
</p:sld>
</file>

<file path=ppt/slides/slide9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00585975"/>
      </p:ext>
    </p:extLst>
  </p:cSld>
  <p:clrMapOvr>
    <a:masterClrMapping/>
  </p:clrMapOvr>
</p:sld>
</file>

<file path=ppt/slides/slide9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79353180"/>
      </p:ext>
    </p:extLst>
  </p:cSld>
  <p:clrMapOvr>
    <a:masterClrMapping/>
  </p:clrMapOvr>
</p:sld>
</file>

<file path=ppt/slides/slide9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0043226"/>
      </p:ext>
    </p:extLst>
  </p:cSld>
  <p:clrMapOvr>
    <a:masterClrMapping/>
  </p:clrMapOvr>
</p:sld>
</file>

<file path=ppt/slides/slide9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60043115"/>
      </p:ext>
    </p:extLst>
  </p:cSld>
  <p:clrMapOvr>
    <a:masterClrMapping/>
  </p:clrMapOvr>
</p:sld>
</file>

<file path=ppt/slides/slide9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09686493"/>
      </p:ext>
    </p:extLst>
  </p:cSld>
  <p:clrMapOvr>
    <a:masterClrMapping/>
  </p:clrMapOvr>
</p:sld>
</file>

<file path=ppt/slides/slide9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73390689"/>
      </p:ext>
    </p:extLst>
  </p:cSld>
  <p:clrMapOvr>
    <a:masterClrMapping/>
  </p:clrMapOvr>
</p:sld>
</file>

<file path=ppt/slides/slide9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16196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88804995"/>
      </p:ext>
    </p:extLst>
  </p:cSld>
  <p:clrMapOvr>
    <a:masterClrMapping/>
  </p:clrMapOvr>
</p:sld>
</file>

<file path=ppt/slides/slide9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99616735"/>
      </p:ext>
    </p:extLst>
  </p:cSld>
  <p:clrMapOvr>
    <a:masterClrMapping/>
  </p:clrMapOvr>
</p:sld>
</file>

<file path=ppt/slides/slide9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86695122"/>
      </p:ext>
    </p:extLst>
  </p:cSld>
  <p:clrMapOvr>
    <a:masterClrMapping/>
  </p:clrMapOvr>
</p:sld>
</file>

<file path=ppt/slides/slide9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94837011"/>
      </p:ext>
    </p:extLst>
  </p:cSld>
  <p:clrMapOvr>
    <a:masterClrMapping/>
  </p:clrMapOvr>
</p:sld>
</file>

<file path=ppt/slides/slide9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97560407"/>
      </p:ext>
    </p:extLst>
  </p:cSld>
  <p:clrMapOvr>
    <a:masterClrMapping/>
  </p:clrMapOvr>
</p:sld>
</file>

<file path=ppt/slides/slide9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51066533"/>
      </p:ext>
    </p:extLst>
  </p:cSld>
  <p:clrMapOvr>
    <a:masterClrMapping/>
  </p:clrMapOvr>
</p:sld>
</file>

<file path=ppt/slides/slide9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83600540"/>
      </p:ext>
    </p:extLst>
  </p:cSld>
  <p:clrMapOvr>
    <a:masterClrMapping/>
  </p:clrMapOvr>
</p:sld>
</file>

<file path=ppt/slides/slide9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58246587"/>
      </p:ext>
    </p:extLst>
  </p:cSld>
  <p:clrMapOvr>
    <a:masterClrMapping/>
  </p:clrMapOvr>
</p:sld>
</file>

<file path=ppt/slides/slide9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00081550"/>
      </p:ext>
    </p:extLst>
  </p:cSld>
  <p:clrMapOvr>
    <a:masterClrMapping/>
  </p:clrMapOvr>
</p:sld>
</file>

<file path=ppt/slides/slide9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77494003"/>
      </p:ext>
    </p:extLst>
  </p:cSld>
  <p:clrMapOvr>
    <a:masterClrMapping/>
  </p:clrMapOvr>
</p:sld>
</file>

<file path=ppt/slides/slide9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46528139"/>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04718297"/>
      </p:ext>
    </p:extLst>
  </p:cSld>
  <p:clrMapOvr>
    <a:masterClrMapping/>
  </p:clrMapOvr>
</p:sld>
</file>

<file path=ppt/slides/slide9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33342641"/>
      </p:ext>
    </p:extLst>
  </p:cSld>
  <p:clrMapOvr>
    <a:masterClrMapping/>
  </p:clrMapOvr>
</p:sld>
</file>

<file path=ppt/slides/slide9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34705856"/>
      </p:ext>
    </p:extLst>
  </p:cSld>
  <p:clrMapOvr>
    <a:masterClrMapping/>
  </p:clrMapOvr>
</p:sld>
</file>

<file path=ppt/slides/slide93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29206483"/>
      </p:ext>
    </p:extLst>
  </p:cSld>
  <p:clrMapOvr>
    <a:masterClrMapping/>
  </p:clrMapOvr>
</p:sld>
</file>

<file path=ppt/slides/slide9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81430975"/>
      </p:ext>
    </p:extLst>
  </p:cSld>
  <p:clrMapOvr>
    <a:masterClrMapping/>
  </p:clrMapOvr>
</p:sld>
</file>

<file path=ppt/slides/slide93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0237800"/>
      </p:ext>
    </p:extLst>
  </p:cSld>
  <p:clrMapOvr>
    <a:masterClrMapping/>
  </p:clrMapOvr>
</p:sld>
</file>

<file path=ppt/slides/slide9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75477460"/>
      </p:ext>
    </p:extLst>
  </p:cSld>
  <p:clrMapOvr>
    <a:masterClrMapping/>
  </p:clrMapOvr>
</p:sld>
</file>

<file path=ppt/slides/slide93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75545387"/>
      </p:ext>
    </p:extLst>
  </p:cSld>
  <p:clrMapOvr>
    <a:masterClrMapping/>
  </p:clrMapOvr>
</p:sld>
</file>

<file path=ppt/slides/slide9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20058820"/>
      </p:ext>
    </p:extLst>
  </p:cSld>
  <p:clrMapOvr>
    <a:masterClrMapping/>
  </p:clrMapOvr>
</p:sld>
</file>

<file path=ppt/slides/slide9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42525343"/>
      </p:ext>
    </p:extLst>
  </p:cSld>
  <p:clrMapOvr>
    <a:masterClrMapping/>
  </p:clrMapOvr>
</p:sld>
</file>

<file path=ppt/slides/slide93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3036891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22226403"/>
      </p:ext>
    </p:extLst>
  </p:cSld>
  <p:clrMapOvr>
    <a:masterClrMapping/>
  </p:clrMapOvr>
</p:sld>
</file>

<file path=ppt/slides/slide94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57236142"/>
      </p:ext>
    </p:extLst>
  </p:cSld>
  <p:clrMapOvr>
    <a:masterClrMapping/>
  </p:clrMapOvr>
</p:sld>
</file>

<file path=ppt/slides/slide94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63904062"/>
      </p:ext>
    </p:extLst>
  </p:cSld>
  <p:clrMapOvr>
    <a:masterClrMapping/>
  </p:clrMapOvr>
</p:sld>
</file>

<file path=ppt/slides/slide94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61047214"/>
      </p:ext>
    </p:extLst>
  </p:cSld>
  <p:clrMapOvr>
    <a:masterClrMapping/>
  </p:clrMapOvr>
</p:sld>
</file>

<file path=ppt/slides/slide94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19276906"/>
      </p:ext>
    </p:extLst>
  </p:cSld>
  <p:clrMapOvr>
    <a:masterClrMapping/>
  </p:clrMapOvr>
</p:sld>
</file>

<file path=ppt/slides/slide94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47424145"/>
      </p:ext>
    </p:extLst>
  </p:cSld>
  <p:clrMapOvr>
    <a:masterClrMapping/>
  </p:clrMapOvr>
</p:sld>
</file>

<file path=ppt/slides/slide94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00374396"/>
      </p:ext>
    </p:extLst>
  </p:cSld>
  <p:clrMapOvr>
    <a:masterClrMapping/>
  </p:clrMapOvr>
</p:sld>
</file>

<file path=ppt/slides/slide94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53255592"/>
      </p:ext>
    </p:extLst>
  </p:cSld>
  <p:clrMapOvr>
    <a:masterClrMapping/>
  </p:clrMapOvr>
</p:sld>
</file>

<file path=ppt/slides/slide94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92327069"/>
      </p:ext>
    </p:extLst>
  </p:cSld>
  <p:clrMapOvr>
    <a:masterClrMapping/>
  </p:clrMapOvr>
</p:sld>
</file>

<file path=ppt/slides/slide94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99525267"/>
      </p:ext>
    </p:extLst>
  </p:cSld>
  <p:clrMapOvr>
    <a:masterClrMapping/>
  </p:clrMapOvr>
</p:sld>
</file>

<file path=ppt/slides/slide94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00847106"/>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735634595"/>
      </p:ext>
    </p:extLst>
  </p:cSld>
  <p:clrMapOvr>
    <a:masterClrMapping/>
  </p:clrMapOvr>
</p:sld>
</file>

<file path=ppt/slides/slide95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86873258"/>
      </p:ext>
    </p:extLst>
  </p:cSld>
  <p:clrMapOvr>
    <a:masterClrMapping/>
  </p:clrMapOvr>
</p:sld>
</file>

<file path=ppt/slides/slide95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1563682"/>
      </p:ext>
    </p:extLst>
  </p:cSld>
  <p:clrMapOvr>
    <a:masterClrMapping/>
  </p:clrMapOvr>
</p:sld>
</file>

<file path=ppt/slides/slide95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45419249"/>
      </p:ext>
    </p:extLst>
  </p:cSld>
  <p:clrMapOvr>
    <a:masterClrMapping/>
  </p:clrMapOvr>
</p:sld>
</file>

<file path=ppt/slides/slide95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36644916"/>
      </p:ext>
    </p:extLst>
  </p:cSld>
  <p:clrMapOvr>
    <a:masterClrMapping/>
  </p:clrMapOvr>
</p:sld>
</file>

<file path=ppt/slides/slide95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44484182"/>
      </p:ext>
    </p:extLst>
  </p:cSld>
  <p:clrMapOvr>
    <a:masterClrMapping/>
  </p:clrMapOvr>
</p:sld>
</file>

<file path=ppt/slides/slide95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08661028"/>
      </p:ext>
    </p:extLst>
  </p:cSld>
  <p:clrMapOvr>
    <a:masterClrMapping/>
  </p:clrMapOvr>
</p:sld>
</file>

<file path=ppt/slides/slide95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09289903"/>
      </p:ext>
    </p:extLst>
  </p:cSld>
  <p:clrMapOvr>
    <a:masterClrMapping/>
  </p:clrMapOvr>
</p:sld>
</file>

<file path=ppt/slides/slide95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91597366"/>
      </p:ext>
    </p:extLst>
  </p:cSld>
  <p:clrMapOvr>
    <a:masterClrMapping/>
  </p:clrMapOvr>
</p:sld>
</file>

<file path=ppt/slides/slide95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74789940"/>
      </p:ext>
    </p:extLst>
  </p:cSld>
  <p:clrMapOvr>
    <a:masterClrMapping/>
  </p:clrMapOvr>
</p:sld>
</file>

<file path=ppt/slides/slide95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79605647"/>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15883531"/>
      </p:ext>
    </p:extLst>
  </p:cSld>
  <p:clrMapOvr>
    <a:masterClrMapping/>
  </p:clrMapOvr>
</p:sld>
</file>

<file path=ppt/slides/slide96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91495107"/>
      </p:ext>
    </p:extLst>
  </p:cSld>
  <p:clrMapOvr>
    <a:masterClrMapping/>
  </p:clrMapOvr>
</p:sld>
</file>

<file path=ppt/slides/slide96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2801421"/>
      </p:ext>
    </p:extLst>
  </p:cSld>
  <p:clrMapOvr>
    <a:masterClrMapping/>
  </p:clrMapOvr>
</p:sld>
</file>

<file path=ppt/slides/slide96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28052011"/>
      </p:ext>
    </p:extLst>
  </p:cSld>
  <p:clrMapOvr>
    <a:masterClrMapping/>
  </p:clrMapOvr>
</p:sld>
</file>

<file path=ppt/slides/slide96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87846910"/>
      </p:ext>
    </p:extLst>
  </p:cSld>
  <p:clrMapOvr>
    <a:masterClrMapping/>
  </p:clrMapOvr>
</p:sld>
</file>

<file path=ppt/slides/slide96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50369517"/>
      </p:ext>
    </p:extLst>
  </p:cSld>
  <p:clrMapOvr>
    <a:masterClrMapping/>
  </p:clrMapOvr>
</p:sld>
</file>

<file path=ppt/slides/slide96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0334638"/>
      </p:ext>
    </p:extLst>
  </p:cSld>
  <p:clrMapOvr>
    <a:masterClrMapping/>
  </p:clrMapOvr>
</p:sld>
</file>

<file path=ppt/slides/slide96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77693850"/>
      </p:ext>
    </p:extLst>
  </p:cSld>
  <p:clrMapOvr>
    <a:masterClrMapping/>
  </p:clrMapOvr>
</p:sld>
</file>

<file path=ppt/slides/slide96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03678317"/>
      </p:ext>
    </p:extLst>
  </p:cSld>
  <p:clrMapOvr>
    <a:masterClrMapping/>
  </p:clrMapOvr>
</p:sld>
</file>

<file path=ppt/slides/slide96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30107246"/>
      </p:ext>
    </p:extLst>
  </p:cSld>
  <p:clrMapOvr>
    <a:masterClrMapping/>
  </p:clrMapOvr>
</p:sld>
</file>

<file path=ppt/slides/slide96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7472587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04602984"/>
      </p:ext>
    </p:extLst>
  </p:cSld>
  <p:clrMapOvr>
    <a:masterClrMapping/>
  </p:clrMapOvr>
</p:sld>
</file>

<file path=ppt/slides/slide97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60734562"/>
      </p:ext>
    </p:extLst>
  </p:cSld>
  <p:clrMapOvr>
    <a:masterClrMapping/>
  </p:clrMapOvr>
</p:sld>
</file>

<file path=ppt/slides/slide97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12945814"/>
      </p:ext>
    </p:extLst>
  </p:cSld>
  <p:clrMapOvr>
    <a:masterClrMapping/>
  </p:clrMapOvr>
</p:sld>
</file>

<file path=ppt/slides/slide97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45936006"/>
      </p:ext>
    </p:extLst>
  </p:cSld>
  <p:clrMapOvr>
    <a:masterClrMapping/>
  </p:clrMapOvr>
</p:sld>
</file>

<file path=ppt/slides/slide97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33167246"/>
      </p:ext>
    </p:extLst>
  </p:cSld>
  <p:clrMapOvr>
    <a:masterClrMapping/>
  </p:clrMapOvr>
</p:sld>
</file>

<file path=ppt/slides/slide97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63119632"/>
      </p:ext>
    </p:extLst>
  </p:cSld>
  <p:clrMapOvr>
    <a:masterClrMapping/>
  </p:clrMapOvr>
</p:sld>
</file>

<file path=ppt/slides/slide97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67004092"/>
      </p:ext>
    </p:extLst>
  </p:cSld>
  <p:clrMapOvr>
    <a:masterClrMapping/>
  </p:clrMapOvr>
</p:sld>
</file>

<file path=ppt/slides/slide97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45744416"/>
      </p:ext>
    </p:extLst>
  </p:cSld>
  <p:clrMapOvr>
    <a:masterClrMapping/>
  </p:clrMapOvr>
</p:sld>
</file>

<file path=ppt/slides/slide97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10665785"/>
      </p:ext>
    </p:extLst>
  </p:cSld>
  <p:clrMapOvr>
    <a:masterClrMapping/>
  </p:clrMapOvr>
</p:sld>
</file>

<file path=ppt/slides/slide97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01391963"/>
      </p:ext>
    </p:extLst>
  </p:cSld>
  <p:clrMapOvr>
    <a:masterClrMapping/>
  </p:clrMapOvr>
</p:sld>
</file>

<file path=ppt/slides/slide97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78483483"/>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047755763"/>
      </p:ext>
    </p:extLst>
  </p:cSld>
  <p:clrMapOvr>
    <a:masterClrMapping/>
  </p:clrMapOvr>
</p:sld>
</file>

<file path=ppt/slides/slide98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47810019"/>
      </p:ext>
    </p:extLst>
  </p:cSld>
  <p:clrMapOvr>
    <a:masterClrMapping/>
  </p:clrMapOvr>
</p:sld>
</file>

<file path=ppt/slides/slide98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57964182"/>
      </p:ext>
    </p:extLst>
  </p:cSld>
  <p:clrMapOvr>
    <a:masterClrMapping/>
  </p:clrMapOvr>
</p:sld>
</file>

<file path=ppt/slides/slide98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30976144"/>
      </p:ext>
    </p:extLst>
  </p:cSld>
  <p:clrMapOvr>
    <a:masterClrMapping/>
  </p:clrMapOvr>
</p:sld>
</file>

<file path=ppt/slides/slide98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35186186"/>
      </p:ext>
    </p:extLst>
  </p:cSld>
  <p:clrMapOvr>
    <a:masterClrMapping/>
  </p:clrMapOvr>
</p:sld>
</file>

<file path=ppt/slides/slide98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3314351"/>
      </p:ext>
    </p:extLst>
  </p:cSld>
  <p:clrMapOvr>
    <a:masterClrMapping/>
  </p:clrMapOvr>
</p:sld>
</file>

<file path=ppt/slides/slide98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92319432"/>
      </p:ext>
    </p:extLst>
  </p:cSld>
  <p:clrMapOvr>
    <a:masterClrMapping/>
  </p:clrMapOvr>
</p:sld>
</file>

<file path=ppt/slides/slide98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94209368"/>
      </p:ext>
    </p:extLst>
  </p:cSld>
  <p:clrMapOvr>
    <a:masterClrMapping/>
  </p:clrMapOvr>
</p:sld>
</file>

<file path=ppt/slides/slide98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98495546"/>
      </p:ext>
    </p:extLst>
  </p:cSld>
  <p:clrMapOvr>
    <a:masterClrMapping/>
  </p:clrMapOvr>
</p:sld>
</file>

<file path=ppt/slides/slide98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94402984"/>
      </p:ext>
    </p:extLst>
  </p:cSld>
  <p:clrMapOvr>
    <a:masterClrMapping/>
  </p:clrMapOvr>
</p:sld>
</file>

<file path=ppt/slides/slide98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0626492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a:t>CCN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59532727"/>
      </p:ext>
    </p:extLst>
  </p:cSld>
  <p:clrMapOvr>
    <a:masterClrMapping/>
  </p:clrMapOvr>
</p:sld>
</file>

<file path=ppt/slides/slide99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16746096"/>
      </p:ext>
    </p:extLst>
  </p:cSld>
  <p:clrMapOvr>
    <a:masterClrMapping/>
  </p:clrMapOvr>
</p:sld>
</file>

<file path=ppt/slides/slide99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60232756"/>
      </p:ext>
    </p:extLst>
  </p:cSld>
  <p:clrMapOvr>
    <a:masterClrMapping/>
  </p:clrMapOvr>
</p:sld>
</file>

<file path=ppt/slides/slide99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56622755"/>
      </p:ext>
    </p:extLst>
  </p:cSld>
  <p:clrMapOvr>
    <a:masterClrMapping/>
  </p:clrMapOvr>
</p:sld>
</file>

<file path=ppt/slides/slide99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54222536"/>
      </p:ext>
    </p:extLst>
  </p:cSld>
  <p:clrMapOvr>
    <a:masterClrMapping/>
  </p:clrMapOvr>
</p:sld>
</file>

<file path=ppt/slides/slide99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78400408"/>
      </p:ext>
    </p:extLst>
  </p:cSld>
  <p:clrMapOvr>
    <a:masterClrMapping/>
  </p:clrMapOvr>
</p:sld>
</file>

<file path=ppt/slides/slide99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30189619"/>
      </p:ext>
    </p:extLst>
  </p:cSld>
  <p:clrMapOvr>
    <a:masterClrMapping/>
  </p:clrMapOvr>
</p:sld>
</file>

<file path=ppt/slides/slide99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220081570"/>
      </p:ext>
    </p:extLst>
  </p:cSld>
  <p:clrMapOvr>
    <a:masterClrMapping/>
  </p:clrMapOvr>
</p:sld>
</file>

<file path=ppt/slides/slide99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72398570"/>
      </p:ext>
    </p:extLst>
  </p:cSld>
  <p:clrMapOvr>
    <a:masterClrMapping/>
  </p:clrMapOvr>
</p:sld>
</file>

<file path=ppt/slides/slide99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04079810"/>
      </p:ext>
    </p:extLst>
  </p:cSld>
  <p:clrMapOvr>
    <a:masterClrMapping/>
  </p:clrMapOvr>
</p:sld>
</file>

<file path=ppt/slides/slide99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5" name="Picture 4" descr="A bouquet of flowers">
            <a:extLst>
              <a:ext uri="{FF2B5EF4-FFF2-40B4-BE49-F238E27FC236}">
                <a16:creationId xmlns:a16="http://schemas.microsoft.com/office/drawing/2014/main" id="{718EB7F9-40D1-422D-8A3D-8DE631B08A57}"/>
              </a:ext>
            </a:extLst>
          </p:cNvPr>
          <p:cNvPicPr>
            <a:picLocks noChangeAspect="1"/>
          </p:cNvPicPr>
          <p:nvPr/>
        </p:nvPicPr>
        <p:blipFill rotWithShape="1">
          <a:blip r:embed="rId3"/>
          <a:srcRect t="7813" b="7813"/>
          <a:stretch/>
        </p:blipFill>
        <p:spPr>
          <a:xfrm>
            <a:off x="-3176" y="10"/>
            <a:ext cx="12192000" cy="6857991"/>
          </a:xfrm>
          <a:prstGeom prst="rect">
            <a:avLst/>
          </a:prstGeom>
        </p:spPr>
      </p:pic>
      <p:sp>
        <p:nvSpPr>
          <p:cNvPr id="110" name="Rectangle 109">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E48F08EB-495B-4F59-9AE0-81E72B1F1640}"/>
              </a:ext>
            </a:extLst>
          </p:cNvPr>
          <p:cNvSpPr>
            <a:spLocks noGrp="1"/>
          </p:cNvSpPr>
          <p:nvPr>
            <p:ph type="ctrTitle"/>
          </p:nvPr>
        </p:nvSpPr>
        <p:spPr>
          <a:xfrm>
            <a:off x="680322" y="4402667"/>
            <a:ext cx="8133478" cy="940240"/>
          </a:xfrm>
        </p:spPr>
        <p:txBody>
          <a:bodyPr>
            <a:normAutofit/>
          </a:bodyPr>
          <a:lstStyle/>
          <a:p>
            <a:r>
              <a:rPr lang="en-US" sz="4800" dirty="0" err="1"/>
              <a:t>Ccn</a:t>
            </a:r>
            <a:r>
              <a:rPr lang="en-US" sz="4800" dirty="0"/>
              <a:t>   Design</a:t>
            </a:r>
            <a:endParaRPr lang="ru-RU" sz="4800" dirty="0"/>
          </a:p>
        </p:txBody>
      </p:sp>
      <p:sp>
        <p:nvSpPr>
          <p:cNvPr id="3" name="Subtitle 2">
            <a:extLst>
              <a:ext uri="{FF2B5EF4-FFF2-40B4-BE49-F238E27FC236}">
                <a16:creationId xmlns:a16="http://schemas.microsoft.com/office/drawing/2014/main" id="{973B736C-9A72-4014-8CFF-9DFDB6F30F3C}"/>
              </a:ext>
            </a:extLst>
          </p:cNvPr>
          <p:cNvSpPr>
            <a:spLocks noGrp="1"/>
          </p:cNvSpPr>
          <p:nvPr>
            <p:ph type="subTitle" idx="1"/>
          </p:nvPr>
        </p:nvSpPr>
        <p:spPr>
          <a:xfrm>
            <a:off x="680322" y="5342302"/>
            <a:ext cx="8133478" cy="406566"/>
          </a:xfrm>
        </p:spPr>
        <p:txBody>
          <a:bodyPr>
            <a:normAutofit/>
          </a:bodyPr>
          <a:lstStyle/>
          <a:p>
            <a:r>
              <a:rPr lang="en-US" sz="1800" dirty="0"/>
              <a:t>Lorem ipsum dolor sit amet, consectetuer adipiscing elit</a:t>
            </a:r>
            <a:endParaRPr lang="ru-RU" sz="1800" dirty="0"/>
          </a:p>
        </p:txBody>
      </p:sp>
      <p:sp>
        <p:nvSpPr>
          <p:cNvPr id="112" name="Rectangle 111">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4" name="Rectangle 113">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92631572"/>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97106F5-236E-4C13-BE3C-3BC181989911}">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5410AF3-5C4A-4DF5-A085-06F0FFA0EDD7}">
  <ds:schemaRefs>
    <ds:schemaRef ds:uri="http://schemas.microsoft.com/sharepoint/v3/contenttype/forms"/>
  </ds:schemaRefs>
</ds:datastoreItem>
</file>

<file path=customXml/itemProps3.xml><?xml version="1.0" encoding="utf-8"?>
<ds:datastoreItem xmlns:ds="http://schemas.openxmlformats.org/officeDocument/2006/customXml" ds:itemID="{AB06D240-9180-4A6B-8ECC-CA2475E0BA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0</TotalTime>
  <Words>38</Words>
  <Application>Microsoft Office PowerPoint</Application>
  <PresentationFormat>Widescreen</PresentationFormat>
  <Paragraphs>18</Paragraphs>
  <Slides>1329</Slides>
  <Notes>1328</Notes>
  <HiddenSlides>0</HiddenSlides>
  <MMClips>0</MMClips>
  <ScaleCrop>false</ScaleCrop>
  <HeadingPairs>
    <vt:vector size="4" baseType="variant">
      <vt:variant>
        <vt:lpstr>Theme</vt:lpstr>
      </vt:variant>
      <vt:variant>
        <vt:i4>1</vt:i4>
      </vt:variant>
      <vt:variant>
        <vt:lpstr>Slide Titles</vt:lpstr>
      </vt:variant>
      <vt:variant>
        <vt:i4>1329</vt:i4>
      </vt:variant>
    </vt:vector>
  </HeadingPairs>
  <TitlesOfParts>
    <vt:vector size="1330" baseType="lpstr">
      <vt:lpstr>Berlin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PowerPoint Presentation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VISA: 4916051835416049 4664397414603927 4024007153999524701Strategy</vt:lpstr>
      <vt:lpstr>VISA: 4916051835416049 4664397414603927 4024007153999524701Strategy</vt:lpstr>
      <vt:lpstr>VISA: 4916051835416049 4664397414603927 4024007153999524701Strategy</vt:lpstr>
      <vt:lpstr>VISA: 4916051835416049 4664397414603927 4024007153999524701Strategy</vt:lpstr>
      <vt:lpstr>VISA: 4916051835416049 4664397414603927 4024007153999524701Strategy</vt:lpstr>
      <vt:lpstr>Weather Averages</vt:lpstr>
      <vt:lpstr>Weather Averages</vt:lpstr>
      <vt:lpstr>Weather Averages</vt:lpstr>
      <vt:lpstr>Guide</vt:lpstr>
      <vt:lpstr>Guide</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Guide</vt:lpstr>
      <vt:lpstr>Guide</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Guide</vt:lpstr>
      <vt:lpstr>Guide</vt:lpstr>
      <vt:lpstr>Ccn   Design</vt:lpstr>
      <vt:lpstr>Guide</vt:lpstr>
      <vt:lpstr>Guide</vt:lpstr>
      <vt:lpstr>Ccn   Design</vt:lpstr>
      <vt:lpstr>Guide</vt:lpstr>
      <vt:lpstr>Guide</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Ccn   Design</vt:lpstr>
      <vt:lpstr>Thank You!</vt:lpstr>
      <vt:lpstr>Thank You!</vt:lpstr>
      <vt:lpstr>Thank You!</vt:lpstr>
      <vt:lpstr>Thank You!</vt:lpstr>
      <vt:lpstr>Thank You!</vt:lpstr>
      <vt:lpstr>Thank You!</vt:lpstr>
      <vt:lpstr>Ccn   Design</vt:lpstr>
      <vt:lpstr>Ccn   Design</vt:lpstr>
      <vt:lpstr>Ccn   Design</vt:lpstr>
      <vt:lpstr>Thank You!</vt:lpstr>
      <vt:lpstr>Thank You!</vt:lpstr>
      <vt:lpstr>Thank You!</vt:lpstr>
      <vt:lpstr>Thank You!</vt:lpstr>
      <vt:lpstr>Ccn   Design</vt:lpstr>
      <vt:lpstr>Ccn   Design</vt:lpstr>
      <vt:lpstr>Ccn   Design</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City Design</dc:title>
  <dc:creator/>
  <cp:lastModifiedBy/>
  <cp:revision>280</cp:revision>
  <dcterms:created xsi:type="dcterms:W3CDTF">2020-09-08T23:08:08Z</dcterms:created>
  <dcterms:modified xsi:type="dcterms:W3CDTF">2020-09-11T23:13:31Z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